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1893" r:id="rId2"/>
    <p:sldId id="1910" r:id="rId3"/>
    <p:sldId id="1899" r:id="rId4"/>
    <p:sldId id="1898" r:id="rId5"/>
    <p:sldId id="1900" r:id="rId6"/>
    <p:sldId id="1911" r:id="rId7"/>
    <p:sldId id="1901" r:id="rId8"/>
    <p:sldId id="1912" r:id="rId9"/>
    <p:sldId id="1903" r:id="rId10"/>
    <p:sldId id="1904" r:id="rId11"/>
    <p:sldId id="1927" r:id="rId12"/>
    <p:sldId id="1905" r:id="rId13"/>
    <p:sldId id="1928" r:id="rId14"/>
    <p:sldId id="1906" r:id="rId15"/>
    <p:sldId id="1907" r:id="rId16"/>
    <p:sldId id="1913" r:id="rId17"/>
    <p:sldId id="1909" r:id="rId18"/>
    <p:sldId id="1914" r:id="rId19"/>
    <p:sldId id="1915" r:id="rId20"/>
    <p:sldId id="1916" r:id="rId21"/>
    <p:sldId id="1917" r:id="rId22"/>
    <p:sldId id="1918" r:id="rId23"/>
    <p:sldId id="1920" r:id="rId24"/>
    <p:sldId id="1922" r:id="rId25"/>
    <p:sldId id="1923" r:id="rId26"/>
    <p:sldId id="1924" r:id="rId27"/>
    <p:sldId id="1925" r:id="rId28"/>
    <p:sldId id="1926" r:id="rId29"/>
    <p:sldId id="1921" r:id="rId30"/>
    <p:sldId id="37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41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39EBE-A885-4E59-A7C5-479F7C77CFA5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29EC9-11B9-4F72-AC4C-2CDCC007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30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558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Hoạt động khởi động ngoài lồng ghép kiến thức thì còn để dẫn dắt HS vào bài mới, đặc biệt là để </a:t>
            </a:r>
            <a:r>
              <a:rPr lang="en-US" b="1"/>
              <a:t>tạo tâm thế thoải mái, vui vẻ cho HS </a:t>
            </a:r>
            <a:r>
              <a:rPr lang="en-US"/>
              <a:t>khi bắt đầu học nên thầy cô đừng quá nặng nề về kiến thức mà hãy làm sao để HS hào hứng bước vào tiết học nhé!</a:t>
            </a:r>
          </a:p>
        </p:txBody>
      </p:sp>
    </p:spTree>
    <p:extLst>
      <p:ext uri="{BB962C8B-B14F-4D97-AF65-F5344CB8AC3E}">
        <p14:creationId xmlns:p14="http://schemas.microsoft.com/office/powerpoint/2010/main" val="3541282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đọc mẫu cả bài, đọc diễn cảm, nhấn giọng ở những từ ngữ giàu sức gợi tả, gợi cảm. GV có thể mời 2 em đọc nối tiếp khổ thơ.</a:t>
            </a:r>
          </a:p>
        </p:txBody>
      </p:sp>
    </p:spTree>
    <p:extLst>
      <p:ext uri="{BB962C8B-B14F-4D97-AF65-F5344CB8AC3E}">
        <p14:creationId xmlns:p14="http://schemas.microsoft.com/office/powerpoint/2010/main" val="378435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95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5540b6adc3_2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4" name="Google Shape;1404;g5540b6adc3_2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Chúc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tốt</a:t>
            </a:r>
            <a:r>
              <a:rPr lang="en-US" dirty="0"/>
              <a:t>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8646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695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" name="Google Shape;820;p9"/>
          <p:cNvGrpSpPr/>
          <p:nvPr/>
        </p:nvGrpSpPr>
        <p:grpSpPr>
          <a:xfrm>
            <a:off x="-398226" y="-79"/>
            <a:ext cx="12989235" cy="6857478"/>
            <a:chOff x="238125" y="490000"/>
            <a:chExt cx="7130600" cy="4735300"/>
          </a:xfrm>
        </p:grpSpPr>
        <p:sp>
          <p:nvSpPr>
            <p:cNvPr id="821" name="Google Shape;821;p9"/>
            <p:cNvSpPr/>
            <p:nvPr/>
          </p:nvSpPr>
          <p:spPr>
            <a:xfrm>
              <a:off x="7358100" y="490000"/>
              <a:ext cx="10625" cy="4735300"/>
            </a:xfrm>
            <a:custGeom>
              <a:avLst/>
              <a:gdLst/>
              <a:ahLst/>
              <a:cxnLst/>
              <a:rect l="l" t="t" r="r" b="b"/>
              <a:pathLst>
                <a:path w="425" h="189412" extrusionOk="0">
                  <a:moveTo>
                    <a:pt x="0" y="0"/>
                  </a:moveTo>
                  <a:lnTo>
                    <a:pt x="0" y="189411"/>
                  </a:lnTo>
                  <a:lnTo>
                    <a:pt x="424" y="189411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822" name="Google Shape;822;p9"/>
            <p:cNvSpPr/>
            <p:nvPr/>
          </p:nvSpPr>
          <p:spPr>
            <a:xfrm>
              <a:off x="365275" y="490000"/>
              <a:ext cx="6877150" cy="4735300"/>
            </a:xfrm>
            <a:custGeom>
              <a:avLst/>
              <a:gdLst/>
              <a:ahLst/>
              <a:cxnLst/>
              <a:rect l="l" t="t" r="r" b="b"/>
              <a:pathLst>
                <a:path w="275086" h="189412" extrusionOk="0">
                  <a:moveTo>
                    <a:pt x="11238" y="412"/>
                  </a:moveTo>
                  <a:lnTo>
                    <a:pt x="11238" y="8213"/>
                  </a:lnTo>
                  <a:lnTo>
                    <a:pt x="3505" y="8213"/>
                  </a:lnTo>
                  <a:lnTo>
                    <a:pt x="3505" y="424"/>
                  </a:lnTo>
                  <a:lnTo>
                    <a:pt x="3494" y="412"/>
                  </a:lnTo>
                  <a:close/>
                  <a:moveTo>
                    <a:pt x="19394" y="424"/>
                  </a:moveTo>
                  <a:lnTo>
                    <a:pt x="19394" y="8213"/>
                  </a:lnTo>
                  <a:lnTo>
                    <a:pt x="11662" y="8213"/>
                  </a:lnTo>
                  <a:lnTo>
                    <a:pt x="11662" y="424"/>
                  </a:lnTo>
                  <a:close/>
                  <a:moveTo>
                    <a:pt x="27561" y="424"/>
                  </a:moveTo>
                  <a:lnTo>
                    <a:pt x="27561" y="8213"/>
                  </a:lnTo>
                  <a:lnTo>
                    <a:pt x="19818" y="8213"/>
                  </a:lnTo>
                  <a:lnTo>
                    <a:pt x="19818" y="424"/>
                  </a:lnTo>
                  <a:close/>
                  <a:moveTo>
                    <a:pt x="35328" y="424"/>
                  </a:moveTo>
                  <a:lnTo>
                    <a:pt x="35328" y="8213"/>
                  </a:lnTo>
                  <a:lnTo>
                    <a:pt x="27985" y="8213"/>
                  </a:lnTo>
                  <a:lnTo>
                    <a:pt x="27985" y="424"/>
                  </a:lnTo>
                  <a:close/>
                  <a:moveTo>
                    <a:pt x="43496" y="424"/>
                  </a:moveTo>
                  <a:lnTo>
                    <a:pt x="43496" y="8213"/>
                  </a:lnTo>
                  <a:lnTo>
                    <a:pt x="35752" y="8213"/>
                  </a:lnTo>
                  <a:lnTo>
                    <a:pt x="35752" y="424"/>
                  </a:lnTo>
                  <a:close/>
                  <a:moveTo>
                    <a:pt x="51652" y="424"/>
                  </a:moveTo>
                  <a:lnTo>
                    <a:pt x="51652" y="8213"/>
                  </a:lnTo>
                  <a:lnTo>
                    <a:pt x="43919" y="8213"/>
                  </a:lnTo>
                  <a:lnTo>
                    <a:pt x="43919" y="424"/>
                  </a:lnTo>
                  <a:close/>
                  <a:moveTo>
                    <a:pt x="59819" y="424"/>
                  </a:moveTo>
                  <a:lnTo>
                    <a:pt x="59819" y="8213"/>
                  </a:lnTo>
                  <a:lnTo>
                    <a:pt x="52075" y="8213"/>
                  </a:lnTo>
                  <a:lnTo>
                    <a:pt x="52075" y="424"/>
                  </a:lnTo>
                  <a:close/>
                  <a:moveTo>
                    <a:pt x="67975" y="424"/>
                  </a:moveTo>
                  <a:lnTo>
                    <a:pt x="67975" y="8213"/>
                  </a:lnTo>
                  <a:lnTo>
                    <a:pt x="60243" y="8213"/>
                  </a:lnTo>
                  <a:lnTo>
                    <a:pt x="60243" y="424"/>
                  </a:lnTo>
                  <a:close/>
                  <a:moveTo>
                    <a:pt x="76452" y="424"/>
                  </a:moveTo>
                  <a:lnTo>
                    <a:pt x="76452" y="8213"/>
                  </a:lnTo>
                  <a:lnTo>
                    <a:pt x="68399" y="8213"/>
                  </a:lnTo>
                  <a:lnTo>
                    <a:pt x="68399" y="424"/>
                  </a:lnTo>
                  <a:close/>
                  <a:moveTo>
                    <a:pt x="84608" y="424"/>
                  </a:moveTo>
                  <a:lnTo>
                    <a:pt x="84608" y="8213"/>
                  </a:lnTo>
                  <a:lnTo>
                    <a:pt x="76865" y="8213"/>
                  </a:lnTo>
                  <a:lnTo>
                    <a:pt x="76865" y="424"/>
                  </a:lnTo>
                  <a:close/>
                  <a:moveTo>
                    <a:pt x="92776" y="424"/>
                  </a:moveTo>
                  <a:lnTo>
                    <a:pt x="92776" y="8213"/>
                  </a:lnTo>
                  <a:lnTo>
                    <a:pt x="85032" y="8213"/>
                  </a:lnTo>
                  <a:lnTo>
                    <a:pt x="85032" y="424"/>
                  </a:lnTo>
                  <a:close/>
                  <a:moveTo>
                    <a:pt x="100932" y="424"/>
                  </a:moveTo>
                  <a:lnTo>
                    <a:pt x="100932" y="8213"/>
                  </a:lnTo>
                  <a:lnTo>
                    <a:pt x="93200" y="8213"/>
                  </a:lnTo>
                  <a:lnTo>
                    <a:pt x="93200" y="424"/>
                  </a:lnTo>
                  <a:close/>
                  <a:moveTo>
                    <a:pt x="109099" y="424"/>
                  </a:moveTo>
                  <a:lnTo>
                    <a:pt x="109099" y="8213"/>
                  </a:lnTo>
                  <a:lnTo>
                    <a:pt x="101356" y="8213"/>
                  </a:lnTo>
                  <a:lnTo>
                    <a:pt x="101356" y="424"/>
                  </a:lnTo>
                  <a:close/>
                  <a:moveTo>
                    <a:pt x="116866" y="424"/>
                  </a:moveTo>
                  <a:lnTo>
                    <a:pt x="116866" y="8213"/>
                  </a:lnTo>
                  <a:lnTo>
                    <a:pt x="109523" y="8213"/>
                  </a:lnTo>
                  <a:lnTo>
                    <a:pt x="109523" y="424"/>
                  </a:lnTo>
                  <a:close/>
                  <a:moveTo>
                    <a:pt x="125022" y="424"/>
                  </a:moveTo>
                  <a:lnTo>
                    <a:pt x="125022" y="8213"/>
                  </a:lnTo>
                  <a:lnTo>
                    <a:pt x="117290" y="8213"/>
                  </a:lnTo>
                  <a:lnTo>
                    <a:pt x="117290" y="424"/>
                  </a:lnTo>
                  <a:close/>
                  <a:moveTo>
                    <a:pt x="133190" y="424"/>
                  </a:moveTo>
                  <a:lnTo>
                    <a:pt x="133190" y="8213"/>
                  </a:lnTo>
                  <a:lnTo>
                    <a:pt x="125446" y="8213"/>
                  </a:lnTo>
                  <a:lnTo>
                    <a:pt x="125446" y="424"/>
                  </a:lnTo>
                  <a:close/>
                  <a:moveTo>
                    <a:pt x="141346" y="424"/>
                  </a:moveTo>
                  <a:lnTo>
                    <a:pt x="141346" y="8213"/>
                  </a:lnTo>
                  <a:lnTo>
                    <a:pt x="133614" y="8213"/>
                  </a:lnTo>
                  <a:lnTo>
                    <a:pt x="133614" y="424"/>
                  </a:lnTo>
                  <a:close/>
                  <a:moveTo>
                    <a:pt x="149513" y="424"/>
                  </a:moveTo>
                  <a:lnTo>
                    <a:pt x="149513" y="8213"/>
                  </a:lnTo>
                  <a:lnTo>
                    <a:pt x="141770" y="8213"/>
                  </a:lnTo>
                  <a:lnTo>
                    <a:pt x="141770" y="424"/>
                  </a:lnTo>
                  <a:close/>
                  <a:moveTo>
                    <a:pt x="157280" y="424"/>
                  </a:moveTo>
                  <a:lnTo>
                    <a:pt x="157280" y="8213"/>
                  </a:lnTo>
                  <a:lnTo>
                    <a:pt x="149937" y="8213"/>
                  </a:lnTo>
                  <a:lnTo>
                    <a:pt x="149937" y="424"/>
                  </a:lnTo>
                  <a:close/>
                  <a:moveTo>
                    <a:pt x="165448" y="424"/>
                  </a:moveTo>
                  <a:lnTo>
                    <a:pt x="165448" y="8213"/>
                  </a:lnTo>
                  <a:lnTo>
                    <a:pt x="157704" y="8213"/>
                  </a:lnTo>
                  <a:lnTo>
                    <a:pt x="157704" y="424"/>
                  </a:lnTo>
                  <a:close/>
                  <a:moveTo>
                    <a:pt x="173604" y="424"/>
                  </a:moveTo>
                  <a:lnTo>
                    <a:pt x="173604" y="8213"/>
                  </a:lnTo>
                  <a:lnTo>
                    <a:pt x="165871" y="8213"/>
                  </a:lnTo>
                  <a:lnTo>
                    <a:pt x="165871" y="424"/>
                  </a:lnTo>
                  <a:close/>
                  <a:moveTo>
                    <a:pt x="181771" y="424"/>
                  </a:moveTo>
                  <a:lnTo>
                    <a:pt x="181771" y="8213"/>
                  </a:lnTo>
                  <a:lnTo>
                    <a:pt x="174028" y="8213"/>
                  </a:lnTo>
                  <a:lnTo>
                    <a:pt x="174028" y="424"/>
                  </a:lnTo>
                  <a:close/>
                  <a:moveTo>
                    <a:pt x="189927" y="424"/>
                  </a:moveTo>
                  <a:lnTo>
                    <a:pt x="189927" y="8213"/>
                  </a:lnTo>
                  <a:lnTo>
                    <a:pt x="182195" y="8213"/>
                  </a:lnTo>
                  <a:lnTo>
                    <a:pt x="182195" y="424"/>
                  </a:lnTo>
                  <a:close/>
                  <a:moveTo>
                    <a:pt x="198095" y="424"/>
                  </a:moveTo>
                  <a:lnTo>
                    <a:pt x="198095" y="8213"/>
                  </a:lnTo>
                  <a:lnTo>
                    <a:pt x="190351" y="8213"/>
                  </a:lnTo>
                  <a:lnTo>
                    <a:pt x="190351" y="424"/>
                  </a:lnTo>
                  <a:close/>
                  <a:moveTo>
                    <a:pt x="206251" y="424"/>
                  </a:moveTo>
                  <a:lnTo>
                    <a:pt x="206251" y="8213"/>
                  </a:lnTo>
                  <a:lnTo>
                    <a:pt x="198519" y="8213"/>
                  </a:lnTo>
                  <a:lnTo>
                    <a:pt x="198519" y="424"/>
                  </a:lnTo>
                  <a:close/>
                  <a:moveTo>
                    <a:pt x="214419" y="424"/>
                  </a:moveTo>
                  <a:lnTo>
                    <a:pt x="214419" y="8213"/>
                  </a:lnTo>
                  <a:lnTo>
                    <a:pt x="206675" y="8213"/>
                  </a:lnTo>
                  <a:lnTo>
                    <a:pt x="206675" y="424"/>
                  </a:lnTo>
                  <a:close/>
                  <a:moveTo>
                    <a:pt x="222575" y="424"/>
                  </a:moveTo>
                  <a:lnTo>
                    <a:pt x="222575" y="8213"/>
                  </a:lnTo>
                  <a:lnTo>
                    <a:pt x="214842" y="8213"/>
                  </a:lnTo>
                  <a:lnTo>
                    <a:pt x="214842" y="424"/>
                  </a:lnTo>
                  <a:close/>
                  <a:moveTo>
                    <a:pt x="230742" y="424"/>
                  </a:moveTo>
                  <a:lnTo>
                    <a:pt x="230742" y="8213"/>
                  </a:lnTo>
                  <a:lnTo>
                    <a:pt x="222999" y="8213"/>
                  </a:lnTo>
                  <a:lnTo>
                    <a:pt x="222999" y="424"/>
                  </a:lnTo>
                  <a:close/>
                  <a:moveTo>
                    <a:pt x="238898" y="424"/>
                  </a:moveTo>
                  <a:lnTo>
                    <a:pt x="238898" y="8213"/>
                  </a:lnTo>
                  <a:lnTo>
                    <a:pt x="231166" y="8213"/>
                  </a:lnTo>
                  <a:lnTo>
                    <a:pt x="231166" y="424"/>
                  </a:lnTo>
                  <a:close/>
                  <a:moveTo>
                    <a:pt x="247066" y="424"/>
                  </a:moveTo>
                  <a:lnTo>
                    <a:pt x="247066" y="8213"/>
                  </a:lnTo>
                  <a:lnTo>
                    <a:pt x="239322" y="8213"/>
                  </a:lnTo>
                  <a:lnTo>
                    <a:pt x="239322" y="424"/>
                  </a:lnTo>
                  <a:close/>
                  <a:moveTo>
                    <a:pt x="255222" y="424"/>
                  </a:moveTo>
                  <a:lnTo>
                    <a:pt x="255222" y="8213"/>
                  </a:lnTo>
                  <a:lnTo>
                    <a:pt x="247490" y="8213"/>
                  </a:lnTo>
                  <a:lnTo>
                    <a:pt x="247490" y="424"/>
                  </a:lnTo>
                  <a:close/>
                  <a:moveTo>
                    <a:pt x="263390" y="424"/>
                  </a:moveTo>
                  <a:lnTo>
                    <a:pt x="263390" y="8213"/>
                  </a:lnTo>
                  <a:lnTo>
                    <a:pt x="255646" y="8213"/>
                  </a:lnTo>
                  <a:lnTo>
                    <a:pt x="255646" y="424"/>
                  </a:lnTo>
                  <a:close/>
                  <a:moveTo>
                    <a:pt x="271546" y="424"/>
                  </a:moveTo>
                  <a:lnTo>
                    <a:pt x="271546" y="8213"/>
                  </a:lnTo>
                  <a:lnTo>
                    <a:pt x="263813" y="8213"/>
                  </a:lnTo>
                  <a:lnTo>
                    <a:pt x="263813" y="424"/>
                  </a:lnTo>
                  <a:close/>
                  <a:moveTo>
                    <a:pt x="11238" y="8626"/>
                  </a:moveTo>
                  <a:lnTo>
                    <a:pt x="11238" y="16415"/>
                  </a:lnTo>
                  <a:lnTo>
                    <a:pt x="3505" y="16415"/>
                  </a:lnTo>
                  <a:lnTo>
                    <a:pt x="3505" y="8626"/>
                  </a:lnTo>
                  <a:close/>
                  <a:moveTo>
                    <a:pt x="19394" y="8626"/>
                  </a:moveTo>
                  <a:lnTo>
                    <a:pt x="19394" y="16415"/>
                  </a:lnTo>
                  <a:lnTo>
                    <a:pt x="11662" y="16415"/>
                  </a:lnTo>
                  <a:lnTo>
                    <a:pt x="11662" y="8626"/>
                  </a:lnTo>
                  <a:close/>
                  <a:moveTo>
                    <a:pt x="27561" y="8626"/>
                  </a:moveTo>
                  <a:lnTo>
                    <a:pt x="27561" y="16415"/>
                  </a:lnTo>
                  <a:lnTo>
                    <a:pt x="19818" y="16415"/>
                  </a:lnTo>
                  <a:lnTo>
                    <a:pt x="19818" y="8626"/>
                  </a:lnTo>
                  <a:close/>
                  <a:moveTo>
                    <a:pt x="35328" y="8626"/>
                  </a:moveTo>
                  <a:lnTo>
                    <a:pt x="35328" y="16415"/>
                  </a:lnTo>
                  <a:lnTo>
                    <a:pt x="27985" y="16415"/>
                  </a:lnTo>
                  <a:lnTo>
                    <a:pt x="27985" y="8626"/>
                  </a:lnTo>
                  <a:close/>
                  <a:moveTo>
                    <a:pt x="43496" y="8626"/>
                  </a:moveTo>
                  <a:lnTo>
                    <a:pt x="43496" y="16415"/>
                  </a:lnTo>
                  <a:lnTo>
                    <a:pt x="35752" y="16415"/>
                  </a:lnTo>
                  <a:lnTo>
                    <a:pt x="35752" y="8626"/>
                  </a:lnTo>
                  <a:close/>
                  <a:moveTo>
                    <a:pt x="51652" y="8626"/>
                  </a:moveTo>
                  <a:lnTo>
                    <a:pt x="51652" y="16415"/>
                  </a:lnTo>
                  <a:lnTo>
                    <a:pt x="43919" y="16415"/>
                  </a:lnTo>
                  <a:lnTo>
                    <a:pt x="43919" y="8626"/>
                  </a:lnTo>
                  <a:close/>
                  <a:moveTo>
                    <a:pt x="59819" y="8626"/>
                  </a:moveTo>
                  <a:lnTo>
                    <a:pt x="59819" y="16415"/>
                  </a:lnTo>
                  <a:lnTo>
                    <a:pt x="52075" y="16415"/>
                  </a:lnTo>
                  <a:lnTo>
                    <a:pt x="52075" y="8626"/>
                  </a:lnTo>
                  <a:close/>
                  <a:moveTo>
                    <a:pt x="67975" y="8626"/>
                  </a:moveTo>
                  <a:lnTo>
                    <a:pt x="67975" y="16415"/>
                  </a:lnTo>
                  <a:lnTo>
                    <a:pt x="60243" y="16415"/>
                  </a:lnTo>
                  <a:lnTo>
                    <a:pt x="60243" y="8626"/>
                  </a:lnTo>
                  <a:close/>
                  <a:moveTo>
                    <a:pt x="76452" y="8626"/>
                  </a:moveTo>
                  <a:lnTo>
                    <a:pt x="76452" y="16415"/>
                  </a:lnTo>
                  <a:lnTo>
                    <a:pt x="68399" y="16415"/>
                  </a:lnTo>
                  <a:lnTo>
                    <a:pt x="68399" y="8626"/>
                  </a:lnTo>
                  <a:close/>
                  <a:moveTo>
                    <a:pt x="84608" y="8626"/>
                  </a:moveTo>
                  <a:lnTo>
                    <a:pt x="84608" y="16415"/>
                  </a:lnTo>
                  <a:lnTo>
                    <a:pt x="76865" y="16415"/>
                  </a:lnTo>
                  <a:lnTo>
                    <a:pt x="76865" y="8626"/>
                  </a:lnTo>
                  <a:close/>
                  <a:moveTo>
                    <a:pt x="92776" y="8626"/>
                  </a:moveTo>
                  <a:lnTo>
                    <a:pt x="92776" y="16415"/>
                  </a:lnTo>
                  <a:lnTo>
                    <a:pt x="85032" y="16415"/>
                  </a:lnTo>
                  <a:lnTo>
                    <a:pt x="85032" y="8626"/>
                  </a:lnTo>
                  <a:close/>
                  <a:moveTo>
                    <a:pt x="100932" y="8626"/>
                  </a:moveTo>
                  <a:lnTo>
                    <a:pt x="100932" y="16415"/>
                  </a:lnTo>
                  <a:lnTo>
                    <a:pt x="93200" y="16415"/>
                  </a:lnTo>
                  <a:lnTo>
                    <a:pt x="93200" y="8626"/>
                  </a:lnTo>
                  <a:close/>
                  <a:moveTo>
                    <a:pt x="109099" y="8626"/>
                  </a:moveTo>
                  <a:lnTo>
                    <a:pt x="109099" y="16415"/>
                  </a:lnTo>
                  <a:lnTo>
                    <a:pt x="101356" y="16415"/>
                  </a:lnTo>
                  <a:lnTo>
                    <a:pt x="101356" y="8626"/>
                  </a:lnTo>
                  <a:close/>
                  <a:moveTo>
                    <a:pt x="116866" y="8626"/>
                  </a:moveTo>
                  <a:lnTo>
                    <a:pt x="116866" y="16415"/>
                  </a:lnTo>
                  <a:lnTo>
                    <a:pt x="109523" y="16415"/>
                  </a:lnTo>
                  <a:lnTo>
                    <a:pt x="109523" y="8626"/>
                  </a:lnTo>
                  <a:close/>
                  <a:moveTo>
                    <a:pt x="125022" y="8626"/>
                  </a:moveTo>
                  <a:lnTo>
                    <a:pt x="125022" y="16415"/>
                  </a:lnTo>
                  <a:lnTo>
                    <a:pt x="117290" y="16415"/>
                  </a:lnTo>
                  <a:lnTo>
                    <a:pt x="117290" y="8626"/>
                  </a:lnTo>
                  <a:close/>
                  <a:moveTo>
                    <a:pt x="133190" y="8626"/>
                  </a:moveTo>
                  <a:lnTo>
                    <a:pt x="133190" y="16415"/>
                  </a:lnTo>
                  <a:lnTo>
                    <a:pt x="125446" y="16415"/>
                  </a:lnTo>
                  <a:lnTo>
                    <a:pt x="125446" y="8626"/>
                  </a:lnTo>
                  <a:close/>
                  <a:moveTo>
                    <a:pt x="141346" y="8626"/>
                  </a:moveTo>
                  <a:lnTo>
                    <a:pt x="141346" y="16415"/>
                  </a:lnTo>
                  <a:lnTo>
                    <a:pt x="133614" y="16415"/>
                  </a:lnTo>
                  <a:lnTo>
                    <a:pt x="133614" y="8626"/>
                  </a:lnTo>
                  <a:close/>
                  <a:moveTo>
                    <a:pt x="149513" y="8626"/>
                  </a:moveTo>
                  <a:lnTo>
                    <a:pt x="149513" y="16415"/>
                  </a:lnTo>
                  <a:lnTo>
                    <a:pt x="141770" y="16415"/>
                  </a:lnTo>
                  <a:lnTo>
                    <a:pt x="141770" y="8626"/>
                  </a:lnTo>
                  <a:close/>
                  <a:moveTo>
                    <a:pt x="157280" y="8626"/>
                  </a:moveTo>
                  <a:lnTo>
                    <a:pt x="157280" y="16415"/>
                  </a:lnTo>
                  <a:lnTo>
                    <a:pt x="149937" y="16415"/>
                  </a:lnTo>
                  <a:lnTo>
                    <a:pt x="149937" y="8626"/>
                  </a:lnTo>
                  <a:close/>
                  <a:moveTo>
                    <a:pt x="165448" y="8626"/>
                  </a:moveTo>
                  <a:lnTo>
                    <a:pt x="165448" y="16415"/>
                  </a:lnTo>
                  <a:lnTo>
                    <a:pt x="157704" y="16415"/>
                  </a:lnTo>
                  <a:lnTo>
                    <a:pt x="157704" y="8626"/>
                  </a:lnTo>
                  <a:close/>
                  <a:moveTo>
                    <a:pt x="173604" y="8626"/>
                  </a:moveTo>
                  <a:lnTo>
                    <a:pt x="173604" y="16415"/>
                  </a:lnTo>
                  <a:lnTo>
                    <a:pt x="165871" y="16415"/>
                  </a:lnTo>
                  <a:lnTo>
                    <a:pt x="165871" y="8626"/>
                  </a:lnTo>
                  <a:close/>
                  <a:moveTo>
                    <a:pt x="181771" y="8626"/>
                  </a:moveTo>
                  <a:lnTo>
                    <a:pt x="181771" y="16415"/>
                  </a:lnTo>
                  <a:lnTo>
                    <a:pt x="174028" y="16415"/>
                  </a:lnTo>
                  <a:lnTo>
                    <a:pt x="174028" y="8626"/>
                  </a:lnTo>
                  <a:close/>
                  <a:moveTo>
                    <a:pt x="189927" y="8626"/>
                  </a:moveTo>
                  <a:lnTo>
                    <a:pt x="189927" y="16415"/>
                  </a:lnTo>
                  <a:lnTo>
                    <a:pt x="182195" y="16415"/>
                  </a:lnTo>
                  <a:lnTo>
                    <a:pt x="182195" y="8626"/>
                  </a:lnTo>
                  <a:close/>
                  <a:moveTo>
                    <a:pt x="198095" y="8626"/>
                  </a:moveTo>
                  <a:lnTo>
                    <a:pt x="198095" y="16415"/>
                  </a:lnTo>
                  <a:lnTo>
                    <a:pt x="190351" y="16415"/>
                  </a:lnTo>
                  <a:lnTo>
                    <a:pt x="190351" y="8626"/>
                  </a:lnTo>
                  <a:close/>
                  <a:moveTo>
                    <a:pt x="206251" y="8626"/>
                  </a:moveTo>
                  <a:lnTo>
                    <a:pt x="206251" y="16415"/>
                  </a:lnTo>
                  <a:lnTo>
                    <a:pt x="198519" y="16415"/>
                  </a:lnTo>
                  <a:lnTo>
                    <a:pt x="198519" y="8626"/>
                  </a:lnTo>
                  <a:close/>
                  <a:moveTo>
                    <a:pt x="214419" y="8626"/>
                  </a:moveTo>
                  <a:lnTo>
                    <a:pt x="214419" y="16415"/>
                  </a:lnTo>
                  <a:lnTo>
                    <a:pt x="206675" y="16415"/>
                  </a:lnTo>
                  <a:lnTo>
                    <a:pt x="206675" y="8626"/>
                  </a:lnTo>
                  <a:close/>
                  <a:moveTo>
                    <a:pt x="222575" y="8626"/>
                  </a:moveTo>
                  <a:lnTo>
                    <a:pt x="222575" y="16415"/>
                  </a:lnTo>
                  <a:lnTo>
                    <a:pt x="214842" y="16415"/>
                  </a:lnTo>
                  <a:lnTo>
                    <a:pt x="214842" y="8626"/>
                  </a:lnTo>
                  <a:close/>
                  <a:moveTo>
                    <a:pt x="230742" y="8626"/>
                  </a:moveTo>
                  <a:lnTo>
                    <a:pt x="230742" y="16415"/>
                  </a:lnTo>
                  <a:lnTo>
                    <a:pt x="222999" y="16415"/>
                  </a:lnTo>
                  <a:lnTo>
                    <a:pt x="222999" y="8626"/>
                  </a:lnTo>
                  <a:close/>
                  <a:moveTo>
                    <a:pt x="238898" y="8626"/>
                  </a:moveTo>
                  <a:lnTo>
                    <a:pt x="238898" y="16415"/>
                  </a:lnTo>
                  <a:lnTo>
                    <a:pt x="231166" y="16415"/>
                  </a:lnTo>
                  <a:lnTo>
                    <a:pt x="231166" y="8626"/>
                  </a:lnTo>
                  <a:close/>
                  <a:moveTo>
                    <a:pt x="247066" y="8626"/>
                  </a:moveTo>
                  <a:lnTo>
                    <a:pt x="247066" y="16415"/>
                  </a:lnTo>
                  <a:lnTo>
                    <a:pt x="239322" y="16415"/>
                  </a:lnTo>
                  <a:lnTo>
                    <a:pt x="239322" y="8626"/>
                  </a:lnTo>
                  <a:close/>
                  <a:moveTo>
                    <a:pt x="271546" y="8626"/>
                  </a:moveTo>
                  <a:lnTo>
                    <a:pt x="271546" y="16415"/>
                  </a:lnTo>
                  <a:lnTo>
                    <a:pt x="263813" y="16415"/>
                  </a:lnTo>
                  <a:lnTo>
                    <a:pt x="263813" y="8626"/>
                  </a:lnTo>
                  <a:close/>
                  <a:moveTo>
                    <a:pt x="255222" y="8626"/>
                  </a:moveTo>
                  <a:lnTo>
                    <a:pt x="255222" y="16427"/>
                  </a:lnTo>
                  <a:lnTo>
                    <a:pt x="247490" y="16427"/>
                  </a:lnTo>
                  <a:lnTo>
                    <a:pt x="247490" y="16415"/>
                  </a:lnTo>
                  <a:lnTo>
                    <a:pt x="247490" y="8626"/>
                  </a:lnTo>
                  <a:close/>
                  <a:moveTo>
                    <a:pt x="263390" y="8626"/>
                  </a:moveTo>
                  <a:lnTo>
                    <a:pt x="263390" y="16427"/>
                  </a:lnTo>
                  <a:lnTo>
                    <a:pt x="255646" y="16427"/>
                  </a:lnTo>
                  <a:lnTo>
                    <a:pt x="255646" y="16415"/>
                  </a:lnTo>
                  <a:lnTo>
                    <a:pt x="255646" y="8626"/>
                  </a:lnTo>
                  <a:close/>
                  <a:moveTo>
                    <a:pt x="271546" y="16828"/>
                  </a:moveTo>
                  <a:lnTo>
                    <a:pt x="271546" y="24617"/>
                  </a:lnTo>
                  <a:lnTo>
                    <a:pt x="263813" y="24617"/>
                  </a:lnTo>
                  <a:lnTo>
                    <a:pt x="263813" y="16828"/>
                  </a:lnTo>
                  <a:close/>
                  <a:moveTo>
                    <a:pt x="11238" y="16828"/>
                  </a:moveTo>
                  <a:lnTo>
                    <a:pt x="11238" y="24629"/>
                  </a:lnTo>
                  <a:lnTo>
                    <a:pt x="3505" y="24629"/>
                  </a:lnTo>
                  <a:lnTo>
                    <a:pt x="3505" y="16828"/>
                  </a:lnTo>
                  <a:close/>
                  <a:moveTo>
                    <a:pt x="19394" y="16828"/>
                  </a:moveTo>
                  <a:lnTo>
                    <a:pt x="19394" y="24629"/>
                  </a:lnTo>
                  <a:lnTo>
                    <a:pt x="11662" y="24629"/>
                  </a:lnTo>
                  <a:lnTo>
                    <a:pt x="11662" y="16828"/>
                  </a:lnTo>
                  <a:close/>
                  <a:moveTo>
                    <a:pt x="27561" y="16828"/>
                  </a:moveTo>
                  <a:lnTo>
                    <a:pt x="27561" y="24629"/>
                  </a:lnTo>
                  <a:lnTo>
                    <a:pt x="19818" y="24629"/>
                  </a:lnTo>
                  <a:lnTo>
                    <a:pt x="19818" y="16828"/>
                  </a:lnTo>
                  <a:close/>
                  <a:moveTo>
                    <a:pt x="35328" y="16828"/>
                  </a:moveTo>
                  <a:lnTo>
                    <a:pt x="35328" y="24629"/>
                  </a:lnTo>
                  <a:lnTo>
                    <a:pt x="27985" y="24629"/>
                  </a:lnTo>
                  <a:lnTo>
                    <a:pt x="27985" y="16828"/>
                  </a:lnTo>
                  <a:close/>
                  <a:moveTo>
                    <a:pt x="43496" y="16828"/>
                  </a:moveTo>
                  <a:lnTo>
                    <a:pt x="43496" y="24629"/>
                  </a:lnTo>
                  <a:lnTo>
                    <a:pt x="35752" y="24629"/>
                  </a:lnTo>
                  <a:lnTo>
                    <a:pt x="35752" y="16828"/>
                  </a:lnTo>
                  <a:close/>
                  <a:moveTo>
                    <a:pt x="51652" y="16828"/>
                  </a:moveTo>
                  <a:lnTo>
                    <a:pt x="51652" y="24629"/>
                  </a:lnTo>
                  <a:lnTo>
                    <a:pt x="43919" y="24629"/>
                  </a:lnTo>
                  <a:lnTo>
                    <a:pt x="43919" y="16828"/>
                  </a:lnTo>
                  <a:close/>
                  <a:moveTo>
                    <a:pt x="59819" y="16828"/>
                  </a:moveTo>
                  <a:lnTo>
                    <a:pt x="59819" y="24629"/>
                  </a:lnTo>
                  <a:lnTo>
                    <a:pt x="52075" y="24629"/>
                  </a:lnTo>
                  <a:lnTo>
                    <a:pt x="52075" y="16828"/>
                  </a:lnTo>
                  <a:close/>
                  <a:moveTo>
                    <a:pt x="67975" y="16828"/>
                  </a:moveTo>
                  <a:lnTo>
                    <a:pt x="67975" y="24629"/>
                  </a:lnTo>
                  <a:lnTo>
                    <a:pt x="60243" y="24629"/>
                  </a:lnTo>
                  <a:lnTo>
                    <a:pt x="60243" y="16828"/>
                  </a:lnTo>
                  <a:close/>
                  <a:moveTo>
                    <a:pt x="76452" y="16828"/>
                  </a:moveTo>
                  <a:lnTo>
                    <a:pt x="76452" y="24629"/>
                  </a:lnTo>
                  <a:lnTo>
                    <a:pt x="68399" y="24629"/>
                  </a:lnTo>
                  <a:lnTo>
                    <a:pt x="68399" y="16828"/>
                  </a:lnTo>
                  <a:close/>
                  <a:moveTo>
                    <a:pt x="84608" y="16828"/>
                  </a:moveTo>
                  <a:lnTo>
                    <a:pt x="84608" y="24629"/>
                  </a:lnTo>
                  <a:lnTo>
                    <a:pt x="76865" y="24629"/>
                  </a:lnTo>
                  <a:lnTo>
                    <a:pt x="76865" y="16828"/>
                  </a:lnTo>
                  <a:close/>
                  <a:moveTo>
                    <a:pt x="92776" y="16828"/>
                  </a:moveTo>
                  <a:lnTo>
                    <a:pt x="92776" y="24629"/>
                  </a:lnTo>
                  <a:lnTo>
                    <a:pt x="85032" y="24629"/>
                  </a:lnTo>
                  <a:lnTo>
                    <a:pt x="85032" y="16828"/>
                  </a:lnTo>
                  <a:close/>
                  <a:moveTo>
                    <a:pt x="100932" y="16828"/>
                  </a:moveTo>
                  <a:lnTo>
                    <a:pt x="100932" y="24629"/>
                  </a:lnTo>
                  <a:lnTo>
                    <a:pt x="93200" y="24629"/>
                  </a:lnTo>
                  <a:lnTo>
                    <a:pt x="93200" y="16828"/>
                  </a:lnTo>
                  <a:close/>
                  <a:moveTo>
                    <a:pt x="109099" y="16828"/>
                  </a:moveTo>
                  <a:lnTo>
                    <a:pt x="109099" y="24629"/>
                  </a:lnTo>
                  <a:lnTo>
                    <a:pt x="101356" y="24629"/>
                  </a:lnTo>
                  <a:lnTo>
                    <a:pt x="101356" y="16828"/>
                  </a:lnTo>
                  <a:close/>
                  <a:moveTo>
                    <a:pt x="116866" y="16828"/>
                  </a:moveTo>
                  <a:lnTo>
                    <a:pt x="116866" y="24629"/>
                  </a:lnTo>
                  <a:lnTo>
                    <a:pt x="109523" y="24629"/>
                  </a:lnTo>
                  <a:lnTo>
                    <a:pt x="109523" y="16828"/>
                  </a:lnTo>
                  <a:close/>
                  <a:moveTo>
                    <a:pt x="125022" y="16828"/>
                  </a:moveTo>
                  <a:lnTo>
                    <a:pt x="125022" y="24629"/>
                  </a:lnTo>
                  <a:lnTo>
                    <a:pt x="117290" y="24629"/>
                  </a:lnTo>
                  <a:lnTo>
                    <a:pt x="117290" y="16828"/>
                  </a:lnTo>
                  <a:close/>
                  <a:moveTo>
                    <a:pt x="133190" y="16828"/>
                  </a:moveTo>
                  <a:lnTo>
                    <a:pt x="133190" y="24629"/>
                  </a:lnTo>
                  <a:lnTo>
                    <a:pt x="125446" y="24629"/>
                  </a:lnTo>
                  <a:lnTo>
                    <a:pt x="125446" y="16828"/>
                  </a:lnTo>
                  <a:close/>
                  <a:moveTo>
                    <a:pt x="141346" y="16828"/>
                  </a:moveTo>
                  <a:lnTo>
                    <a:pt x="141346" y="24629"/>
                  </a:lnTo>
                  <a:lnTo>
                    <a:pt x="133614" y="24629"/>
                  </a:lnTo>
                  <a:lnTo>
                    <a:pt x="133614" y="16828"/>
                  </a:lnTo>
                  <a:close/>
                  <a:moveTo>
                    <a:pt x="149513" y="16828"/>
                  </a:moveTo>
                  <a:lnTo>
                    <a:pt x="149513" y="24629"/>
                  </a:lnTo>
                  <a:lnTo>
                    <a:pt x="141770" y="24629"/>
                  </a:lnTo>
                  <a:lnTo>
                    <a:pt x="141770" y="16828"/>
                  </a:lnTo>
                  <a:close/>
                  <a:moveTo>
                    <a:pt x="157280" y="16828"/>
                  </a:moveTo>
                  <a:lnTo>
                    <a:pt x="157280" y="24629"/>
                  </a:lnTo>
                  <a:lnTo>
                    <a:pt x="149937" y="24629"/>
                  </a:lnTo>
                  <a:lnTo>
                    <a:pt x="149937" y="16828"/>
                  </a:lnTo>
                  <a:close/>
                  <a:moveTo>
                    <a:pt x="165448" y="16828"/>
                  </a:moveTo>
                  <a:lnTo>
                    <a:pt x="165448" y="24629"/>
                  </a:lnTo>
                  <a:lnTo>
                    <a:pt x="157704" y="24629"/>
                  </a:lnTo>
                  <a:lnTo>
                    <a:pt x="157704" y="16828"/>
                  </a:lnTo>
                  <a:close/>
                  <a:moveTo>
                    <a:pt x="173604" y="16828"/>
                  </a:moveTo>
                  <a:lnTo>
                    <a:pt x="173604" y="24629"/>
                  </a:lnTo>
                  <a:lnTo>
                    <a:pt x="165871" y="24629"/>
                  </a:lnTo>
                  <a:lnTo>
                    <a:pt x="165871" y="16828"/>
                  </a:lnTo>
                  <a:close/>
                  <a:moveTo>
                    <a:pt x="181771" y="16828"/>
                  </a:moveTo>
                  <a:lnTo>
                    <a:pt x="181771" y="24629"/>
                  </a:lnTo>
                  <a:lnTo>
                    <a:pt x="174028" y="24629"/>
                  </a:lnTo>
                  <a:lnTo>
                    <a:pt x="174028" y="16828"/>
                  </a:lnTo>
                  <a:close/>
                  <a:moveTo>
                    <a:pt x="189927" y="16828"/>
                  </a:moveTo>
                  <a:lnTo>
                    <a:pt x="189927" y="24629"/>
                  </a:lnTo>
                  <a:lnTo>
                    <a:pt x="182195" y="24629"/>
                  </a:lnTo>
                  <a:lnTo>
                    <a:pt x="182195" y="16828"/>
                  </a:lnTo>
                  <a:close/>
                  <a:moveTo>
                    <a:pt x="198095" y="16828"/>
                  </a:moveTo>
                  <a:lnTo>
                    <a:pt x="198095" y="24629"/>
                  </a:lnTo>
                  <a:lnTo>
                    <a:pt x="190351" y="24629"/>
                  </a:lnTo>
                  <a:lnTo>
                    <a:pt x="190351" y="16828"/>
                  </a:lnTo>
                  <a:close/>
                  <a:moveTo>
                    <a:pt x="206251" y="16828"/>
                  </a:moveTo>
                  <a:lnTo>
                    <a:pt x="206251" y="24629"/>
                  </a:lnTo>
                  <a:lnTo>
                    <a:pt x="198519" y="24629"/>
                  </a:lnTo>
                  <a:lnTo>
                    <a:pt x="198519" y="16828"/>
                  </a:lnTo>
                  <a:close/>
                  <a:moveTo>
                    <a:pt x="214419" y="16828"/>
                  </a:moveTo>
                  <a:lnTo>
                    <a:pt x="214419" y="24629"/>
                  </a:lnTo>
                  <a:lnTo>
                    <a:pt x="206675" y="24629"/>
                  </a:lnTo>
                  <a:lnTo>
                    <a:pt x="206675" y="16828"/>
                  </a:lnTo>
                  <a:close/>
                  <a:moveTo>
                    <a:pt x="222575" y="16828"/>
                  </a:moveTo>
                  <a:lnTo>
                    <a:pt x="222575" y="24629"/>
                  </a:lnTo>
                  <a:lnTo>
                    <a:pt x="214842" y="24629"/>
                  </a:lnTo>
                  <a:lnTo>
                    <a:pt x="214842" y="16828"/>
                  </a:lnTo>
                  <a:close/>
                  <a:moveTo>
                    <a:pt x="230742" y="16828"/>
                  </a:moveTo>
                  <a:lnTo>
                    <a:pt x="230742" y="24629"/>
                  </a:lnTo>
                  <a:lnTo>
                    <a:pt x="222999" y="24629"/>
                  </a:lnTo>
                  <a:lnTo>
                    <a:pt x="222999" y="16828"/>
                  </a:lnTo>
                  <a:close/>
                  <a:moveTo>
                    <a:pt x="238898" y="16828"/>
                  </a:moveTo>
                  <a:lnTo>
                    <a:pt x="238898" y="24629"/>
                  </a:lnTo>
                  <a:lnTo>
                    <a:pt x="231166" y="24629"/>
                  </a:lnTo>
                  <a:lnTo>
                    <a:pt x="231166" y="16828"/>
                  </a:lnTo>
                  <a:close/>
                  <a:moveTo>
                    <a:pt x="247066" y="16828"/>
                  </a:moveTo>
                  <a:lnTo>
                    <a:pt x="247066" y="24629"/>
                  </a:lnTo>
                  <a:lnTo>
                    <a:pt x="239322" y="24629"/>
                  </a:lnTo>
                  <a:lnTo>
                    <a:pt x="239322" y="16828"/>
                  </a:lnTo>
                  <a:close/>
                  <a:moveTo>
                    <a:pt x="255222" y="16828"/>
                  </a:moveTo>
                  <a:lnTo>
                    <a:pt x="255222" y="24629"/>
                  </a:lnTo>
                  <a:lnTo>
                    <a:pt x="247490" y="24629"/>
                  </a:lnTo>
                  <a:lnTo>
                    <a:pt x="247490" y="16828"/>
                  </a:lnTo>
                  <a:close/>
                  <a:moveTo>
                    <a:pt x="263390" y="16828"/>
                  </a:moveTo>
                  <a:lnTo>
                    <a:pt x="263390" y="24629"/>
                  </a:lnTo>
                  <a:lnTo>
                    <a:pt x="255646" y="24629"/>
                  </a:lnTo>
                  <a:lnTo>
                    <a:pt x="255646" y="16828"/>
                  </a:lnTo>
                  <a:close/>
                  <a:moveTo>
                    <a:pt x="11238" y="25030"/>
                  </a:moveTo>
                  <a:lnTo>
                    <a:pt x="11238" y="32831"/>
                  </a:lnTo>
                  <a:lnTo>
                    <a:pt x="3505" y="32831"/>
                  </a:lnTo>
                  <a:lnTo>
                    <a:pt x="3505" y="25030"/>
                  </a:lnTo>
                  <a:close/>
                  <a:moveTo>
                    <a:pt x="19394" y="25030"/>
                  </a:moveTo>
                  <a:lnTo>
                    <a:pt x="19394" y="32831"/>
                  </a:lnTo>
                  <a:lnTo>
                    <a:pt x="11662" y="32831"/>
                  </a:lnTo>
                  <a:lnTo>
                    <a:pt x="11662" y="25030"/>
                  </a:lnTo>
                  <a:close/>
                  <a:moveTo>
                    <a:pt x="27561" y="25030"/>
                  </a:moveTo>
                  <a:lnTo>
                    <a:pt x="27561" y="32831"/>
                  </a:lnTo>
                  <a:lnTo>
                    <a:pt x="19818" y="32831"/>
                  </a:lnTo>
                  <a:lnTo>
                    <a:pt x="19818" y="25030"/>
                  </a:lnTo>
                  <a:close/>
                  <a:moveTo>
                    <a:pt x="35328" y="25030"/>
                  </a:moveTo>
                  <a:lnTo>
                    <a:pt x="35328" y="32831"/>
                  </a:lnTo>
                  <a:lnTo>
                    <a:pt x="27985" y="32831"/>
                  </a:lnTo>
                  <a:lnTo>
                    <a:pt x="27985" y="25030"/>
                  </a:lnTo>
                  <a:close/>
                  <a:moveTo>
                    <a:pt x="43496" y="25030"/>
                  </a:moveTo>
                  <a:lnTo>
                    <a:pt x="43496" y="32831"/>
                  </a:lnTo>
                  <a:lnTo>
                    <a:pt x="35752" y="32831"/>
                  </a:lnTo>
                  <a:lnTo>
                    <a:pt x="35752" y="25030"/>
                  </a:lnTo>
                  <a:close/>
                  <a:moveTo>
                    <a:pt x="51652" y="25030"/>
                  </a:moveTo>
                  <a:lnTo>
                    <a:pt x="51652" y="32831"/>
                  </a:lnTo>
                  <a:lnTo>
                    <a:pt x="43919" y="32831"/>
                  </a:lnTo>
                  <a:lnTo>
                    <a:pt x="43919" y="25030"/>
                  </a:lnTo>
                  <a:close/>
                  <a:moveTo>
                    <a:pt x="59819" y="25030"/>
                  </a:moveTo>
                  <a:lnTo>
                    <a:pt x="59819" y="32831"/>
                  </a:lnTo>
                  <a:lnTo>
                    <a:pt x="52075" y="32831"/>
                  </a:lnTo>
                  <a:lnTo>
                    <a:pt x="52075" y="25030"/>
                  </a:lnTo>
                  <a:close/>
                  <a:moveTo>
                    <a:pt x="67975" y="25030"/>
                  </a:moveTo>
                  <a:lnTo>
                    <a:pt x="67975" y="32831"/>
                  </a:lnTo>
                  <a:lnTo>
                    <a:pt x="60243" y="32831"/>
                  </a:lnTo>
                  <a:lnTo>
                    <a:pt x="60243" y="25030"/>
                  </a:lnTo>
                  <a:close/>
                  <a:moveTo>
                    <a:pt x="76452" y="25030"/>
                  </a:moveTo>
                  <a:lnTo>
                    <a:pt x="76452" y="32831"/>
                  </a:lnTo>
                  <a:lnTo>
                    <a:pt x="68399" y="32831"/>
                  </a:lnTo>
                  <a:lnTo>
                    <a:pt x="68399" y="25030"/>
                  </a:lnTo>
                  <a:close/>
                  <a:moveTo>
                    <a:pt x="84608" y="25030"/>
                  </a:moveTo>
                  <a:lnTo>
                    <a:pt x="84608" y="32831"/>
                  </a:lnTo>
                  <a:lnTo>
                    <a:pt x="76865" y="32831"/>
                  </a:lnTo>
                  <a:lnTo>
                    <a:pt x="76865" y="25030"/>
                  </a:lnTo>
                  <a:close/>
                  <a:moveTo>
                    <a:pt x="92776" y="25030"/>
                  </a:moveTo>
                  <a:lnTo>
                    <a:pt x="92776" y="32831"/>
                  </a:lnTo>
                  <a:lnTo>
                    <a:pt x="85032" y="32831"/>
                  </a:lnTo>
                  <a:lnTo>
                    <a:pt x="85032" y="25030"/>
                  </a:lnTo>
                  <a:close/>
                  <a:moveTo>
                    <a:pt x="100932" y="25030"/>
                  </a:moveTo>
                  <a:lnTo>
                    <a:pt x="100932" y="32831"/>
                  </a:lnTo>
                  <a:lnTo>
                    <a:pt x="93200" y="32831"/>
                  </a:lnTo>
                  <a:lnTo>
                    <a:pt x="93200" y="25030"/>
                  </a:lnTo>
                  <a:close/>
                  <a:moveTo>
                    <a:pt x="109099" y="25030"/>
                  </a:moveTo>
                  <a:lnTo>
                    <a:pt x="109099" y="32831"/>
                  </a:lnTo>
                  <a:lnTo>
                    <a:pt x="101356" y="32831"/>
                  </a:lnTo>
                  <a:lnTo>
                    <a:pt x="101356" y="25030"/>
                  </a:lnTo>
                  <a:close/>
                  <a:moveTo>
                    <a:pt x="116866" y="25030"/>
                  </a:moveTo>
                  <a:lnTo>
                    <a:pt x="116866" y="32831"/>
                  </a:lnTo>
                  <a:lnTo>
                    <a:pt x="109523" y="32831"/>
                  </a:lnTo>
                  <a:lnTo>
                    <a:pt x="109523" y="25030"/>
                  </a:lnTo>
                  <a:close/>
                  <a:moveTo>
                    <a:pt x="125022" y="25030"/>
                  </a:moveTo>
                  <a:lnTo>
                    <a:pt x="125022" y="32831"/>
                  </a:lnTo>
                  <a:lnTo>
                    <a:pt x="117290" y="32831"/>
                  </a:lnTo>
                  <a:lnTo>
                    <a:pt x="117290" y="25030"/>
                  </a:lnTo>
                  <a:close/>
                  <a:moveTo>
                    <a:pt x="133190" y="25030"/>
                  </a:moveTo>
                  <a:lnTo>
                    <a:pt x="133190" y="32831"/>
                  </a:lnTo>
                  <a:lnTo>
                    <a:pt x="125446" y="32831"/>
                  </a:lnTo>
                  <a:lnTo>
                    <a:pt x="125446" y="25030"/>
                  </a:lnTo>
                  <a:close/>
                  <a:moveTo>
                    <a:pt x="141346" y="25030"/>
                  </a:moveTo>
                  <a:lnTo>
                    <a:pt x="141346" y="32831"/>
                  </a:lnTo>
                  <a:lnTo>
                    <a:pt x="133614" y="32831"/>
                  </a:lnTo>
                  <a:lnTo>
                    <a:pt x="133614" y="25030"/>
                  </a:lnTo>
                  <a:close/>
                  <a:moveTo>
                    <a:pt x="149513" y="25030"/>
                  </a:moveTo>
                  <a:lnTo>
                    <a:pt x="149513" y="32831"/>
                  </a:lnTo>
                  <a:lnTo>
                    <a:pt x="141770" y="32831"/>
                  </a:lnTo>
                  <a:lnTo>
                    <a:pt x="141770" y="25030"/>
                  </a:lnTo>
                  <a:close/>
                  <a:moveTo>
                    <a:pt x="157280" y="25030"/>
                  </a:moveTo>
                  <a:lnTo>
                    <a:pt x="157280" y="32831"/>
                  </a:lnTo>
                  <a:lnTo>
                    <a:pt x="149937" y="32831"/>
                  </a:lnTo>
                  <a:lnTo>
                    <a:pt x="149937" y="25030"/>
                  </a:lnTo>
                  <a:close/>
                  <a:moveTo>
                    <a:pt x="165448" y="25030"/>
                  </a:moveTo>
                  <a:lnTo>
                    <a:pt x="165448" y="32831"/>
                  </a:lnTo>
                  <a:lnTo>
                    <a:pt x="157704" y="32831"/>
                  </a:lnTo>
                  <a:lnTo>
                    <a:pt x="157704" y="25030"/>
                  </a:lnTo>
                  <a:close/>
                  <a:moveTo>
                    <a:pt x="173604" y="25030"/>
                  </a:moveTo>
                  <a:lnTo>
                    <a:pt x="173604" y="32831"/>
                  </a:lnTo>
                  <a:lnTo>
                    <a:pt x="165871" y="32831"/>
                  </a:lnTo>
                  <a:lnTo>
                    <a:pt x="165871" y="25030"/>
                  </a:lnTo>
                  <a:close/>
                  <a:moveTo>
                    <a:pt x="181771" y="25030"/>
                  </a:moveTo>
                  <a:lnTo>
                    <a:pt x="181771" y="32831"/>
                  </a:lnTo>
                  <a:lnTo>
                    <a:pt x="174028" y="32831"/>
                  </a:lnTo>
                  <a:lnTo>
                    <a:pt x="174028" y="25030"/>
                  </a:lnTo>
                  <a:close/>
                  <a:moveTo>
                    <a:pt x="189927" y="25030"/>
                  </a:moveTo>
                  <a:lnTo>
                    <a:pt x="189927" y="32831"/>
                  </a:lnTo>
                  <a:lnTo>
                    <a:pt x="182195" y="32831"/>
                  </a:lnTo>
                  <a:lnTo>
                    <a:pt x="182195" y="25030"/>
                  </a:lnTo>
                  <a:close/>
                  <a:moveTo>
                    <a:pt x="198095" y="25030"/>
                  </a:moveTo>
                  <a:lnTo>
                    <a:pt x="198095" y="32831"/>
                  </a:lnTo>
                  <a:lnTo>
                    <a:pt x="190351" y="32831"/>
                  </a:lnTo>
                  <a:lnTo>
                    <a:pt x="190351" y="25030"/>
                  </a:lnTo>
                  <a:close/>
                  <a:moveTo>
                    <a:pt x="206251" y="25030"/>
                  </a:moveTo>
                  <a:lnTo>
                    <a:pt x="206251" y="32831"/>
                  </a:lnTo>
                  <a:lnTo>
                    <a:pt x="198519" y="32831"/>
                  </a:lnTo>
                  <a:lnTo>
                    <a:pt x="198519" y="25030"/>
                  </a:lnTo>
                  <a:close/>
                  <a:moveTo>
                    <a:pt x="214419" y="25030"/>
                  </a:moveTo>
                  <a:lnTo>
                    <a:pt x="214419" y="32831"/>
                  </a:lnTo>
                  <a:lnTo>
                    <a:pt x="206675" y="32831"/>
                  </a:lnTo>
                  <a:lnTo>
                    <a:pt x="206675" y="25030"/>
                  </a:lnTo>
                  <a:close/>
                  <a:moveTo>
                    <a:pt x="222575" y="25030"/>
                  </a:moveTo>
                  <a:lnTo>
                    <a:pt x="222575" y="32831"/>
                  </a:lnTo>
                  <a:lnTo>
                    <a:pt x="214842" y="32831"/>
                  </a:lnTo>
                  <a:lnTo>
                    <a:pt x="214842" y="25030"/>
                  </a:lnTo>
                  <a:close/>
                  <a:moveTo>
                    <a:pt x="230742" y="25030"/>
                  </a:moveTo>
                  <a:lnTo>
                    <a:pt x="230742" y="32831"/>
                  </a:lnTo>
                  <a:lnTo>
                    <a:pt x="222999" y="32831"/>
                  </a:lnTo>
                  <a:lnTo>
                    <a:pt x="222999" y="25030"/>
                  </a:lnTo>
                  <a:close/>
                  <a:moveTo>
                    <a:pt x="238898" y="25030"/>
                  </a:moveTo>
                  <a:lnTo>
                    <a:pt x="238898" y="32831"/>
                  </a:lnTo>
                  <a:lnTo>
                    <a:pt x="231166" y="32831"/>
                  </a:lnTo>
                  <a:lnTo>
                    <a:pt x="231166" y="25030"/>
                  </a:lnTo>
                  <a:close/>
                  <a:moveTo>
                    <a:pt x="247066" y="25030"/>
                  </a:moveTo>
                  <a:lnTo>
                    <a:pt x="247066" y="32831"/>
                  </a:lnTo>
                  <a:lnTo>
                    <a:pt x="239322" y="32831"/>
                  </a:lnTo>
                  <a:lnTo>
                    <a:pt x="239322" y="25030"/>
                  </a:lnTo>
                  <a:close/>
                  <a:moveTo>
                    <a:pt x="255222" y="25030"/>
                  </a:moveTo>
                  <a:lnTo>
                    <a:pt x="255222" y="32831"/>
                  </a:lnTo>
                  <a:lnTo>
                    <a:pt x="247490" y="32831"/>
                  </a:lnTo>
                  <a:lnTo>
                    <a:pt x="247490" y="25030"/>
                  </a:lnTo>
                  <a:close/>
                  <a:moveTo>
                    <a:pt x="263390" y="25030"/>
                  </a:moveTo>
                  <a:lnTo>
                    <a:pt x="263390" y="32831"/>
                  </a:lnTo>
                  <a:lnTo>
                    <a:pt x="255646" y="32831"/>
                  </a:lnTo>
                  <a:lnTo>
                    <a:pt x="255646" y="25030"/>
                  </a:lnTo>
                  <a:close/>
                  <a:moveTo>
                    <a:pt x="271546" y="25030"/>
                  </a:moveTo>
                  <a:lnTo>
                    <a:pt x="271546" y="32831"/>
                  </a:lnTo>
                  <a:lnTo>
                    <a:pt x="263813" y="32831"/>
                  </a:lnTo>
                  <a:lnTo>
                    <a:pt x="263813" y="25030"/>
                  </a:lnTo>
                  <a:close/>
                  <a:moveTo>
                    <a:pt x="11238" y="33243"/>
                  </a:moveTo>
                  <a:lnTo>
                    <a:pt x="11238" y="41032"/>
                  </a:lnTo>
                  <a:lnTo>
                    <a:pt x="3505" y="41032"/>
                  </a:lnTo>
                  <a:lnTo>
                    <a:pt x="3505" y="33243"/>
                  </a:lnTo>
                  <a:close/>
                  <a:moveTo>
                    <a:pt x="19394" y="33243"/>
                  </a:moveTo>
                  <a:lnTo>
                    <a:pt x="19394" y="41032"/>
                  </a:lnTo>
                  <a:lnTo>
                    <a:pt x="11662" y="41032"/>
                  </a:lnTo>
                  <a:lnTo>
                    <a:pt x="11662" y="33243"/>
                  </a:lnTo>
                  <a:close/>
                  <a:moveTo>
                    <a:pt x="27561" y="33243"/>
                  </a:moveTo>
                  <a:lnTo>
                    <a:pt x="27561" y="41032"/>
                  </a:lnTo>
                  <a:lnTo>
                    <a:pt x="19818" y="41032"/>
                  </a:lnTo>
                  <a:lnTo>
                    <a:pt x="19818" y="33243"/>
                  </a:lnTo>
                  <a:close/>
                  <a:moveTo>
                    <a:pt x="35328" y="33243"/>
                  </a:moveTo>
                  <a:lnTo>
                    <a:pt x="35328" y="41032"/>
                  </a:lnTo>
                  <a:lnTo>
                    <a:pt x="27985" y="41032"/>
                  </a:lnTo>
                  <a:lnTo>
                    <a:pt x="27985" y="33243"/>
                  </a:lnTo>
                  <a:close/>
                  <a:moveTo>
                    <a:pt x="43496" y="33243"/>
                  </a:moveTo>
                  <a:lnTo>
                    <a:pt x="43496" y="41032"/>
                  </a:lnTo>
                  <a:lnTo>
                    <a:pt x="35752" y="41032"/>
                  </a:lnTo>
                  <a:lnTo>
                    <a:pt x="35752" y="33243"/>
                  </a:lnTo>
                  <a:close/>
                  <a:moveTo>
                    <a:pt x="51652" y="33243"/>
                  </a:moveTo>
                  <a:lnTo>
                    <a:pt x="51652" y="41032"/>
                  </a:lnTo>
                  <a:lnTo>
                    <a:pt x="43919" y="41032"/>
                  </a:lnTo>
                  <a:lnTo>
                    <a:pt x="43919" y="33243"/>
                  </a:lnTo>
                  <a:close/>
                  <a:moveTo>
                    <a:pt x="59819" y="33243"/>
                  </a:moveTo>
                  <a:lnTo>
                    <a:pt x="59819" y="41032"/>
                  </a:lnTo>
                  <a:lnTo>
                    <a:pt x="52075" y="41032"/>
                  </a:lnTo>
                  <a:lnTo>
                    <a:pt x="52075" y="33243"/>
                  </a:lnTo>
                  <a:close/>
                  <a:moveTo>
                    <a:pt x="67975" y="33243"/>
                  </a:moveTo>
                  <a:lnTo>
                    <a:pt x="67975" y="41032"/>
                  </a:lnTo>
                  <a:lnTo>
                    <a:pt x="60243" y="41032"/>
                  </a:lnTo>
                  <a:lnTo>
                    <a:pt x="60243" y="33243"/>
                  </a:lnTo>
                  <a:close/>
                  <a:moveTo>
                    <a:pt x="76452" y="33243"/>
                  </a:moveTo>
                  <a:lnTo>
                    <a:pt x="76452" y="41032"/>
                  </a:lnTo>
                  <a:lnTo>
                    <a:pt x="68399" y="41032"/>
                  </a:lnTo>
                  <a:lnTo>
                    <a:pt x="68399" y="33243"/>
                  </a:lnTo>
                  <a:close/>
                  <a:moveTo>
                    <a:pt x="84608" y="33243"/>
                  </a:moveTo>
                  <a:lnTo>
                    <a:pt x="84608" y="41032"/>
                  </a:lnTo>
                  <a:lnTo>
                    <a:pt x="76865" y="41032"/>
                  </a:lnTo>
                  <a:lnTo>
                    <a:pt x="76865" y="33243"/>
                  </a:lnTo>
                  <a:close/>
                  <a:moveTo>
                    <a:pt x="92776" y="33243"/>
                  </a:moveTo>
                  <a:lnTo>
                    <a:pt x="92776" y="41032"/>
                  </a:lnTo>
                  <a:lnTo>
                    <a:pt x="85032" y="41032"/>
                  </a:lnTo>
                  <a:lnTo>
                    <a:pt x="85032" y="33243"/>
                  </a:lnTo>
                  <a:close/>
                  <a:moveTo>
                    <a:pt x="100932" y="33243"/>
                  </a:moveTo>
                  <a:lnTo>
                    <a:pt x="100932" y="41032"/>
                  </a:lnTo>
                  <a:lnTo>
                    <a:pt x="93200" y="41032"/>
                  </a:lnTo>
                  <a:lnTo>
                    <a:pt x="93200" y="33243"/>
                  </a:lnTo>
                  <a:close/>
                  <a:moveTo>
                    <a:pt x="109099" y="33243"/>
                  </a:moveTo>
                  <a:lnTo>
                    <a:pt x="109099" y="41032"/>
                  </a:lnTo>
                  <a:lnTo>
                    <a:pt x="101356" y="41032"/>
                  </a:lnTo>
                  <a:lnTo>
                    <a:pt x="101356" y="33243"/>
                  </a:lnTo>
                  <a:close/>
                  <a:moveTo>
                    <a:pt x="116866" y="33243"/>
                  </a:moveTo>
                  <a:lnTo>
                    <a:pt x="116866" y="41032"/>
                  </a:lnTo>
                  <a:lnTo>
                    <a:pt x="109523" y="41032"/>
                  </a:lnTo>
                  <a:lnTo>
                    <a:pt x="109523" y="33243"/>
                  </a:lnTo>
                  <a:close/>
                  <a:moveTo>
                    <a:pt x="125022" y="33243"/>
                  </a:moveTo>
                  <a:lnTo>
                    <a:pt x="125022" y="41032"/>
                  </a:lnTo>
                  <a:lnTo>
                    <a:pt x="117290" y="41032"/>
                  </a:lnTo>
                  <a:lnTo>
                    <a:pt x="117290" y="33243"/>
                  </a:lnTo>
                  <a:close/>
                  <a:moveTo>
                    <a:pt x="133190" y="33243"/>
                  </a:moveTo>
                  <a:lnTo>
                    <a:pt x="133190" y="41032"/>
                  </a:lnTo>
                  <a:lnTo>
                    <a:pt x="125446" y="41032"/>
                  </a:lnTo>
                  <a:lnTo>
                    <a:pt x="125446" y="33243"/>
                  </a:lnTo>
                  <a:close/>
                  <a:moveTo>
                    <a:pt x="141346" y="33243"/>
                  </a:moveTo>
                  <a:lnTo>
                    <a:pt x="141346" y="41032"/>
                  </a:lnTo>
                  <a:lnTo>
                    <a:pt x="133614" y="41032"/>
                  </a:lnTo>
                  <a:lnTo>
                    <a:pt x="133614" y="33243"/>
                  </a:lnTo>
                  <a:close/>
                  <a:moveTo>
                    <a:pt x="149513" y="33243"/>
                  </a:moveTo>
                  <a:lnTo>
                    <a:pt x="149513" y="41032"/>
                  </a:lnTo>
                  <a:lnTo>
                    <a:pt x="141770" y="41032"/>
                  </a:lnTo>
                  <a:lnTo>
                    <a:pt x="141770" y="33243"/>
                  </a:lnTo>
                  <a:close/>
                  <a:moveTo>
                    <a:pt x="157280" y="33243"/>
                  </a:moveTo>
                  <a:lnTo>
                    <a:pt x="157280" y="41032"/>
                  </a:lnTo>
                  <a:lnTo>
                    <a:pt x="149937" y="41032"/>
                  </a:lnTo>
                  <a:lnTo>
                    <a:pt x="149937" y="33243"/>
                  </a:lnTo>
                  <a:close/>
                  <a:moveTo>
                    <a:pt x="165448" y="33243"/>
                  </a:moveTo>
                  <a:lnTo>
                    <a:pt x="165448" y="41032"/>
                  </a:lnTo>
                  <a:lnTo>
                    <a:pt x="157704" y="41032"/>
                  </a:lnTo>
                  <a:lnTo>
                    <a:pt x="157704" y="33243"/>
                  </a:lnTo>
                  <a:close/>
                  <a:moveTo>
                    <a:pt x="173604" y="33243"/>
                  </a:moveTo>
                  <a:lnTo>
                    <a:pt x="173604" y="41032"/>
                  </a:lnTo>
                  <a:lnTo>
                    <a:pt x="165871" y="41032"/>
                  </a:lnTo>
                  <a:lnTo>
                    <a:pt x="165871" y="33243"/>
                  </a:lnTo>
                  <a:close/>
                  <a:moveTo>
                    <a:pt x="181771" y="33243"/>
                  </a:moveTo>
                  <a:lnTo>
                    <a:pt x="181771" y="41032"/>
                  </a:lnTo>
                  <a:lnTo>
                    <a:pt x="174028" y="41032"/>
                  </a:lnTo>
                  <a:lnTo>
                    <a:pt x="174028" y="33243"/>
                  </a:lnTo>
                  <a:close/>
                  <a:moveTo>
                    <a:pt x="189927" y="33243"/>
                  </a:moveTo>
                  <a:lnTo>
                    <a:pt x="189927" y="41032"/>
                  </a:lnTo>
                  <a:lnTo>
                    <a:pt x="182195" y="41032"/>
                  </a:lnTo>
                  <a:lnTo>
                    <a:pt x="182195" y="33243"/>
                  </a:lnTo>
                  <a:close/>
                  <a:moveTo>
                    <a:pt x="198095" y="33243"/>
                  </a:moveTo>
                  <a:lnTo>
                    <a:pt x="198095" y="41032"/>
                  </a:lnTo>
                  <a:lnTo>
                    <a:pt x="190351" y="41032"/>
                  </a:lnTo>
                  <a:lnTo>
                    <a:pt x="190351" y="33243"/>
                  </a:lnTo>
                  <a:close/>
                  <a:moveTo>
                    <a:pt x="206251" y="33243"/>
                  </a:moveTo>
                  <a:lnTo>
                    <a:pt x="206251" y="41032"/>
                  </a:lnTo>
                  <a:lnTo>
                    <a:pt x="198519" y="41032"/>
                  </a:lnTo>
                  <a:lnTo>
                    <a:pt x="198519" y="33243"/>
                  </a:lnTo>
                  <a:close/>
                  <a:moveTo>
                    <a:pt x="214419" y="33243"/>
                  </a:moveTo>
                  <a:lnTo>
                    <a:pt x="214419" y="41032"/>
                  </a:lnTo>
                  <a:lnTo>
                    <a:pt x="206675" y="41032"/>
                  </a:lnTo>
                  <a:lnTo>
                    <a:pt x="206675" y="33243"/>
                  </a:lnTo>
                  <a:close/>
                  <a:moveTo>
                    <a:pt x="222575" y="33243"/>
                  </a:moveTo>
                  <a:lnTo>
                    <a:pt x="222575" y="41032"/>
                  </a:lnTo>
                  <a:lnTo>
                    <a:pt x="214842" y="41032"/>
                  </a:lnTo>
                  <a:lnTo>
                    <a:pt x="214842" y="33243"/>
                  </a:lnTo>
                  <a:close/>
                  <a:moveTo>
                    <a:pt x="230742" y="33243"/>
                  </a:moveTo>
                  <a:lnTo>
                    <a:pt x="230742" y="41032"/>
                  </a:lnTo>
                  <a:lnTo>
                    <a:pt x="222999" y="41032"/>
                  </a:lnTo>
                  <a:lnTo>
                    <a:pt x="222999" y="33243"/>
                  </a:lnTo>
                  <a:close/>
                  <a:moveTo>
                    <a:pt x="238898" y="33243"/>
                  </a:moveTo>
                  <a:lnTo>
                    <a:pt x="238898" y="41032"/>
                  </a:lnTo>
                  <a:lnTo>
                    <a:pt x="231166" y="41032"/>
                  </a:lnTo>
                  <a:lnTo>
                    <a:pt x="231166" y="33243"/>
                  </a:lnTo>
                  <a:close/>
                  <a:moveTo>
                    <a:pt x="247066" y="33243"/>
                  </a:moveTo>
                  <a:lnTo>
                    <a:pt x="247066" y="41032"/>
                  </a:lnTo>
                  <a:lnTo>
                    <a:pt x="239322" y="41032"/>
                  </a:lnTo>
                  <a:lnTo>
                    <a:pt x="239322" y="33243"/>
                  </a:lnTo>
                  <a:close/>
                  <a:moveTo>
                    <a:pt x="255222" y="33243"/>
                  </a:moveTo>
                  <a:lnTo>
                    <a:pt x="255222" y="41032"/>
                  </a:lnTo>
                  <a:lnTo>
                    <a:pt x="247490" y="41032"/>
                  </a:lnTo>
                  <a:lnTo>
                    <a:pt x="247490" y="33243"/>
                  </a:lnTo>
                  <a:close/>
                  <a:moveTo>
                    <a:pt x="263390" y="33243"/>
                  </a:moveTo>
                  <a:lnTo>
                    <a:pt x="263390" y="41032"/>
                  </a:lnTo>
                  <a:lnTo>
                    <a:pt x="255646" y="41032"/>
                  </a:lnTo>
                  <a:lnTo>
                    <a:pt x="255646" y="33243"/>
                  </a:lnTo>
                  <a:close/>
                  <a:moveTo>
                    <a:pt x="271546" y="33243"/>
                  </a:moveTo>
                  <a:lnTo>
                    <a:pt x="271546" y="41032"/>
                  </a:lnTo>
                  <a:lnTo>
                    <a:pt x="263813" y="41032"/>
                  </a:lnTo>
                  <a:lnTo>
                    <a:pt x="263813" y="33243"/>
                  </a:lnTo>
                  <a:close/>
                  <a:moveTo>
                    <a:pt x="11238" y="41445"/>
                  </a:moveTo>
                  <a:lnTo>
                    <a:pt x="11238" y="49246"/>
                  </a:lnTo>
                  <a:lnTo>
                    <a:pt x="3505" y="49246"/>
                  </a:lnTo>
                  <a:lnTo>
                    <a:pt x="3505" y="41445"/>
                  </a:lnTo>
                  <a:close/>
                  <a:moveTo>
                    <a:pt x="19394" y="41445"/>
                  </a:moveTo>
                  <a:lnTo>
                    <a:pt x="19394" y="49246"/>
                  </a:lnTo>
                  <a:lnTo>
                    <a:pt x="11662" y="49246"/>
                  </a:lnTo>
                  <a:lnTo>
                    <a:pt x="11662" y="41445"/>
                  </a:lnTo>
                  <a:close/>
                  <a:moveTo>
                    <a:pt x="27561" y="41445"/>
                  </a:moveTo>
                  <a:lnTo>
                    <a:pt x="27561" y="49246"/>
                  </a:lnTo>
                  <a:lnTo>
                    <a:pt x="19818" y="49246"/>
                  </a:lnTo>
                  <a:lnTo>
                    <a:pt x="19818" y="41445"/>
                  </a:lnTo>
                  <a:close/>
                  <a:moveTo>
                    <a:pt x="35328" y="41445"/>
                  </a:moveTo>
                  <a:lnTo>
                    <a:pt x="35328" y="49246"/>
                  </a:lnTo>
                  <a:lnTo>
                    <a:pt x="27985" y="49246"/>
                  </a:lnTo>
                  <a:lnTo>
                    <a:pt x="27985" y="41445"/>
                  </a:lnTo>
                  <a:close/>
                  <a:moveTo>
                    <a:pt x="43496" y="41445"/>
                  </a:moveTo>
                  <a:lnTo>
                    <a:pt x="43496" y="49246"/>
                  </a:lnTo>
                  <a:lnTo>
                    <a:pt x="35752" y="49246"/>
                  </a:lnTo>
                  <a:lnTo>
                    <a:pt x="35752" y="41445"/>
                  </a:lnTo>
                  <a:close/>
                  <a:moveTo>
                    <a:pt x="51652" y="41445"/>
                  </a:moveTo>
                  <a:lnTo>
                    <a:pt x="51652" y="49246"/>
                  </a:lnTo>
                  <a:lnTo>
                    <a:pt x="43919" y="49246"/>
                  </a:lnTo>
                  <a:lnTo>
                    <a:pt x="43919" y="41445"/>
                  </a:lnTo>
                  <a:close/>
                  <a:moveTo>
                    <a:pt x="59819" y="41445"/>
                  </a:moveTo>
                  <a:lnTo>
                    <a:pt x="59819" y="49246"/>
                  </a:lnTo>
                  <a:lnTo>
                    <a:pt x="52075" y="49246"/>
                  </a:lnTo>
                  <a:lnTo>
                    <a:pt x="52075" y="41445"/>
                  </a:lnTo>
                  <a:close/>
                  <a:moveTo>
                    <a:pt x="67975" y="41445"/>
                  </a:moveTo>
                  <a:lnTo>
                    <a:pt x="67975" y="49246"/>
                  </a:lnTo>
                  <a:lnTo>
                    <a:pt x="60243" y="49246"/>
                  </a:lnTo>
                  <a:lnTo>
                    <a:pt x="60243" y="41445"/>
                  </a:lnTo>
                  <a:close/>
                  <a:moveTo>
                    <a:pt x="76452" y="41445"/>
                  </a:moveTo>
                  <a:lnTo>
                    <a:pt x="76452" y="49246"/>
                  </a:lnTo>
                  <a:lnTo>
                    <a:pt x="68399" y="49246"/>
                  </a:lnTo>
                  <a:lnTo>
                    <a:pt x="68399" y="41445"/>
                  </a:lnTo>
                  <a:close/>
                  <a:moveTo>
                    <a:pt x="84608" y="41445"/>
                  </a:moveTo>
                  <a:lnTo>
                    <a:pt x="84608" y="49246"/>
                  </a:lnTo>
                  <a:lnTo>
                    <a:pt x="76865" y="49246"/>
                  </a:lnTo>
                  <a:lnTo>
                    <a:pt x="76865" y="41445"/>
                  </a:lnTo>
                  <a:close/>
                  <a:moveTo>
                    <a:pt x="92776" y="41445"/>
                  </a:moveTo>
                  <a:lnTo>
                    <a:pt x="92776" y="49246"/>
                  </a:lnTo>
                  <a:lnTo>
                    <a:pt x="85032" y="49246"/>
                  </a:lnTo>
                  <a:lnTo>
                    <a:pt x="85032" y="41445"/>
                  </a:lnTo>
                  <a:close/>
                  <a:moveTo>
                    <a:pt x="100932" y="41445"/>
                  </a:moveTo>
                  <a:lnTo>
                    <a:pt x="100932" y="49246"/>
                  </a:lnTo>
                  <a:lnTo>
                    <a:pt x="93200" y="49246"/>
                  </a:lnTo>
                  <a:lnTo>
                    <a:pt x="93200" y="41445"/>
                  </a:lnTo>
                  <a:close/>
                  <a:moveTo>
                    <a:pt x="109099" y="41445"/>
                  </a:moveTo>
                  <a:lnTo>
                    <a:pt x="109099" y="49246"/>
                  </a:lnTo>
                  <a:lnTo>
                    <a:pt x="101356" y="49246"/>
                  </a:lnTo>
                  <a:lnTo>
                    <a:pt x="101356" y="41445"/>
                  </a:lnTo>
                  <a:close/>
                  <a:moveTo>
                    <a:pt x="116866" y="41445"/>
                  </a:moveTo>
                  <a:lnTo>
                    <a:pt x="116866" y="49246"/>
                  </a:lnTo>
                  <a:lnTo>
                    <a:pt x="109523" y="49246"/>
                  </a:lnTo>
                  <a:lnTo>
                    <a:pt x="109523" y="41445"/>
                  </a:lnTo>
                  <a:close/>
                  <a:moveTo>
                    <a:pt x="125022" y="41445"/>
                  </a:moveTo>
                  <a:lnTo>
                    <a:pt x="125022" y="49246"/>
                  </a:lnTo>
                  <a:lnTo>
                    <a:pt x="117290" y="49246"/>
                  </a:lnTo>
                  <a:lnTo>
                    <a:pt x="117290" y="41445"/>
                  </a:lnTo>
                  <a:close/>
                  <a:moveTo>
                    <a:pt x="133190" y="41445"/>
                  </a:moveTo>
                  <a:lnTo>
                    <a:pt x="133190" y="49246"/>
                  </a:lnTo>
                  <a:lnTo>
                    <a:pt x="125446" y="49246"/>
                  </a:lnTo>
                  <a:lnTo>
                    <a:pt x="125446" y="41445"/>
                  </a:lnTo>
                  <a:close/>
                  <a:moveTo>
                    <a:pt x="141346" y="41445"/>
                  </a:moveTo>
                  <a:lnTo>
                    <a:pt x="141346" y="49246"/>
                  </a:lnTo>
                  <a:lnTo>
                    <a:pt x="133614" y="49246"/>
                  </a:lnTo>
                  <a:lnTo>
                    <a:pt x="133614" y="41445"/>
                  </a:lnTo>
                  <a:close/>
                  <a:moveTo>
                    <a:pt x="149513" y="41445"/>
                  </a:moveTo>
                  <a:lnTo>
                    <a:pt x="149513" y="49246"/>
                  </a:lnTo>
                  <a:lnTo>
                    <a:pt x="141770" y="49246"/>
                  </a:lnTo>
                  <a:lnTo>
                    <a:pt x="141770" y="41445"/>
                  </a:lnTo>
                  <a:close/>
                  <a:moveTo>
                    <a:pt x="157280" y="41445"/>
                  </a:moveTo>
                  <a:lnTo>
                    <a:pt x="157280" y="49246"/>
                  </a:lnTo>
                  <a:lnTo>
                    <a:pt x="149937" y="49246"/>
                  </a:lnTo>
                  <a:lnTo>
                    <a:pt x="149937" y="41445"/>
                  </a:lnTo>
                  <a:close/>
                  <a:moveTo>
                    <a:pt x="165448" y="41445"/>
                  </a:moveTo>
                  <a:lnTo>
                    <a:pt x="165448" y="49246"/>
                  </a:lnTo>
                  <a:lnTo>
                    <a:pt x="157704" y="49246"/>
                  </a:lnTo>
                  <a:lnTo>
                    <a:pt x="157704" y="41445"/>
                  </a:lnTo>
                  <a:close/>
                  <a:moveTo>
                    <a:pt x="173604" y="41445"/>
                  </a:moveTo>
                  <a:lnTo>
                    <a:pt x="173604" y="49246"/>
                  </a:lnTo>
                  <a:lnTo>
                    <a:pt x="165871" y="49246"/>
                  </a:lnTo>
                  <a:lnTo>
                    <a:pt x="165871" y="41445"/>
                  </a:lnTo>
                  <a:close/>
                  <a:moveTo>
                    <a:pt x="181771" y="41445"/>
                  </a:moveTo>
                  <a:lnTo>
                    <a:pt x="181771" y="49246"/>
                  </a:lnTo>
                  <a:lnTo>
                    <a:pt x="174028" y="49246"/>
                  </a:lnTo>
                  <a:lnTo>
                    <a:pt x="174028" y="41445"/>
                  </a:lnTo>
                  <a:close/>
                  <a:moveTo>
                    <a:pt x="189927" y="41445"/>
                  </a:moveTo>
                  <a:lnTo>
                    <a:pt x="189927" y="49246"/>
                  </a:lnTo>
                  <a:lnTo>
                    <a:pt x="182195" y="49246"/>
                  </a:lnTo>
                  <a:lnTo>
                    <a:pt x="182195" y="41445"/>
                  </a:lnTo>
                  <a:close/>
                  <a:moveTo>
                    <a:pt x="198095" y="41445"/>
                  </a:moveTo>
                  <a:lnTo>
                    <a:pt x="198095" y="49246"/>
                  </a:lnTo>
                  <a:lnTo>
                    <a:pt x="190351" y="49246"/>
                  </a:lnTo>
                  <a:lnTo>
                    <a:pt x="190351" y="41445"/>
                  </a:lnTo>
                  <a:close/>
                  <a:moveTo>
                    <a:pt x="206251" y="41445"/>
                  </a:moveTo>
                  <a:lnTo>
                    <a:pt x="206251" y="49246"/>
                  </a:lnTo>
                  <a:lnTo>
                    <a:pt x="198519" y="49246"/>
                  </a:lnTo>
                  <a:lnTo>
                    <a:pt x="198519" y="41445"/>
                  </a:lnTo>
                  <a:close/>
                  <a:moveTo>
                    <a:pt x="214419" y="41445"/>
                  </a:moveTo>
                  <a:lnTo>
                    <a:pt x="214419" y="49246"/>
                  </a:lnTo>
                  <a:lnTo>
                    <a:pt x="206675" y="49246"/>
                  </a:lnTo>
                  <a:lnTo>
                    <a:pt x="206675" y="41445"/>
                  </a:lnTo>
                  <a:close/>
                  <a:moveTo>
                    <a:pt x="222575" y="41445"/>
                  </a:moveTo>
                  <a:lnTo>
                    <a:pt x="222575" y="49246"/>
                  </a:lnTo>
                  <a:lnTo>
                    <a:pt x="214842" y="49246"/>
                  </a:lnTo>
                  <a:lnTo>
                    <a:pt x="214842" y="41445"/>
                  </a:lnTo>
                  <a:close/>
                  <a:moveTo>
                    <a:pt x="230742" y="41445"/>
                  </a:moveTo>
                  <a:lnTo>
                    <a:pt x="230742" y="49246"/>
                  </a:lnTo>
                  <a:lnTo>
                    <a:pt x="222999" y="49246"/>
                  </a:lnTo>
                  <a:lnTo>
                    <a:pt x="222999" y="41445"/>
                  </a:lnTo>
                  <a:close/>
                  <a:moveTo>
                    <a:pt x="238898" y="41445"/>
                  </a:moveTo>
                  <a:lnTo>
                    <a:pt x="238898" y="49246"/>
                  </a:lnTo>
                  <a:lnTo>
                    <a:pt x="231166" y="49246"/>
                  </a:lnTo>
                  <a:lnTo>
                    <a:pt x="231166" y="41445"/>
                  </a:lnTo>
                  <a:close/>
                  <a:moveTo>
                    <a:pt x="247066" y="41445"/>
                  </a:moveTo>
                  <a:lnTo>
                    <a:pt x="247066" y="49246"/>
                  </a:lnTo>
                  <a:lnTo>
                    <a:pt x="239322" y="49246"/>
                  </a:lnTo>
                  <a:lnTo>
                    <a:pt x="239322" y="41445"/>
                  </a:lnTo>
                  <a:close/>
                  <a:moveTo>
                    <a:pt x="255222" y="41445"/>
                  </a:moveTo>
                  <a:lnTo>
                    <a:pt x="255222" y="49246"/>
                  </a:lnTo>
                  <a:lnTo>
                    <a:pt x="247490" y="49246"/>
                  </a:lnTo>
                  <a:lnTo>
                    <a:pt x="247490" y="41445"/>
                  </a:lnTo>
                  <a:close/>
                  <a:moveTo>
                    <a:pt x="263390" y="41445"/>
                  </a:moveTo>
                  <a:lnTo>
                    <a:pt x="263390" y="49246"/>
                  </a:lnTo>
                  <a:lnTo>
                    <a:pt x="255646" y="49246"/>
                  </a:lnTo>
                  <a:lnTo>
                    <a:pt x="255646" y="41445"/>
                  </a:lnTo>
                  <a:close/>
                  <a:moveTo>
                    <a:pt x="271546" y="41445"/>
                  </a:moveTo>
                  <a:lnTo>
                    <a:pt x="271546" y="49246"/>
                  </a:lnTo>
                  <a:lnTo>
                    <a:pt x="263813" y="49246"/>
                  </a:lnTo>
                  <a:lnTo>
                    <a:pt x="263813" y="41445"/>
                  </a:lnTo>
                  <a:close/>
                  <a:moveTo>
                    <a:pt x="11238" y="49658"/>
                  </a:moveTo>
                  <a:lnTo>
                    <a:pt x="11238" y="57448"/>
                  </a:lnTo>
                  <a:lnTo>
                    <a:pt x="3505" y="57448"/>
                  </a:lnTo>
                  <a:lnTo>
                    <a:pt x="3505" y="49658"/>
                  </a:lnTo>
                  <a:close/>
                  <a:moveTo>
                    <a:pt x="19394" y="49658"/>
                  </a:moveTo>
                  <a:lnTo>
                    <a:pt x="19394" y="57448"/>
                  </a:lnTo>
                  <a:lnTo>
                    <a:pt x="11662" y="57448"/>
                  </a:lnTo>
                  <a:lnTo>
                    <a:pt x="11662" y="49658"/>
                  </a:lnTo>
                  <a:close/>
                  <a:moveTo>
                    <a:pt x="27561" y="49658"/>
                  </a:moveTo>
                  <a:lnTo>
                    <a:pt x="27561" y="57448"/>
                  </a:lnTo>
                  <a:lnTo>
                    <a:pt x="19818" y="57448"/>
                  </a:lnTo>
                  <a:lnTo>
                    <a:pt x="19818" y="49658"/>
                  </a:lnTo>
                  <a:close/>
                  <a:moveTo>
                    <a:pt x="35328" y="49658"/>
                  </a:moveTo>
                  <a:lnTo>
                    <a:pt x="35328" y="57448"/>
                  </a:lnTo>
                  <a:lnTo>
                    <a:pt x="27985" y="57448"/>
                  </a:lnTo>
                  <a:lnTo>
                    <a:pt x="27985" y="49658"/>
                  </a:lnTo>
                  <a:close/>
                  <a:moveTo>
                    <a:pt x="43496" y="49647"/>
                  </a:moveTo>
                  <a:lnTo>
                    <a:pt x="43496" y="57448"/>
                  </a:lnTo>
                  <a:lnTo>
                    <a:pt x="35752" y="57448"/>
                  </a:lnTo>
                  <a:lnTo>
                    <a:pt x="35752" y="49647"/>
                  </a:lnTo>
                  <a:close/>
                  <a:moveTo>
                    <a:pt x="51652" y="49647"/>
                  </a:moveTo>
                  <a:lnTo>
                    <a:pt x="51652" y="57448"/>
                  </a:lnTo>
                  <a:lnTo>
                    <a:pt x="43919" y="57448"/>
                  </a:lnTo>
                  <a:lnTo>
                    <a:pt x="43919" y="49647"/>
                  </a:lnTo>
                  <a:close/>
                  <a:moveTo>
                    <a:pt x="59819" y="49647"/>
                  </a:moveTo>
                  <a:lnTo>
                    <a:pt x="59819" y="57448"/>
                  </a:lnTo>
                  <a:lnTo>
                    <a:pt x="52075" y="57448"/>
                  </a:lnTo>
                  <a:lnTo>
                    <a:pt x="52075" y="49647"/>
                  </a:lnTo>
                  <a:close/>
                  <a:moveTo>
                    <a:pt x="67975" y="49647"/>
                  </a:moveTo>
                  <a:lnTo>
                    <a:pt x="67975" y="57448"/>
                  </a:lnTo>
                  <a:lnTo>
                    <a:pt x="60243" y="57448"/>
                  </a:lnTo>
                  <a:lnTo>
                    <a:pt x="60243" y="49647"/>
                  </a:lnTo>
                  <a:close/>
                  <a:moveTo>
                    <a:pt x="76452" y="49647"/>
                  </a:moveTo>
                  <a:lnTo>
                    <a:pt x="76452" y="57448"/>
                  </a:lnTo>
                  <a:lnTo>
                    <a:pt x="68399" y="57448"/>
                  </a:lnTo>
                  <a:lnTo>
                    <a:pt x="68399" y="49647"/>
                  </a:lnTo>
                  <a:close/>
                  <a:moveTo>
                    <a:pt x="84608" y="49647"/>
                  </a:moveTo>
                  <a:lnTo>
                    <a:pt x="84608" y="57448"/>
                  </a:lnTo>
                  <a:lnTo>
                    <a:pt x="76865" y="57448"/>
                  </a:lnTo>
                  <a:lnTo>
                    <a:pt x="76865" y="49647"/>
                  </a:lnTo>
                  <a:close/>
                  <a:moveTo>
                    <a:pt x="92776" y="49647"/>
                  </a:moveTo>
                  <a:lnTo>
                    <a:pt x="92776" y="57448"/>
                  </a:lnTo>
                  <a:lnTo>
                    <a:pt x="85032" y="57448"/>
                  </a:lnTo>
                  <a:lnTo>
                    <a:pt x="85032" y="49647"/>
                  </a:lnTo>
                  <a:close/>
                  <a:moveTo>
                    <a:pt x="100932" y="49647"/>
                  </a:moveTo>
                  <a:lnTo>
                    <a:pt x="100932" y="57448"/>
                  </a:lnTo>
                  <a:lnTo>
                    <a:pt x="93200" y="57448"/>
                  </a:lnTo>
                  <a:lnTo>
                    <a:pt x="93200" y="49647"/>
                  </a:lnTo>
                  <a:close/>
                  <a:moveTo>
                    <a:pt x="109099" y="49647"/>
                  </a:moveTo>
                  <a:lnTo>
                    <a:pt x="109099" y="57448"/>
                  </a:lnTo>
                  <a:lnTo>
                    <a:pt x="101356" y="57448"/>
                  </a:lnTo>
                  <a:lnTo>
                    <a:pt x="101356" y="49647"/>
                  </a:lnTo>
                  <a:close/>
                  <a:moveTo>
                    <a:pt x="116866" y="49647"/>
                  </a:moveTo>
                  <a:lnTo>
                    <a:pt x="116866" y="57448"/>
                  </a:lnTo>
                  <a:lnTo>
                    <a:pt x="109523" y="57448"/>
                  </a:lnTo>
                  <a:lnTo>
                    <a:pt x="109523" y="49647"/>
                  </a:lnTo>
                  <a:close/>
                  <a:moveTo>
                    <a:pt x="125022" y="49647"/>
                  </a:moveTo>
                  <a:lnTo>
                    <a:pt x="125022" y="57448"/>
                  </a:lnTo>
                  <a:lnTo>
                    <a:pt x="117290" y="57448"/>
                  </a:lnTo>
                  <a:lnTo>
                    <a:pt x="117290" y="49647"/>
                  </a:lnTo>
                  <a:close/>
                  <a:moveTo>
                    <a:pt x="133190" y="49647"/>
                  </a:moveTo>
                  <a:lnTo>
                    <a:pt x="133190" y="57448"/>
                  </a:lnTo>
                  <a:lnTo>
                    <a:pt x="125446" y="57448"/>
                  </a:lnTo>
                  <a:lnTo>
                    <a:pt x="125446" y="49647"/>
                  </a:lnTo>
                  <a:close/>
                  <a:moveTo>
                    <a:pt x="141346" y="49647"/>
                  </a:moveTo>
                  <a:lnTo>
                    <a:pt x="141346" y="57448"/>
                  </a:lnTo>
                  <a:lnTo>
                    <a:pt x="133614" y="57448"/>
                  </a:lnTo>
                  <a:lnTo>
                    <a:pt x="133614" y="49647"/>
                  </a:lnTo>
                  <a:close/>
                  <a:moveTo>
                    <a:pt x="149513" y="49647"/>
                  </a:moveTo>
                  <a:lnTo>
                    <a:pt x="149513" y="57448"/>
                  </a:lnTo>
                  <a:lnTo>
                    <a:pt x="141770" y="57448"/>
                  </a:lnTo>
                  <a:lnTo>
                    <a:pt x="141770" y="49647"/>
                  </a:lnTo>
                  <a:close/>
                  <a:moveTo>
                    <a:pt x="157280" y="49647"/>
                  </a:moveTo>
                  <a:lnTo>
                    <a:pt x="157280" y="57448"/>
                  </a:lnTo>
                  <a:lnTo>
                    <a:pt x="149937" y="57448"/>
                  </a:lnTo>
                  <a:lnTo>
                    <a:pt x="149937" y="49647"/>
                  </a:lnTo>
                  <a:close/>
                  <a:moveTo>
                    <a:pt x="165448" y="49647"/>
                  </a:moveTo>
                  <a:lnTo>
                    <a:pt x="165448" y="57448"/>
                  </a:lnTo>
                  <a:lnTo>
                    <a:pt x="157704" y="57448"/>
                  </a:lnTo>
                  <a:lnTo>
                    <a:pt x="157704" y="49647"/>
                  </a:lnTo>
                  <a:close/>
                  <a:moveTo>
                    <a:pt x="173604" y="49647"/>
                  </a:moveTo>
                  <a:lnTo>
                    <a:pt x="173604" y="57448"/>
                  </a:lnTo>
                  <a:lnTo>
                    <a:pt x="165871" y="57448"/>
                  </a:lnTo>
                  <a:lnTo>
                    <a:pt x="165871" y="49647"/>
                  </a:lnTo>
                  <a:close/>
                  <a:moveTo>
                    <a:pt x="181771" y="49647"/>
                  </a:moveTo>
                  <a:lnTo>
                    <a:pt x="181771" y="57448"/>
                  </a:lnTo>
                  <a:lnTo>
                    <a:pt x="174028" y="57448"/>
                  </a:lnTo>
                  <a:lnTo>
                    <a:pt x="174028" y="49647"/>
                  </a:lnTo>
                  <a:close/>
                  <a:moveTo>
                    <a:pt x="189927" y="49647"/>
                  </a:moveTo>
                  <a:lnTo>
                    <a:pt x="189927" y="57448"/>
                  </a:lnTo>
                  <a:lnTo>
                    <a:pt x="182195" y="57448"/>
                  </a:lnTo>
                  <a:lnTo>
                    <a:pt x="182195" y="49647"/>
                  </a:lnTo>
                  <a:close/>
                  <a:moveTo>
                    <a:pt x="198095" y="49647"/>
                  </a:moveTo>
                  <a:lnTo>
                    <a:pt x="198095" y="57448"/>
                  </a:lnTo>
                  <a:lnTo>
                    <a:pt x="190351" y="57448"/>
                  </a:lnTo>
                  <a:lnTo>
                    <a:pt x="190351" y="49647"/>
                  </a:lnTo>
                  <a:close/>
                  <a:moveTo>
                    <a:pt x="206251" y="49647"/>
                  </a:moveTo>
                  <a:lnTo>
                    <a:pt x="206251" y="57448"/>
                  </a:lnTo>
                  <a:lnTo>
                    <a:pt x="198519" y="57448"/>
                  </a:lnTo>
                  <a:lnTo>
                    <a:pt x="198519" y="49647"/>
                  </a:lnTo>
                  <a:close/>
                  <a:moveTo>
                    <a:pt x="214419" y="49647"/>
                  </a:moveTo>
                  <a:lnTo>
                    <a:pt x="214419" y="57448"/>
                  </a:lnTo>
                  <a:lnTo>
                    <a:pt x="206675" y="57448"/>
                  </a:lnTo>
                  <a:lnTo>
                    <a:pt x="206675" y="49647"/>
                  </a:lnTo>
                  <a:close/>
                  <a:moveTo>
                    <a:pt x="222575" y="49647"/>
                  </a:moveTo>
                  <a:lnTo>
                    <a:pt x="222575" y="57448"/>
                  </a:lnTo>
                  <a:lnTo>
                    <a:pt x="214842" y="57448"/>
                  </a:lnTo>
                  <a:lnTo>
                    <a:pt x="214842" y="49647"/>
                  </a:lnTo>
                  <a:close/>
                  <a:moveTo>
                    <a:pt x="230742" y="49647"/>
                  </a:moveTo>
                  <a:lnTo>
                    <a:pt x="230742" y="57448"/>
                  </a:lnTo>
                  <a:lnTo>
                    <a:pt x="222999" y="57448"/>
                  </a:lnTo>
                  <a:lnTo>
                    <a:pt x="222999" y="49647"/>
                  </a:lnTo>
                  <a:close/>
                  <a:moveTo>
                    <a:pt x="238898" y="49658"/>
                  </a:moveTo>
                  <a:lnTo>
                    <a:pt x="238898" y="57448"/>
                  </a:lnTo>
                  <a:lnTo>
                    <a:pt x="231166" y="57448"/>
                  </a:lnTo>
                  <a:lnTo>
                    <a:pt x="231166" y="49658"/>
                  </a:lnTo>
                  <a:close/>
                  <a:moveTo>
                    <a:pt x="247066" y="49658"/>
                  </a:moveTo>
                  <a:lnTo>
                    <a:pt x="247066" y="57448"/>
                  </a:lnTo>
                  <a:lnTo>
                    <a:pt x="239322" y="57448"/>
                  </a:lnTo>
                  <a:lnTo>
                    <a:pt x="239322" y="49658"/>
                  </a:lnTo>
                  <a:close/>
                  <a:moveTo>
                    <a:pt x="255222" y="49658"/>
                  </a:moveTo>
                  <a:lnTo>
                    <a:pt x="255222" y="57448"/>
                  </a:lnTo>
                  <a:lnTo>
                    <a:pt x="247490" y="57448"/>
                  </a:lnTo>
                  <a:lnTo>
                    <a:pt x="247490" y="49658"/>
                  </a:lnTo>
                  <a:close/>
                  <a:moveTo>
                    <a:pt x="263390" y="49658"/>
                  </a:moveTo>
                  <a:lnTo>
                    <a:pt x="263390" y="57448"/>
                  </a:lnTo>
                  <a:lnTo>
                    <a:pt x="255646" y="57448"/>
                  </a:lnTo>
                  <a:lnTo>
                    <a:pt x="255646" y="49658"/>
                  </a:lnTo>
                  <a:close/>
                  <a:moveTo>
                    <a:pt x="271546" y="49647"/>
                  </a:moveTo>
                  <a:lnTo>
                    <a:pt x="271546" y="57448"/>
                  </a:lnTo>
                  <a:lnTo>
                    <a:pt x="263813" y="57448"/>
                  </a:lnTo>
                  <a:lnTo>
                    <a:pt x="263813" y="49647"/>
                  </a:lnTo>
                  <a:close/>
                  <a:moveTo>
                    <a:pt x="11238" y="57860"/>
                  </a:moveTo>
                  <a:lnTo>
                    <a:pt x="11238" y="65650"/>
                  </a:lnTo>
                  <a:lnTo>
                    <a:pt x="3505" y="65650"/>
                  </a:lnTo>
                  <a:lnTo>
                    <a:pt x="3505" y="57860"/>
                  </a:lnTo>
                  <a:close/>
                  <a:moveTo>
                    <a:pt x="19394" y="57860"/>
                  </a:moveTo>
                  <a:lnTo>
                    <a:pt x="19394" y="65650"/>
                  </a:lnTo>
                  <a:lnTo>
                    <a:pt x="11662" y="65650"/>
                  </a:lnTo>
                  <a:lnTo>
                    <a:pt x="11662" y="57860"/>
                  </a:lnTo>
                  <a:close/>
                  <a:moveTo>
                    <a:pt x="27561" y="57860"/>
                  </a:moveTo>
                  <a:lnTo>
                    <a:pt x="27561" y="65650"/>
                  </a:lnTo>
                  <a:lnTo>
                    <a:pt x="19818" y="65650"/>
                  </a:lnTo>
                  <a:lnTo>
                    <a:pt x="19818" y="57860"/>
                  </a:lnTo>
                  <a:close/>
                  <a:moveTo>
                    <a:pt x="35328" y="57860"/>
                  </a:moveTo>
                  <a:lnTo>
                    <a:pt x="35328" y="65650"/>
                  </a:lnTo>
                  <a:lnTo>
                    <a:pt x="27985" y="65650"/>
                  </a:lnTo>
                  <a:lnTo>
                    <a:pt x="27985" y="57860"/>
                  </a:lnTo>
                  <a:close/>
                  <a:moveTo>
                    <a:pt x="43496" y="57860"/>
                  </a:moveTo>
                  <a:lnTo>
                    <a:pt x="43496" y="65650"/>
                  </a:lnTo>
                  <a:lnTo>
                    <a:pt x="35752" y="65650"/>
                  </a:lnTo>
                  <a:lnTo>
                    <a:pt x="35752" y="57860"/>
                  </a:lnTo>
                  <a:close/>
                  <a:moveTo>
                    <a:pt x="51652" y="57860"/>
                  </a:moveTo>
                  <a:lnTo>
                    <a:pt x="51652" y="65650"/>
                  </a:lnTo>
                  <a:lnTo>
                    <a:pt x="43919" y="65650"/>
                  </a:lnTo>
                  <a:lnTo>
                    <a:pt x="43919" y="57860"/>
                  </a:lnTo>
                  <a:close/>
                  <a:moveTo>
                    <a:pt x="59819" y="57860"/>
                  </a:moveTo>
                  <a:lnTo>
                    <a:pt x="59819" y="65650"/>
                  </a:lnTo>
                  <a:lnTo>
                    <a:pt x="52075" y="65650"/>
                  </a:lnTo>
                  <a:lnTo>
                    <a:pt x="52075" y="57860"/>
                  </a:lnTo>
                  <a:close/>
                  <a:moveTo>
                    <a:pt x="67975" y="57860"/>
                  </a:moveTo>
                  <a:lnTo>
                    <a:pt x="67975" y="65650"/>
                  </a:lnTo>
                  <a:lnTo>
                    <a:pt x="60243" y="65650"/>
                  </a:lnTo>
                  <a:lnTo>
                    <a:pt x="60243" y="57860"/>
                  </a:lnTo>
                  <a:close/>
                  <a:moveTo>
                    <a:pt x="76452" y="57860"/>
                  </a:moveTo>
                  <a:lnTo>
                    <a:pt x="76452" y="65650"/>
                  </a:lnTo>
                  <a:lnTo>
                    <a:pt x="68399" y="65650"/>
                  </a:lnTo>
                  <a:lnTo>
                    <a:pt x="68399" y="57860"/>
                  </a:lnTo>
                  <a:close/>
                  <a:moveTo>
                    <a:pt x="84608" y="57860"/>
                  </a:moveTo>
                  <a:lnTo>
                    <a:pt x="84608" y="65650"/>
                  </a:lnTo>
                  <a:lnTo>
                    <a:pt x="76865" y="65650"/>
                  </a:lnTo>
                  <a:lnTo>
                    <a:pt x="76865" y="57860"/>
                  </a:lnTo>
                  <a:close/>
                  <a:moveTo>
                    <a:pt x="92776" y="57860"/>
                  </a:moveTo>
                  <a:lnTo>
                    <a:pt x="92776" y="65650"/>
                  </a:lnTo>
                  <a:lnTo>
                    <a:pt x="85032" y="65650"/>
                  </a:lnTo>
                  <a:lnTo>
                    <a:pt x="85032" y="57860"/>
                  </a:lnTo>
                  <a:close/>
                  <a:moveTo>
                    <a:pt x="100932" y="57860"/>
                  </a:moveTo>
                  <a:lnTo>
                    <a:pt x="100932" y="65650"/>
                  </a:lnTo>
                  <a:lnTo>
                    <a:pt x="93200" y="65650"/>
                  </a:lnTo>
                  <a:lnTo>
                    <a:pt x="93200" y="57860"/>
                  </a:lnTo>
                  <a:close/>
                  <a:moveTo>
                    <a:pt x="109099" y="57860"/>
                  </a:moveTo>
                  <a:lnTo>
                    <a:pt x="109099" y="65650"/>
                  </a:lnTo>
                  <a:lnTo>
                    <a:pt x="101356" y="65650"/>
                  </a:lnTo>
                  <a:lnTo>
                    <a:pt x="101356" y="57860"/>
                  </a:lnTo>
                  <a:close/>
                  <a:moveTo>
                    <a:pt x="116866" y="57860"/>
                  </a:moveTo>
                  <a:lnTo>
                    <a:pt x="116866" y="65650"/>
                  </a:lnTo>
                  <a:lnTo>
                    <a:pt x="109523" y="65650"/>
                  </a:lnTo>
                  <a:lnTo>
                    <a:pt x="109523" y="57860"/>
                  </a:lnTo>
                  <a:close/>
                  <a:moveTo>
                    <a:pt x="125022" y="57860"/>
                  </a:moveTo>
                  <a:lnTo>
                    <a:pt x="125022" y="65650"/>
                  </a:lnTo>
                  <a:lnTo>
                    <a:pt x="117290" y="65650"/>
                  </a:lnTo>
                  <a:lnTo>
                    <a:pt x="117290" y="57860"/>
                  </a:lnTo>
                  <a:close/>
                  <a:moveTo>
                    <a:pt x="133190" y="57860"/>
                  </a:moveTo>
                  <a:lnTo>
                    <a:pt x="133190" y="65650"/>
                  </a:lnTo>
                  <a:lnTo>
                    <a:pt x="125446" y="65650"/>
                  </a:lnTo>
                  <a:lnTo>
                    <a:pt x="125446" y="57860"/>
                  </a:lnTo>
                  <a:close/>
                  <a:moveTo>
                    <a:pt x="141346" y="57860"/>
                  </a:moveTo>
                  <a:lnTo>
                    <a:pt x="141346" y="65650"/>
                  </a:lnTo>
                  <a:lnTo>
                    <a:pt x="133614" y="65650"/>
                  </a:lnTo>
                  <a:lnTo>
                    <a:pt x="133614" y="57860"/>
                  </a:lnTo>
                  <a:close/>
                  <a:moveTo>
                    <a:pt x="149513" y="57860"/>
                  </a:moveTo>
                  <a:lnTo>
                    <a:pt x="149513" y="65650"/>
                  </a:lnTo>
                  <a:lnTo>
                    <a:pt x="141770" y="65650"/>
                  </a:lnTo>
                  <a:lnTo>
                    <a:pt x="141770" y="57860"/>
                  </a:lnTo>
                  <a:close/>
                  <a:moveTo>
                    <a:pt x="157280" y="57860"/>
                  </a:moveTo>
                  <a:lnTo>
                    <a:pt x="157280" y="65650"/>
                  </a:lnTo>
                  <a:lnTo>
                    <a:pt x="149937" y="65650"/>
                  </a:lnTo>
                  <a:lnTo>
                    <a:pt x="149937" y="57860"/>
                  </a:lnTo>
                  <a:close/>
                  <a:moveTo>
                    <a:pt x="165448" y="57860"/>
                  </a:moveTo>
                  <a:lnTo>
                    <a:pt x="165448" y="65650"/>
                  </a:lnTo>
                  <a:lnTo>
                    <a:pt x="157704" y="65650"/>
                  </a:lnTo>
                  <a:lnTo>
                    <a:pt x="157704" y="57860"/>
                  </a:lnTo>
                  <a:close/>
                  <a:moveTo>
                    <a:pt x="173604" y="57860"/>
                  </a:moveTo>
                  <a:lnTo>
                    <a:pt x="173604" y="65650"/>
                  </a:lnTo>
                  <a:lnTo>
                    <a:pt x="165871" y="65650"/>
                  </a:lnTo>
                  <a:lnTo>
                    <a:pt x="165871" y="57860"/>
                  </a:lnTo>
                  <a:close/>
                  <a:moveTo>
                    <a:pt x="181771" y="57860"/>
                  </a:moveTo>
                  <a:lnTo>
                    <a:pt x="181771" y="65650"/>
                  </a:lnTo>
                  <a:lnTo>
                    <a:pt x="174028" y="65650"/>
                  </a:lnTo>
                  <a:lnTo>
                    <a:pt x="174028" y="57860"/>
                  </a:lnTo>
                  <a:close/>
                  <a:moveTo>
                    <a:pt x="189927" y="57860"/>
                  </a:moveTo>
                  <a:lnTo>
                    <a:pt x="189927" y="65650"/>
                  </a:lnTo>
                  <a:lnTo>
                    <a:pt x="182195" y="65650"/>
                  </a:lnTo>
                  <a:lnTo>
                    <a:pt x="182195" y="57860"/>
                  </a:lnTo>
                  <a:close/>
                  <a:moveTo>
                    <a:pt x="198095" y="57860"/>
                  </a:moveTo>
                  <a:lnTo>
                    <a:pt x="198095" y="65650"/>
                  </a:lnTo>
                  <a:lnTo>
                    <a:pt x="190351" y="65650"/>
                  </a:lnTo>
                  <a:lnTo>
                    <a:pt x="190351" y="57860"/>
                  </a:lnTo>
                  <a:close/>
                  <a:moveTo>
                    <a:pt x="206251" y="57860"/>
                  </a:moveTo>
                  <a:lnTo>
                    <a:pt x="206251" y="65650"/>
                  </a:lnTo>
                  <a:lnTo>
                    <a:pt x="198519" y="65650"/>
                  </a:lnTo>
                  <a:lnTo>
                    <a:pt x="198519" y="57860"/>
                  </a:lnTo>
                  <a:close/>
                  <a:moveTo>
                    <a:pt x="214419" y="57860"/>
                  </a:moveTo>
                  <a:lnTo>
                    <a:pt x="214419" y="65650"/>
                  </a:lnTo>
                  <a:lnTo>
                    <a:pt x="206675" y="65650"/>
                  </a:lnTo>
                  <a:lnTo>
                    <a:pt x="206675" y="57860"/>
                  </a:lnTo>
                  <a:close/>
                  <a:moveTo>
                    <a:pt x="222575" y="57860"/>
                  </a:moveTo>
                  <a:lnTo>
                    <a:pt x="222575" y="65650"/>
                  </a:lnTo>
                  <a:lnTo>
                    <a:pt x="214842" y="65650"/>
                  </a:lnTo>
                  <a:lnTo>
                    <a:pt x="214842" y="57860"/>
                  </a:lnTo>
                  <a:close/>
                  <a:moveTo>
                    <a:pt x="230742" y="57860"/>
                  </a:moveTo>
                  <a:lnTo>
                    <a:pt x="230742" y="65650"/>
                  </a:lnTo>
                  <a:lnTo>
                    <a:pt x="222999" y="65650"/>
                  </a:lnTo>
                  <a:lnTo>
                    <a:pt x="222999" y="57860"/>
                  </a:lnTo>
                  <a:close/>
                  <a:moveTo>
                    <a:pt x="238898" y="57860"/>
                  </a:moveTo>
                  <a:lnTo>
                    <a:pt x="238898" y="65650"/>
                  </a:lnTo>
                  <a:lnTo>
                    <a:pt x="231166" y="65650"/>
                  </a:lnTo>
                  <a:lnTo>
                    <a:pt x="231166" y="57860"/>
                  </a:lnTo>
                  <a:close/>
                  <a:moveTo>
                    <a:pt x="247066" y="57860"/>
                  </a:moveTo>
                  <a:lnTo>
                    <a:pt x="247066" y="65650"/>
                  </a:lnTo>
                  <a:lnTo>
                    <a:pt x="239322" y="65650"/>
                  </a:lnTo>
                  <a:lnTo>
                    <a:pt x="239322" y="57860"/>
                  </a:lnTo>
                  <a:close/>
                  <a:moveTo>
                    <a:pt x="255222" y="57860"/>
                  </a:moveTo>
                  <a:lnTo>
                    <a:pt x="255222" y="65650"/>
                  </a:lnTo>
                  <a:lnTo>
                    <a:pt x="247490" y="65650"/>
                  </a:lnTo>
                  <a:lnTo>
                    <a:pt x="247490" y="57860"/>
                  </a:lnTo>
                  <a:close/>
                  <a:moveTo>
                    <a:pt x="263390" y="57860"/>
                  </a:moveTo>
                  <a:lnTo>
                    <a:pt x="263390" y="65650"/>
                  </a:lnTo>
                  <a:lnTo>
                    <a:pt x="255646" y="65650"/>
                  </a:lnTo>
                  <a:lnTo>
                    <a:pt x="255646" y="57860"/>
                  </a:lnTo>
                  <a:close/>
                  <a:moveTo>
                    <a:pt x="271546" y="57860"/>
                  </a:moveTo>
                  <a:lnTo>
                    <a:pt x="271546" y="65650"/>
                  </a:lnTo>
                  <a:lnTo>
                    <a:pt x="263813" y="65650"/>
                  </a:lnTo>
                  <a:lnTo>
                    <a:pt x="263813" y="57860"/>
                  </a:lnTo>
                  <a:close/>
                  <a:moveTo>
                    <a:pt x="11238" y="66062"/>
                  </a:moveTo>
                  <a:lnTo>
                    <a:pt x="11238" y="73863"/>
                  </a:lnTo>
                  <a:lnTo>
                    <a:pt x="3505" y="73863"/>
                  </a:lnTo>
                  <a:lnTo>
                    <a:pt x="3505" y="66062"/>
                  </a:lnTo>
                  <a:close/>
                  <a:moveTo>
                    <a:pt x="19394" y="66062"/>
                  </a:moveTo>
                  <a:lnTo>
                    <a:pt x="19394" y="73863"/>
                  </a:lnTo>
                  <a:lnTo>
                    <a:pt x="11662" y="73863"/>
                  </a:lnTo>
                  <a:lnTo>
                    <a:pt x="11662" y="66062"/>
                  </a:lnTo>
                  <a:close/>
                  <a:moveTo>
                    <a:pt x="27561" y="66062"/>
                  </a:moveTo>
                  <a:lnTo>
                    <a:pt x="27561" y="73863"/>
                  </a:lnTo>
                  <a:lnTo>
                    <a:pt x="19818" y="73863"/>
                  </a:lnTo>
                  <a:lnTo>
                    <a:pt x="19818" y="66062"/>
                  </a:lnTo>
                  <a:close/>
                  <a:moveTo>
                    <a:pt x="35328" y="66062"/>
                  </a:moveTo>
                  <a:lnTo>
                    <a:pt x="35328" y="73863"/>
                  </a:lnTo>
                  <a:lnTo>
                    <a:pt x="27985" y="73863"/>
                  </a:lnTo>
                  <a:lnTo>
                    <a:pt x="27985" y="66062"/>
                  </a:lnTo>
                  <a:close/>
                  <a:moveTo>
                    <a:pt x="43496" y="66062"/>
                  </a:moveTo>
                  <a:lnTo>
                    <a:pt x="43496" y="73863"/>
                  </a:lnTo>
                  <a:lnTo>
                    <a:pt x="35752" y="73863"/>
                  </a:lnTo>
                  <a:lnTo>
                    <a:pt x="35752" y="66062"/>
                  </a:lnTo>
                  <a:close/>
                  <a:moveTo>
                    <a:pt x="51652" y="66062"/>
                  </a:moveTo>
                  <a:lnTo>
                    <a:pt x="51652" y="73863"/>
                  </a:lnTo>
                  <a:lnTo>
                    <a:pt x="43919" y="73863"/>
                  </a:lnTo>
                  <a:lnTo>
                    <a:pt x="43919" y="66062"/>
                  </a:lnTo>
                  <a:close/>
                  <a:moveTo>
                    <a:pt x="59819" y="66062"/>
                  </a:moveTo>
                  <a:lnTo>
                    <a:pt x="59819" y="73863"/>
                  </a:lnTo>
                  <a:lnTo>
                    <a:pt x="52075" y="73863"/>
                  </a:lnTo>
                  <a:lnTo>
                    <a:pt x="52075" y="66062"/>
                  </a:lnTo>
                  <a:close/>
                  <a:moveTo>
                    <a:pt x="67975" y="66062"/>
                  </a:moveTo>
                  <a:lnTo>
                    <a:pt x="67975" y="73863"/>
                  </a:lnTo>
                  <a:lnTo>
                    <a:pt x="60243" y="73863"/>
                  </a:lnTo>
                  <a:lnTo>
                    <a:pt x="60243" y="66062"/>
                  </a:lnTo>
                  <a:close/>
                  <a:moveTo>
                    <a:pt x="76452" y="66062"/>
                  </a:moveTo>
                  <a:lnTo>
                    <a:pt x="76452" y="73863"/>
                  </a:lnTo>
                  <a:lnTo>
                    <a:pt x="68399" y="73863"/>
                  </a:lnTo>
                  <a:lnTo>
                    <a:pt x="68399" y="66062"/>
                  </a:lnTo>
                  <a:close/>
                  <a:moveTo>
                    <a:pt x="84608" y="66062"/>
                  </a:moveTo>
                  <a:lnTo>
                    <a:pt x="84608" y="73863"/>
                  </a:lnTo>
                  <a:lnTo>
                    <a:pt x="76865" y="73863"/>
                  </a:lnTo>
                  <a:lnTo>
                    <a:pt x="76865" y="66062"/>
                  </a:lnTo>
                  <a:close/>
                  <a:moveTo>
                    <a:pt x="92776" y="66062"/>
                  </a:moveTo>
                  <a:lnTo>
                    <a:pt x="92776" y="73863"/>
                  </a:lnTo>
                  <a:lnTo>
                    <a:pt x="85032" y="73863"/>
                  </a:lnTo>
                  <a:lnTo>
                    <a:pt x="85032" y="66062"/>
                  </a:lnTo>
                  <a:close/>
                  <a:moveTo>
                    <a:pt x="100932" y="66062"/>
                  </a:moveTo>
                  <a:lnTo>
                    <a:pt x="100932" y="73863"/>
                  </a:lnTo>
                  <a:lnTo>
                    <a:pt x="93200" y="73863"/>
                  </a:lnTo>
                  <a:lnTo>
                    <a:pt x="93200" y="66062"/>
                  </a:lnTo>
                  <a:close/>
                  <a:moveTo>
                    <a:pt x="109099" y="66062"/>
                  </a:moveTo>
                  <a:lnTo>
                    <a:pt x="109099" y="73863"/>
                  </a:lnTo>
                  <a:lnTo>
                    <a:pt x="101356" y="73863"/>
                  </a:lnTo>
                  <a:lnTo>
                    <a:pt x="101356" y="66062"/>
                  </a:lnTo>
                  <a:close/>
                  <a:moveTo>
                    <a:pt x="116866" y="66062"/>
                  </a:moveTo>
                  <a:lnTo>
                    <a:pt x="116866" y="73863"/>
                  </a:lnTo>
                  <a:lnTo>
                    <a:pt x="109523" y="73863"/>
                  </a:lnTo>
                  <a:lnTo>
                    <a:pt x="109523" y="66062"/>
                  </a:lnTo>
                  <a:close/>
                  <a:moveTo>
                    <a:pt x="125022" y="66062"/>
                  </a:moveTo>
                  <a:lnTo>
                    <a:pt x="125022" y="73863"/>
                  </a:lnTo>
                  <a:lnTo>
                    <a:pt x="117290" y="73863"/>
                  </a:lnTo>
                  <a:lnTo>
                    <a:pt x="117290" y="66062"/>
                  </a:lnTo>
                  <a:close/>
                  <a:moveTo>
                    <a:pt x="133190" y="66062"/>
                  </a:moveTo>
                  <a:lnTo>
                    <a:pt x="133190" y="73863"/>
                  </a:lnTo>
                  <a:lnTo>
                    <a:pt x="125446" y="73863"/>
                  </a:lnTo>
                  <a:lnTo>
                    <a:pt x="125446" y="66062"/>
                  </a:lnTo>
                  <a:close/>
                  <a:moveTo>
                    <a:pt x="141346" y="66062"/>
                  </a:moveTo>
                  <a:lnTo>
                    <a:pt x="141346" y="73863"/>
                  </a:lnTo>
                  <a:lnTo>
                    <a:pt x="133614" y="73863"/>
                  </a:lnTo>
                  <a:lnTo>
                    <a:pt x="133614" y="66062"/>
                  </a:lnTo>
                  <a:close/>
                  <a:moveTo>
                    <a:pt x="149513" y="66062"/>
                  </a:moveTo>
                  <a:lnTo>
                    <a:pt x="149513" y="73863"/>
                  </a:lnTo>
                  <a:lnTo>
                    <a:pt x="141770" y="73863"/>
                  </a:lnTo>
                  <a:lnTo>
                    <a:pt x="141770" y="66062"/>
                  </a:lnTo>
                  <a:close/>
                  <a:moveTo>
                    <a:pt x="157280" y="66062"/>
                  </a:moveTo>
                  <a:lnTo>
                    <a:pt x="157280" y="73863"/>
                  </a:lnTo>
                  <a:lnTo>
                    <a:pt x="149937" y="73863"/>
                  </a:lnTo>
                  <a:lnTo>
                    <a:pt x="149937" y="66062"/>
                  </a:lnTo>
                  <a:close/>
                  <a:moveTo>
                    <a:pt x="165448" y="66062"/>
                  </a:moveTo>
                  <a:lnTo>
                    <a:pt x="165448" y="73863"/>
                  </a:lnTo>
                  <a:lnTo>
                    <a:pt x="157704" y="73863"/>
                  </a:lnTo>
                  <a:lnTo>
                    <a:pt x="157704" y="66062"/>
                  </a:lnTo>
                  <a:close/>
                  <a:moveTo>
                    <a:pt x="173604" y="66062"/>
                  </a:moveTo>
                  <a:lnTo>
                    <a:pt x="173604" y="73863"/>
                  </a:lnTo>
                  <a:lnTo>
                    <a:pt x="165871" y="73863"/>
                  </a:lnTo>
                  <a:lnTo>
                    <a:pt x="165871" y="66062"/>
                  </a:lnTo>
                  <a:close/>
                  <a:moveTo>
                    <a:pt x="181771" y="66062"/>
                  </a:moveTo>
                  <a:lnTo>
                    <a:pt x="181771" y="73863"/>
                  </a:lnTo>
                  <a:lnTo>
                    <a:pt x="174028" y="73863"/>
                  </a:lnTo>
                  <a:lnTo>
                    <a:pt x="174028" y="66062"/>
                  </a:lnTo>
                  <a:close/>
                  <a:moveTo>
                    <a:pt x="189927" y="66062"/>
                  </a:moveTo>
                  <a:lnTo>
                    <a:pt x="189927" y="73863"/>
                  </a:lnTo>
                  <a:lnTo>
                    <a:pt x="182195" y="73863"/>
                  </a:lnTo>
                  <a:lnTo>
                    <a:pt x="182195" y="66062"/>
                  </a:lnTo>
                  <a:close/>
                  <a:moveTo>
                    <a:pt x="198095" y="66062"/>
                  </a:moveTo>
                  <a:lnTo>
                    <a:pt x="198095" y="73863"/>
                  </a:lnTo>
                  <a:lnTo>
                    <a:pt x="190351" y="73863"/>
                  </a:lnTo>
                  <a:lnTo>
                    <a:pt x="190351" y="66062"/>
                  </a:lnTo>
                  <a:close/>
                  <a:moveTo>
                    <a:pt x="206251" y="66062"/>
                  </a:moveTo>
                  <a:lnTo>
                    <a:pt x="206251" y="73863"/>
                  </a:lnTo>
                  <a:lnTo>
                    <a:pt x="198519" y="73863"/>
                  </a:lnTo>
                  <a:lnTo>
                    <a:pt x="198519" y="66062"/>
                  </a:lnTo>
                  <a:close/>
                  <a:moveTo>
                    <a:pt x="214419" y="66062"/>
                  </a:moveTo>
                  <a:lnTo>
                    <a:pt x="214419" y="73863"/>
                  </a:lnTo>
                  <a:lnTo>
                    <a:pt x="206675" y="73863"/>
                  </a:lnTo>
                  <a:lnTo>
                    <a:pt x="206675" y="66062"/>
                  </a:lnTo>
                  <a:close/>
                  <a:moveTo>
                    <a:pt x="222575" y="66062"/>
                  </a:moveTo>
                  <a:lnTo>
                    <a:pt x="222575" y="73863"/>
                  </a:lnTo>
                  <a:lnTo>
                    <a:pt x="214842" y="73863"/>
                  </a:lnTo>
                  <a:lnTo>
                    <a:pt x="214842" y="66062"/>
                  </a:lnTo>
                  <a:close/>
                  <a:moveTo>
                    <a:pt x="230742" y="66062"/>
                  </a:moveTo>
                  <a:lnTo>
                    <a:pt x="230742" y="73863"/>
                  </a:lnTo>
                  <a:lnTo>
                    <a:pt x="222999" y="73863"/>
                  </a:lnTo>
                  <a:lnTo>
                    <a:pt x="222999" y="66062"/>
                  </a:lnTo>
                  <a:close/>
                  <a:moveTo>
                    <a:pt x="238898" y="66062"/>
                  </a:moveTo>
                  <a:lnTo>
                    <a:pt x="238898" y="73863"/>
                  </a:lnTo>
                  <a:lnTo>
                    <a:pt x="231166" y="73863"/>
                  </a:lnTo>
                  <a:lnTo>
                    <a:pt x="231166" y="66062"/>
                  </a:lnTo>
                  <a:close/>
                  <a:moveTo>
                    <a:pt x="247066" y="66062"/>
                  </a:moveTo>
                  <a:lnTo>
                    <a:pt x="247066" y="73863"/>
                  </a:lnTo>
                  <a:lnTo>
                    <a:pt x="239322" y="73863"/>
                  </a:lnTo>
                  <a:lnTo>
                    <a:pt x="239322" y="66062"/>
                  </a:lnTo>
                  <a:close/>
                  <a:moveTo>
                    <a:pt x="255222" y="66062"/>
                  </a:moveTo>
                  <a:lnTo>
                    <a:pt x="255222" y="73863"/>
                  </a:lnTo>
                  <a:lnTo>
                    <a:pt x="247490" y="73863"/>
                  </a:lnTo>
                  <a:lnTo>
                    <a:pt x="247490" y="66062"/>
                  </a:lnTo>
                  <a:close/>
                  <a:moveTo>
                    <a:pt x="263390" y="66062"/>
                  </a:moveTo>
                  <a:lnTo>
                    <a:pt x="263390" y="73863"/>
                  </a:lnTo>
                  <a:lnTo>
                    <a:pt x="255646" y="73863"/>
                  </a:lnTo>
                  <a:lnTo>
                    <a:pt x="255646" y="66062"/>
                  </a:lnTo>
                  <a:close/>
                  <a:moveTo>
                    <a:pt x="271546" y="66062"/>
                  </a:moveTo>
                  <a:lnTo>
                    <a:pt x="271546" y="73863"/>
                  </a:lnTo>
                  <a:lnTo>
                    <a:pt x="263813" y="73863"/>
                  </a:lnTo>
                  <a:lnTo>
                    <a:pt x="263813" y="66062"/>
                  </a:lnTo>
                  <a:close/>
                  <a:moveTo>
                    <a:pt x="11238" y="74275"/>
                  </a:moveTo>
                  <a:lnTo>
                    <a:pt x="11238" y="82065"/>
                  </a:lnTo>
                  <a:lnTo>
                    <a:pt x="3505" y="82065"/>
                  </a:lnTo>
                  <a:lnTo>
                    <a:pt x="3505" y="74275"/>
                  </a:lnTo>
                  <a:close/>
                  <a:moveTo>
                    <a:pt x="19394" y="74275"/>
                  </a:moveTo>
                  <a:lnTo>
                    <a:pt x="19394" y="82065"/>
                  </a:lnTo>
                  <a:lnTo>
                    <a:pt x="11662" y="82065"/>
                  </a:lnTo>
                  <a:lnTo>
                    <a:pt x="11662" y="74275"/>
                  </a:lnTo>
                  <a:close/>
                  <a:moveTo>
                    <a:pt x="27561" y="74275"/>
                  </a:moveTo>
                  <a:lnTo>
                    <a:pt x="27561" y="82065"/>
                  </a:lnTo>
                  <a:lnTo>
                    <a:pt x="19818" y="82065"/>
                  </a:lnTo>
                  <a:lnTo>
                    <a:pt x="19818" y="74275"/>
                  </a:lnTo>
                  <a:close/>
                  <a:moveTo>
                    <a:pt x="35328" y="74275"/>
                  </a:moveTo>
                  <a:lnTo>
                    <a:pt x="35328" y="82065"/>
                  </a:lnTo>
                  <a:lnTo>
                    <a:pt x="27985" y="82065"/>
                  </a:lnTo>
                  <a:lnTo>
                    <a:pt x="27985" y="74275"/>
                  </a:lnTo>
                  <a:close/>
                  <a:moveTo>
                    <a:pt x="43496" y="74275"/>
                  </a:moveTo>
                  <a:lnTo>
                    <a:pt x="43496" y="82065"/>
                  </a:lnTo>
                  <a:lnTo>
                    <a:pt x="35752" y="82065"/>
                  </a:lnTo>
                  <a:lnTo>
                    <a:pt x="35752" y="74275"/>
                  </a:lnTo>
                  <a:close/>
                  <a:moveTo>
                    <a:pt x="51652" y="74275"/>
                  </a:moveTo>
                  <a:lnTo>
                    <a:pt x="51652" y="82065"/>
                  </a:lnTo>
                  <a:lnTo>
                    <a:pt x="43919" y="82065"/>
                  </a:lnTo>
                  <a:lnTo>
                    <a:pt x="43919" y="74275"/>
                  </a:lnTo>
                  <a:close/>
                  <a:moveTo>
                    <a:pt x="59819" y="74275"/>
                  </a:moveTo>
                  <a:lnTo>
                    <a:pt x="59819" y="82065"/>
                  </a:lnTo>
                  <a:lnTo>
                    <a:pt x="52075" y="82065"/>
                  </a:lnTo>
                  <a:lnTo>
                    <a:pt x="52075" y="74275"/>
                  </a:lnTo>
                  <a:close/>
                  <a:moveTo>
                    <a:pt x="67975" y="74275"/>
                  </a:moveTo>
                  <a:lnTo>
                    <a:pt x="67975" y="82065"/>
                  </a:lnTo>
                  <a:lnTo>
                    <a:pt x="60243" y="82065"/>
                  </a:lnTo>
                  <a:lnTo>
                    <a:pt x="60243" y="74275"/>
                  </a:lnTo>
                  <a:close/>
                  <a:moveTo>
                    <a:pt x="76452" y="74275"/>
                  </a:moveTo>
                  <a:lnTo>
                    <a:pt x="76452" y="82065"/>
                  </a:lnTo>
                  <a:lnTo>
                    <a:pt x="68399" y="82065"/>
                  </a:lnTo>
                  <a:lnTo>
                    <a:pt x="68399" y="74275"/>
                  </a:lnTo>
                  <a:close/>
                  <a:moveTo>
                    <a:pt x="84608" y="74275"/>
                  </a:moveTo>
                  <a:lnTo>
                    <a:pt x="84608" y="82065"/>
                  </a:lnTo>
                  <a:lnTo>
                    <a:pt x="76865" y="82065"/>
                  </a:lnTo>
                  <a:lnTo>
                    <a:pt x="76865" y="74275"/>
                  </a:lnTo>
                  <a:close/>
                  <a:moveTo>
                    <a:pt x="92776" y="74275"/>
                  </a:moveTo>
                  <a:lnTo>
                    <a:pt x="92776" y="82065"/>
                  </a:lnTo>
                  <a:lnTo>
                    <a:pt x="85032" y="82065"/>
                  </a:lnTo>
                  <a:lnTo>
                    <a:pt x="85032" y="74275"/>
                  </a:lnTo>
                  <a:close/>
                  <a:moveTo>
                    <a:pt x="100932" y="74275"/>
                  </a:moveTo>
                  <a:lnTo>
                    <a:pt x="100932" y="82065"/>
                  </a:lnTo>
                  <a:lnTo>
                    <a:pt x="93200" y="82065"/>
                  </a:lnTo>
                  <a:lnTo>
                    <a:pt x="93200" y="74275"/>
                  </a:lnTo>
                  <a:close/>
                  <a:moveTo>
                    <a:pt x="109099" y="74275"/>
                  </a:moveTo>
                  <a:lnTo>
                    <a:pt x="109099" y="82065"/>
                  </a:lnTo>
                  <a:lnTo>
                    <a:pt x="101356" y="82065"/>
                  </a:lnTo>
                  <a:lnTo>
                    <a:pt x="101356" y="74275"/>
                  </a:lnTo>
                  <a:close/>
                  <a:moveTo>
                    <a:pt x="116866" y="74275"/>
                  </a:moveTo>
                  <a:lnTo>
                    <a:pt x="116866" y="82065"/>
                  </a:lnTo>
                  <a:lnTo>
                    <a:pt x="109523" y="82065"/>
                  </a:lnTo>
                  <a:lnTo>
                    <a:pt x="109523" y="74275"/>
                  </a:lnTo>
                  <a:close/>
                  <a:moveTo>
                    <a:pt x="125022" y="74275"/>
                  </a:moveTo>
                  <a:lnTo>
                    <a:pt x="125022" y="82065"/>
                  </a:lnTo>
                  <a:lnTo>
                    <a:pt x="117290" y="82065"/>
                  </a:lnTo>
                  <a:lnTo>
                    <a:pt x="117290" y="74275"/>
                  </a:lnTo>
                  <a:close/>
                  <a:moveTo>
                    <a:pt x="133190" y="74275"/>
                  </a:moveTo>
                  <a:lnTo>
                    <a:pt x="133190" y="82065"/>
                  </a:lnTo>
                  <a:lnTo>
                    <a:pt x="125446" y="82065"/>
                  </a:lnTo>
                  <a:lnTo>
                    <a:pt x="125446" y="74275"/>
                  </a:lnTo>
                  <a:close/>
                  <a:moveTo>
                    <a:pt x="141346" y="74275"/>
                  </a:moveTo>
                  <a:lnTo>
                    <a:pt x="141346" y="82065"/>
                  </a:lnTo>
                  <a:lnTo>
                    <a:pt x="133614" y="82065"/>
                  </a:lnTo>
                  <a:lnTo>
                    <a:pt x="133614" y="74275"/>
                  </a:lnTo>
                  <a:close/>
                  <a:moveTo>
                    <a:pt x="149513" y="74275"/>
                  </a:moveTo>
                  <a:lnTo>
                    <a:pt x="149513" y="82065"/>
                  </a:lnTo>
                  <a:lnTo>
                    <a:pt x="141770" y="82065"/>
                  </a:lnTo>
                  <a:lnTo>
                    <a:pt x="141770" y="74275"/>
                  </a:lnTo>
                  <a:close/>
                  <a:moveTo>
                    <a:pt x="157280" y="74275"/>
                  </a:moveTo>
                  <a:lnTo>
                    <a:pt x="157280" y="82065"/>
                  </a:lnTo>
                  <a:lnTo>
                    <a:pt x="149937" y="82065"/>
                  </a:lnTo>
                  <a:lnTo>
                    <a:pt x="149937" y="74275"/>
                  </a:lnTo>
                  <a:close/>
                  <a:moveTo>
                    <a:pt x="165448" y="74275"/>
                  </a:moveTo>
                  <a:lnTo>
                    <a:pt x="165448" y="82065"/>
                  </a:lnTo>
                  <a:lnTo>
                    <a:pt x="157704" y="82065"/>
                  </a:lnTo>
                  <a:lnTo>
                    <a:pt x="157704" y="74275"/>
                  </a:lnTo>
                  <a:close/>
                  <a:moveTo>
                    <a:pt x="173604" y="74275"/>
                  </a:moveTo>
                  <a:lnTo>
                    <a:pt x="173604" y="82065"/>
                  </a:lnTo>
                  <a:lnTo>
                    <a:pt x="165871" y="82065"/>
                  </a:lnTo>
                  <a:lnTo>
                    <a:pt x="165871" y="74275"/>
                  </a:lnTo>
                  <a:close/>
                  <a:moveTo>
                    <a:pt x="181771" y="74275"/>
                  </a:moveTo>
                  <a:lnTo>
                    <a:pt x="181771" y="82065"/>
                  </a:lnTo>
                  <a:lnTo>
                    <a:pt x="174028" y="82065"/>
                  </a:lnTo>
                  <a:lnTo>
                    <a:pt x="174028" y="74275"/>
                  </a:lnTo>
                  <a:close/>
                  <a:moveTo>
                    <a:pt x="189927" y="74275"/>
                  </a:moveTo>
                  <a:lnTo>
                    <a:pt x="189927" y="82065"/>
                  </a:lnTo>
                  <a:lnTo>
                    <a:pt x="182195" y="82065"/>
                  </a:lnTo>
                  <a:lnTo>
                    <a:pt x="182195" y="74275"/>
                  </a:lnTo>
                  <a:close/>
                  <a:moveTo>
                    <a:pt x="198095" y="74275"/>
                  </a:moveTo>
                  <a:lnTo>
                    <a:pt x="198095" y="82065"/>
                  </a:lnTo>
                  <a:lnTo>
                    <a:pt x="190351" y="82065"/>
                  </a:lnTo>
                  <a:lnTo>
                    <a:pt x="190351" y="74275"/>
                  </a:lnTo>
                  <a:close/>
                  <a:moveTo>
                    <a:pt x="206251" y="74275"/>
                  </a:moveTo>
                  <a:lnTo>
                    <a:pt x="206251" y="82065"/>
                  </a:lnTo>
                  <a:lnTo>
                    <a:pt x="198519" y="82065"/>
                  </a:lnTo>
                  <a:lnTo>
                    <a:pt x="198519" y="74275"/>
                  </a:lnTo>
                  <a:close/>
                  <a:moveTo>
                    <a:pt x="214419" y="74275"/>
                  </a:moveTo>
                  <a:lnTo>
                    <a:pt x="214419" y="82065"/>
                  </a:lnTo>
                  <a:lnTo>
                    <a:pt x="206675" y="82065"/>
                  </a:lnTo>
                  <a:lnTo>
                    <a:pt x="206675" y="74275"/>
                  </a:lnTo>
                  <a:close/>
                  <a:moveTo>
                    <a:pt x="222575" y="74275"/>
                  </a:moveTo>
                  <a:lnTo>
                    <a:pt x="222575" y="82065"/>
                  </a:lnTo>
                  <a:lnTo>
                    <a:pt x="214842" y="82065"/>
                  </a:lnTo>
                  <a:lnTo>
                    <a:pt x="214842" y="74275"/>
                  </a:lnTo>
                  <a:close/>
                  <a:moveTo>
                    <a:pt x="230742" y="74275"/>
                  </a:moveTo>
                  <a:lnTo>
                    <a:pt x="230742" y="82065"/>
                  </a:lnTo>
                  <a:lnTo>
                    <a:pt x="222999" y="82065"/>
                  </a:lnTo>
                  <a:lnTo>
                    <a:pt x="222999" y="74275"/>
                  </a:lnTo>
                  <a:close/>
                  <a:moveTo>
                    <a:pt x="238898" y="74275"/>
                  </a:moveTo>
                  <a:lnTo>
                    <a:pt x="238898" y="82065"/>
                  </a:lnTo>
                  <a:lnTo>
                    <a:pt x="231166" y="82065"/>
                  </a:lnTo>
                  <a:lnTo>
                    <a:pt x="231166" y="74275"/>
                  </a:lnTo>
                  <a:close/>
                  <a:moveTo>
                    <a:pt x="247066" y="74275"/>
                  </a:moveTo>
                  <a:lnTo>
                    <a:pt x="247066" y="82065"/>
                  </a:lnTo>
                  <a:lnTo>
                    <a:pt x="239322" y="82065"/>
                  </a:lnTo>
                  <a:lnTo>
                    <a:pt x="239322" y="74275"/>
                  </a:lnTo>
                  <a:close/>
                  <a:moveTo>
                    <a:pt x="255222" y="74275"/>
                  </a:moveTo>
                  <a:lnTo>
                    <a:pt x="255222" y="82065"/>
                  </a:lnTo>
                  <a:lnTo>
                    <a:pt x="247490" y="82065"/>
                  </a:lnTo>
                  <a:lnTo>
                    <a:pt x="247490" y="74275"/>
                  </a:lnTo>
                  <a:close/>
                  <a:moveTo>
                    <a:pt x="263390" y="74275"/>
                  </a:moveTo>
                  <a:lnTo>
                    <a:pt x="263390" y="82065"/>
                  </a:lnTo>
                  <a:lnTo>
                    <a:pt x="255646" y="82065"/>
                  </a:lnTo>
                  <a:lnTo>
                    <a:pt x="255646" y="74275"/>
                  </a:lnTo>
                  <a:close/>
                  <a:moveTo>
                    <a:pt x="271546" y="74275"/>
                  </a:moveTo>
                  <a:lnTo>
                    <a:pt x="271546" y="82065"/>
                  </a:lnTo>
                  <a:lnTo>
                    <a:pt x="263813" y="82065"/>
                  </a:lnTo>
                  <a:lnTo>
                    <a:pt x="263813" y="74275"/>
                  </a:lnTo>
                  <a:close/>
                  <a:moveTo>
                    <a:pt x="84608" y="82477"/>
                  </a:moveTo>
                  <a:lnTo>
                    <a:pt x="84608" y="90267"/>
                  </a:lnTo>
                  <a:lnTo>
                    <a:pt x="76865" y="90267"/>
                  </a:lnTo>
                  <a:lnTo>
                    <a:pt x="76865" y="82477"/>
                  </a:lnTo>
                  <a:close/>
                  <a:moveTo>
                    <a:pt x="92776" y="82477"/>
                  </a:moveTo>
                  <a:lnTo>
                    <a:pt x="92776" y="90267"/>
                  </a:lnTo>
                  <a:lnTo>
                    <a:pt x="85032" y="90267"/>
                  </a:lnTo>
                  <a:lnTo>
                    <a:pt x="85032" y="82477"/>
                  </a:lnTo>
                  <a:close/>
                  <a:moveTo>
                    <a:pt x="100932" y="82477"/>
                  </a:moveTo>
                  <a:lnTo>
                    <a:pt x="100932" y="90267"/>
                  </a:lnTo>
                  <a:lnTo>
                    <a:pt x="93200" y="90267"/>
                  </a:lnTo>
                  <a:lnTo>
                    <a:pt x="93200" y="82477"/>
                  </a:lnTo>
                  <a:close/>
                  <a:moveTo>
                    <a:pt x="109099" y="82477"/>
                  </a:moveTo>
                  <a:lnTo>
                    <a:pt x="109099" y="90267"/>
                  </a:lnTo>
                  <a:lnTo>
                    <a:pt x="101356" y="90267"/>
                  </a:lnTo>
                  <a:lnTo>
                    <a:pt x="101356" y="82477"/>
                  </a:lnTo>
                  <a:close/>
                  <a:moveTo>
                    <a:pt x="116866" y="82477"/>
                  </a:moveTo>
                  <a:lnTo>
                    <a:pt x="116866" y="90267"/>
                  </a:lnTo>
                  <a:lnTo>
                    <a:pt x="109523" y="90267"/>
                  </a:lnTo>
                  <a:lnTo>
                    <a:pt x="109523" y="82477"/>
                  </a:lnTo>
                  <a:close/>
                  <a:moveTo>
                    <a:pt x="125022" y="82477"/>
                  </a:moveTo>
                  <a:lnTo>
                    <a:pt x="125022" y="90267"/>
                  </a:lnTo>
                  <a:lnTo>
                    <a:pt x="117290" y="90267"/>
                  </a:lnTo>
                  <a:lnTo>
                    <a:pt x="117290" y="82477"/>
                  </a:lnTo>
                  <a:close/>
                  <a:moveTo>
                    <a:pt x="133190" y="82477"/>
                  </a:moveTo>
                  <a:lnTo>
                    <a:pt x="133190" y="90267"/>
                  </a:lnTo>
                  <a:lnTo>
                    <a:pt x="125446" y="90267"/>
                  </a:lnTo>
                  <a:lnTo>
                    <a:pt x="125446" y="82477"/>
                  </a:lnTo>
                  <a:close/>
                  <a:moveTo>
                    <a:pt x="141346" y="82477"/>
                  </a:moveTo>
                  <a:lnTo>
                    <a:pt x="141346" y="90267"/>
                  </a:lnTo>
                  <a:lnTo>
                    <a:pt x="133614" y="90267"/>
                  </a:lnTo>
                  <a:lnTo>
                    <a:pt x="133614" y="82477"/>
                  </a:lnTo>
                  <a:close/>
                  <a:moveTo>
                    <a:pt x="149513" y="82477"/>
                  </a:moveTo>
                  <a:lnTo>
                    <a:pt x="149513" y="90267"/>
                  </a:lnTo>
                  <a:lnTo>
                    <a:pt x="141770" y="90267"/>
                  </a:lnTo>
                  <a:lnTo>
                    <a:pt x="141770" y="82477"/>
                  </a:lnTo>
                  <a:close/>
                  <a:moveTo>
                    <a:pt x="157280" y="82477"/>
                  </a:moveTo>
                  <a:lnTo>
                    <a:pt x="157280" y="90267"/>
                  </a:lnTo>
                  <a:lnTo>
                    <a:pt x="149937" y="90267"/>
                  </a:lnTo>
                  <a:lnTo>
                    <a:pt x="149937" y="82477"/>
                  </a:lnTo>
                  <a:close/>
                  <a:moveTo>
                    <a:pt x="165448" y="82477"/>
                  </a:moveTo>
                  <a:lnTo>
                    <a:pt x="165448" y="90267"/>
                  </a:lnTo>
                  <a:lnTo>
                    <a:pt x="157704" y="90267"/>
                  </a:lnTo>
                  <a:lnTo>
                    <a:pt x="157704" y="82477"/>
                  </a:lnTo>
                  <a:close/>
                  <a:moveTo>
                    <a:pt x="173604" y="82477"/>
                  </a:moveTo>
                  <a:lnTo>
                    <a:pt x="173604" y="90267"/>
                  </a:lnTo>
                  <a:lnTo>
                    <a:pt x="165871" y="90267"/>
                  </a:lnTo>
                  <a:lnTo>
                    <a:pt x="165871" y="82477"/>
                  </a:lnTo>
                  <a:close/>
                  <a:moveTo>
                    <a:pt x="189927" y="82477"/>
                  </a:moveTo>
                  <a:lnTo>
                    <a:pt x="189927" y="90267"/>
                  </a:lnTo>
                  <a:lnTo>
                    <a:pt x="182195" y="90267"/>
                  </a:lnTo>
                  <a:lnTo>
                    <a:pt x="182195" y="82477"/>
                  </a:lnTo>
                  <a:close/>
                  <a:moveTo>
                    <a:pt x="198095" y="82477"/>
                  </a:moveTo>
                  <a:lnTo>
                    <a:pt x="198095" y="90267"/>
                  </a:lnTo>
                  <a:lnTo>
                    <a:pt x="190351" y="90267"/>
                  </a:lnTo>
                  <a:lnTo>
                    <a:pt x="190351" y="82477"/>
                  </a:lnTo>
                  <a:close/>
                  <a:moveTo>
                    <a:pt x="206251" y="82477"/>
                  </a:moveTo>
                  <a:lnTo>
                    <a:pt x="206251" y="90267"/>
                  </a:lnTo>
                  <a:lnTo>
                    <a:pt x="198519" y="90267"/>
                  </a:lnTo>
                  <a:lnTo>
                    <a:pt x="198519" y="82477"/>
                  </a:lnTo>
                  <a:close/>
                  <a:moveTo>
                    <a:pt x="214419" y="82477"/>
                  </a:moveTo>
                  <a:lnTo>
                    <a:pt x="214419" y="90267"/>
                  </a:lnTo>
                  <a:lnTo>
                    <a:pt x="206675" y="90267"/>
                  </a:lnTo>
                  <a:lnTo>
                    <a:pt x="206675" y="82477"/>
                  </a:lnTo>
                  <a:close/>
                  <a:moveTo>
                    <a:pt x="222575" y="82477"/>
                  </a:moveTo>
                  <a:lnTo>
                    <a:pt x="222575" y="90267"/>
                  </a:lnTo>
                  <a:lnTo>
                    <a:pt x="214842" y="90267"/>
                  </a:lnTo>
                  <a:lnTo>
                    <a:pt x="214842" y="82477"/>
                  </a:lnTo>
                  <a:close/>
                  <a:moveTo>
                    <a:pt x="230742" y="82477"/>
                  </a:moveTo>
                  <a:lnTo>
                    <a:pt x="230742" y="90267"/>
                  </a:lnTo>
                  <a:lnTo>
                    <a:pt x="222999" y="90267"/>
                  </a:lnTo>
                  <a:lnTo>
                    <a:pt x="222999" y="82477"/>
                  </a:lnTo>
                  <a:close/>
                  <a:moveTo>
                    <a:pt x="271546" y="82477"/>
                  </a:moveTo>
                  <a:lnTo>
                    <a:pt x="271546" y="90267"/>
                  </a:lnTo>
                  <a:lnTo>
                    <a:pt x="263813" y="90267"/>
                  </a:lnTo>
                  <a:lnTo>
                    <a:pt x="263813" y="82477"/>
                  </a:lnTo>
                  <a:close/>
                  <a:moveTo>
                    <a:pt x="11238" y="82477"/>
                  </a:moveTo>
                  <a:lnTo>
                    <a:pt x="11238" y="90278"/>
                  </a:lnTo>
                  <a:lnTo>
                    <a:pt x="3505" y="90278"/>
                  </a:lnTo>
                  <a:lnTo>
                    <a:pt x="3505" y="82477"/>
                  </a:lnTo>
                  <a:close/>
                  <a:moveTo>
                    <a:pt x="19394" y="82477"/>
                  </a:moveTo>
                  <a:lnTo>
                    <a:pt x="19394" y="90278"/>
                  </a:lnTo>
                  <a:lnTo>
                    <a:pt x="11662" y="90278"/>
                  </a:lnTo>
                  <a:lnTo>
                    <a:pt x="11662" y="82477"/>
                  </a:lnTo>
                  <a:close/>
                  <a:moveTo>
                    <a:pt x="27561" y="82477"/>
                  </a:moveTo>
                  <a:lnTo>
                    <a:pt x="27561" y="90278"/>
                  </a:lnTo>
                  <a:lnTo>
                    <a:pt x="19818" y="90278"/>
                  </a:lnTo>
                  <a:lnTo>
                    <a:pt x="19818" y="82477"/>
                  </a:lnTo>
                  <a:close/>
                  <a:moveTo>
                    <a:pt x="35328" y="82477"/>
                  </a:moveTo>
                  <a:lnTo>
                    <a:pt x="35328" y="90278"/>
                  </a:lnTo>
                  <a:lnTo>
                    <a:pt x="27985" y="90278"/>
                  </a:lnTo>
                  <a:lnTo>
                    <a:pt x="27985" y="82477"/>
                  </a:lnTo>
                  <a:close/>
                  <a:moveTo>
                    <a:pt x="43496" y="82477"/>
                  </a:moveTo>
                  <a:lnTo>
                    <a:pt x="43496" y="90278"/>
                  </a:lnTo>
                  <a:lnTo>
                    <a:pt x="35752" y="90278"/>
                  </a:lnTo>
                  <a:lnTo>
                    <a:pt x="35752" y="82477"/>
                  </a:lnTo>
                  <a:close/>
                  <a:moveTo>
                    <a:pt x="51652" y="82477"/>
                  </a:moveTo>
                  <a:lnTo>
                    <a:pt x="51652" y="90278"/>
                  </a:lnTo>
                  <a:lnTo>
                    <a:pt x="43919" y="90278"/>
                  </a:lnTo>
                  <a:lnTo>
                    <a:pt x="43919" y="82477"/>
                  </a:lnTo>
                  <a:close/>
                  <a:moveTo>
                    <a:pt x="59819" y="82477"/>
                  </a:moveTo>
                  <a:lnTo>
                    <a:pt x="59819" y="90278"/>
                  </a:lnTo>
                  <a:lnTo>
                    <a:pt x="52075" y="90278"/>
                  </a:lnTo>
                  <a:lnTo>
                    <a:pt x="52075" y="82477"/>
                  </a:lnTo>
                  <a:close/>
                  <a:moveTo>
                    <a:pt x="67975" y="82477"/>
                  </a:moveTo>
                  <a:lnTo>
                    <a:pt x="67975" y="90278"/>
                  </a:lnTo>
                  <a:lnTo>
                    <a:pt x="60243" y="90278"/>
                  </a:lnTo>
                  <a:lnTo>
                    <a:pt x="60243" y="82477"/>
                  </a:lnTo>
                  <a:close/>
                  <a:moveTo>
                    <a:pt x="76452" y="82477"/>
                  </a:moveTo>
                  <a:lnTo>
                    <a:pt x="76452" y="90278"/>
                  </a:lnTo>
                  <a:lnTo>
                    <a:pt x="68399" y="90278"/>
                  </a:lnTo>
                  <a:lnTo>
                    <a:pt x="68399" y="82477"/>
                  </a:lnTo>
                  <a:close/>
                  <a:moveTo>
                    <a:pt x="181771" y="82477"/>
                  </a:moveTo>
                  <a:lnTo>
                    <a:pt x="181771" y="90278"/>
                  </a:lnTo>
                  <a:lnTo>
                    <a:pt x="174028" y="90267"/>
                  </a:lnTo>
                  <a:lnTo>
                    <a:pt x="174028" y="82477"/>
                  </a:lnTo>
                  <a:close/>
                  <a:moveTo>
                    <a:pt x="238898" y="82477"/>
                  </a:moveTo>
                  <a:lnTo>
                    <a:pt x="238898" y="90278"/>
                  </a:lnTo>
                  <a:lnTo>
                    <a:pt x="231166" y="90278"/>
                  </a:lnTo>
                  <a:lnTo>
                    <a:pt x="231166" y="82477"/>
                  </a:lnTo>
                  <a:close/>
                  <a:moveTo>
                    <a:pt x="247066" y="82477"/>
                  </a:moveTo>
                  <a:lnTo>
                    <a:pt x="247066" y="90278"/>
                  </a:lnTo>
                  <a:lnTo>
                    <a:pt x="239322" y="90278"/>
                  </a:lnTo>
                  <a:lnTo>
                    <a:pt x="239322" y="82477"/>
                  </a:lnTo>
                  <a:close/>
                  <a:moveTo>
                    <a:pt x="255222" y="82477"/>
                  </a:moveTo>
                  <a:lnTo>
                    <a:pt x="255222" y="90278"/>
                  </a:lnTo>
                  <a:lnTo>
                    <a:pt x="247490" y="90278"/>
                  </a:lnTo>
                  <a:lnTo>
                    <a:pt x="247490" y="82477"/>
                  </a:lnTo>
                  <a:close/>
                  <a:moveTo>
                    <a:pt x="263390" y="82477"/>
                  </a:moveTo>
                  <a:lnTo>
                    <a:pt x="263390" y="90278"/>
                  </a:lnTo>
                  <a:lnTo>
                    <a:pt x="255646" y="90278"/>
                  </a:lnTo>
                  <a:lnTo>
                    <a:pt x="255646" y="82477"/>
                  </a:lnTo>
                  <a:close/>
                  <a:moveTo>
                    <a:pt x="11238" y="90679"/>
                  </a:moveTo>
                  <a:lnTo>
                    <a:pt x="11238" y="98480"/>
                  </a:lnTo>
                  <a:lnTo>
                    <a:pt x="3505" y="98480"/>
                  </a:lnTo>
                  <a:lnTo>
                    <a:pt x="3505" y="90679"/>
                  </a:lnTo>
                  <a:close/>
                  <a:moveTo>
                    <a:pt x="19394" y="90679"/>
                  </a:moveTo>
                  <a:lnTo>
                    <a:pt x="19394" y="98480"/>
                  </a:lnTo>
                  <a:lnTo>
                    <a:pt x="11662" y="98480"/>
                  </a:lnTo>
                  <a:lnTo>
                    <a:pt x="11662" y="90679"/>
                  </a:lnTo>
                  <a:close/>
                  <a:moveTo>
                    <a:pt x="27561" y="90679"/>
                  </a:moveTo>
                  <a:lnTo>
                    <a:pt x="27561" y="98480"/>
                  </a:lnTo>
                  <a:lnTo>
                    <a:pt x="19818" y="98480"/>
                  </a:lnTo>
                  <a:lnTo>
                    <a:pt x="19818" y="90679"/>
                  </a:lnTo>
                  <a:close/>
                  <a:moveTo>
                    <a:pt x="35328" y="90679"/>
                  </a:moveTo>
                  <a:lnTo>
                    <a:pt x="35328" y="98480"/>
                  </a:lnTo>
                  <a:lnTo>
                    <a:pt x="27985" y="98480"/>
                  </a:lnTo>
                  <a:lnTo>
                    <a:pt x="27985" y="90679"/>
                  </a:lnTo>
                  <a:close/>
                  <a:moveTo>
                    <a:pt x="43496" y="90679"/>
                  </a:moveTo>
                  <a:lnTo>
                    <a:pt x="43496" y="98480"/>
                  </a:lnTo>
                  <a:lnTo>
                    <a:pt x="35752" y="98480"/>
                  </a:lnTo>
                  <a:lnTo>
                    <a:pt x="35752" y="90679"/>
                  </a:lnTo>
                  <a:close/>
                  <a:moveTo>
                    <a:pt x="51652" y="90679"/>
                  </a:moveTo>
                  <a:lnTo>
                    <a:pt x="51652" y="98480"/>
                  </a:lnTo>
                  <a:lnTo>
                    <a:pt x="43919" y="98480"/>
                  </a:lnTo>
                  <a:lnTo>
                    <a:pt x="43919" y="90679"/>
                  </a:lnTo>
                  <a:close/>
                  <a:moveTo>
                    <a:pt x="59819" y="90679"/>
                  </a:moveTo>
                  <a:lnTo>
                    <a:pt x="59819" y="98480"/>
                  </a:lnTo>
                  <a:lnTo>
                    <a:pt x="52075" y="98480"/>
                  </a:lnTo>
                  <a:lnTo>
                    <a:pt x="52075" y="90679"/>
                  </a:lnTo>
                  <a:close/>
                  <a:moveTo>
                    <a:pt x="67975" y="90679"/>
                  </a:moveTo>
                  <a:lnTo>
                    <a:pt x="67975" y="98480"/>
                  </a:lnTo>
                  <a:lnTo>
                    <a:pt x="60243" y="98480"/>
                  </a:lnTo>
                  <a:lnTo>
                    <a:pt x="60243" y="90679"/>
                  </a:lnTo>
                  <a:close/>
                  <a:moveTo>
                    <a:pt x="76452" y="90679"/>
                  </a:moveTo>
                  <a:lnTo>
                    <a:pt x="76452" y="98480"/>
                  </a:lnTo>
                  <a:lnTo>
                    <a:pt x="68399" y="98480"/>
                  </a:lnTo>
                  <a:lnTo>
                    <a:pt x="68399" y="90679"/>
                  </a:lnTo>
                  <a:close/>
                  <a:moveTo>
                    <a:pt x="84608" y="90679"/>
                  </a:moveTo>
                  <a:lnTo>
                    <a:pt x="84608" y="98480"/>
                  </a:lnTo>
                  <a:lnTo>
                    <a:pt x="76865" y="98480"/>
                  </a:lnTo>
                  <a:lnTo>
                    <a:pt x="76865" y="90679"/>
                  </a:lnTo>
                  <a:close/>
                  <a:moveTo>
                    <a:pt x="92776" y="90679"/>
                  </a:moveTo>
                  <a:lnTo>
                    <a:pt x="92776" y="98480"/>
                  </a:lnTo>
                  <a:lnTo>
                    <a:pt x="85032" y="98480"/>
                  </a:lnTo>
                  <a:lnTo>
                    <a:pt x="85032" y="90679"/>
                  </a:lnTo>
                  <a:close/>
                  <a:moveTo>
                    <a:pt x="100932" y="90679"/>
                  </a:moveTo>
                  <a:lnTo>
                    <a:pt x="100932" y="98480"/>
                  </a:lnTo>
                  <a:lnTo>
                    <a:pt x="93200" y="98480"/>
                  </a:lnTo>
                  <a:lnTo>
                    <a:pt x="93200" y="90679"/>
                  </a:lnTo>
                  <a:close/>
                  <a:moveTo>
                    <a:pt x="109099" y="90679"/>
                  </a:moveTo>
                  <a:lnTo>
                    <a:pt x="109099" y="98480"/>
                  </a:lnTo>
                  <a:lnTo>
                    <a:pt x="101356" y="98480"/>
                  </a:lnTo>
                  <a:lnTo>
                    <a:pt x="101356" y="90679"/>
                  </a:lnTo>
                  <a:close/>
                  <a:moveTo>
                    <a:pt x="116866" y="90679"/>
                  </a:moveTo>
                  <a:lnTo>
                    <a:pt x="116866" y="98480"/>
                  </a:lnTo>
                  <a:lnTo>
                    <a:pt x="109523" y="98480"/>
                  </a:lnTo>
                  <a:lnTo>
                    <a:pt x="109523" y="90679"/>
                  </a:lnTo>
                  <a:close/>
                  <a:moveTo>
                    <a:pt x="125034" y="90679"/>
                  </a:moveTo>
                  <a:lnTo>
                    <a:pt x="125034" y="98480"/>
                  </a:lnTo>
                  <a:lnTo>
                    <a:pt x="117290" y="98480"/>
                  </a:lnTo>
                  <a:lnTo>
                    <a:pt x="117290" y="90679"/>
                  </a:lnTo>
                  <a:close/>
                  <a:moveTo>
                    <a:pt x="133190" y="90679"/>
                  </a:moveTo>
                  <a:lnTo>
                    <a:pt x="133190" y="98480"/>
                  </a:lnTo>
                  <a:lnTo>
                    <a:pt x="125457" y="98480"/>
                  </a:lnTo>
                  <a:lnTo>
                    <a:pt x="125457" y="90679"/>
                  </a:lnTo>
                  <a:close/>
                  <a:moveTo>
                    <a:pt x="141357" y="90679"/>
                  </a:moveTo>
                  <a:lnTo>
                    <a:pt x="141357" y="98480"/>
                  </a:lnTo>
                  <a:lnTo>
                    <a:pt x="133614" y="98480"/>
                  </a:lnTo>
                  <a:lnTo>
                    <a:pt x="133614" y="90679"/>
                  </a:lnTo>
                  <a:close/>
                  <a:moveTo>
                    <a:pt x="149513" y="90679"/>
                  </a:moveTo>
                  <a:lnTo>
                    <a:pt x="149513" y="98480"/>
                  </a:lnTo>
                  <a:lnTo>
                    <a:pt x="141770" y="98480"/>
                  </a:lnTo>
                  <a:lnTo>
                    <a:pt x="141770" y="90679"/>
                  </a:lnTo>
                  <a:close/>
                  <a:moveTo>
                    <a:pt x="157280" y="90679"/>
                  </a:moveTo>
                  <a:lnTo>
                    <a:pt x="157280" y="98480"/>
                  </a:lnTo>
                  <a:lnTo>
                    <a:pt x="149937" y="98480"/>
                  </a:lnTo>
                  <a:lnTo>
                    <a:pt x="149937" y="90679"/>
                  </a:lnTo>
                  <a:close/>
                  <a:moveTo>
                    <a:pt x="165448" y="90679"/>
                  </a:moveTo>
                  <a:lnTo>
                    <a:pt x="165448" y="98480"/>
                  </a:lnTo>
                  <a:lnTo>
                    <a:pt x="157704" y="98480"/>
                  </a:lnTo>
                  <a:lnTo>
                    <a:pt x="157704" y="90679"/>
                  </a:lnTo>
                  <a:close/>
                  <a:moveTo>
                    <a:pt x="173604" y="90679"/>
                  </a:moveTo>
                  <a:lnTo>
                    <a:pt x="173604" y="98480"/>
                  </a:lnTo>
                  <a:lnTo>
                    <a:pt x="165871" y="98480"/>
                  </a:lnTo>
                  <a:lnTo>
                    <a:pt x="165871" y="90679"/>
                  </a:lnTo>
                  <a:close/>
                  <a:moveTo>
                    <a:pt x="181771" y="90679"/>
                  </a:moveTo>
                  <a:lnTo>
                    <a:pt x="181771" y="98480"/>
                  </a:lnTo>
                  <a:lnTo>
                    <a:pt x="174028" y="98480"/>
                  </a:lnTo>
                  <a:lnTo>
                    <a:pt x="174028" y="90679"/>
                  </a:lnTo>
                  <a:close/>
                  <a:moveTo>
                    <a:pt x="189927" y="90679"/>
                  </a:moveTo>
                  <a:lnTo>
                    <a:pt x="189927" y="98480"/>
                  </a:lnTo>
                  <a:lnTo>
                    <a:pt x="182195" y="98480"/>
                  </a:lnTo>
                  <a:lnTo>
                    <a:pt x="182195" y="90679"/>
                  </a:lnTo>
                  <a:close/>
                  <a:moveTo>
                    <a:pt x="198095" y="90679"/>
                  </a:moveTo>
                  <a:lnTo>
                    <a:pt x="198095" y="98480"/>
                  </a:lnTo>
                  <a:lnTo>
                    <a:pt x="190351" y="98480"/>
                  </a:lnTo>
                  <a:lnTo>
                    <a:pt x="190351" y="90679"/>
                  </a:lnTo>
                  <a:close/>
                  <a:moveTo>
                    <a:pt x="206251" y="90679"/>
                  </a:moveTo>
                  <a:lnTo>
                    <a:pt x="206251" y="98480"/>
                  </a:lnTo>
                  <a:lnTo>
                    <a:pt x="198519" y="98480"/>
                  </a:lnTo>
                  <a:lnTo>
                    <a:pt x="198519" y="90679"/>
                  </a:lnTo>
                  <a:close/>
                  <a:moveTo>
                    <a:pt x="214419" y="90679"/>
                  </a:moveTo>
                  <a:lnTo>
                    <a:pt x="214419" y="98480"/>
                  </a:lnTo>
                  <a:lnTo>
                    <a:pt x="206675" y="98480"/>
                  </a:lnTo>
                  <a:lnTo>
                    <a:pt x="206675" y="90679"/>
                  </a:lnTo>
                  <a:close/>
                  <a:moveTo>
                    <a:pt x="222575" y="90679"/>
                  </a:moveTo>
                  <a:lnTo>
                    <a:pt x="222575" y="98480"/>
                  </a:lnTo>
                  <a:lnTo>
                    <a:pt x="214842" y="98480"/>
                  </a:lnTo>
                  <a:lnTo>
                    <a:pt x="214842" y="90679"/>
                  </a:lnTo>
                  <a:close/>
                  <a:moveTo>
                    <a:pt x="230742" y="90679"/>
                  </a:moveTo>
                  <a:lnTo>
                    <a:pt x="230742" y="98480"/>
                  </a:lnTo>
                  <a:lnTo>
                    <a:pt x="222999" y="98480"/>
                  </a:lnTo>
                  <a:lnTo>
                    <a:pt x="222999" y="90679"/>
                  </a:lnTo>
                  <a:close/>
                  <a:moveTo>
                    <a:pt x="238898" y="90679"/>
                  </a:moveTo>
                  <a:lnTo>
                    <a:pt x="238898" y="98480"/>
                  </a:lnTo>
                  <a:lnTo>
                    <a:pt x="231166" y="98480"/>
                  </a:lnTo>
                  <a:lnTo>
                    <a:pt x="231166" y="90679"/>
                  </a:lnTo>
                  <a:close/>
                  <a:moveTo>
                    <a:pt x="247066" y="90679"/>
                  </a:moveTo>
                  <a:lnTo>
                    <a:pt x="247066" y="98480"/>
                  </a:lnTo>
                  <a:lnTo>
                    <a:pt x="239322" y="98480"/>
                  </a:lnTo>
                  <a:lnTo>
                    <a:pt x="239322" y="90679"/>
                  </a:lnTo>
                  <a:close/>
                  <a:moveTo>
                    <a:pt x="255222" y="90679"/>
                  </a:moveTo>
                  <a:lnTo>
                    <a:pt x="255222" y="98480"/>
                  </a:lnTo>
                  <a:lnTo>
                    <a:pt x="247490" y="98480"/>
                  </a:lnTo>
                  <a:lnTo>
                    <a:pt x="247490" y="90679"/>
                  </a:lnTo>
                  <a:close/>
                  <a:moveTo>
                    <a:pt x="263390" y="90679"/>
                  </a:moveTo>
                  <a:lnTo>
                    <a:pt x="263390" y="98480"/>
                  </a:lnTo>
                  <a:lnTo>
                    <a:pt x="255646" y="98480"/>
                  </a:lnTo>
                  <a:lnTo>
                    <a:pt x="255646" y="90679"/>
                  </a:lnTo>
                  <a:close/>
                  <a:moveTo>
                    <a:pt x="271546" y="90679"/>
                  </a:moveTo>
                  <a:lnTo>
                    <a:pt x="271546" y="98480"/>
                  </a:lnTo>
                  <a:lnTo>
                    <a:pt x="263813" y="98480"/>
                  </a:lnTo>
                  <a:lnTo>
                    <a:pt x="263813" y="90679"/>
                  </a:lnTo>
                  <a:close/>
                  <a:moveTo>
                    <a:pt x="11238" y="98893"/>
                  </a:moveTo>
                  <a:lnTo>
                    <a:pt x="11238" y="106682"/>
                  </a:lnTo>
                  <a:lnTo>
                    <a:pt x="3505" y="106682"/>
                  </a:lnTo>
                  <a:lnTo>
                    <a:pt x="3505" y="98893"/>
                  </a:lnTo>
                  <a:close/>
                  <a:moveTo>
                    <a:pt x="19394" y="98893"/>
                  </a:moveTo>
                  <a:lnTo>
                    <a:pt x="19394" y="106682"/>
                  </a:lnTo>
                  <a:lnTo>
                    <a:pt x="11662" y="106682"/>
                  </a:lnTo>
                  <a:lnTo>
                    <a:pt x="11662" y="98893"/>
                  </a:lnTo>
                  <a:close/>
                  <a:moveTo>
                    <a:pt x="27561" y="98893"/>
                  </a:moveTo>
                  <a:lnTo>
                    <a:pt x="27561" y="106682"/>
                  </a:lnTo>
                  <a:lnTo>
                    <a:pt x="19818" y="106682"/>
                  </a:lnTo>
                  <a:lnTo>
                    <a:pt x="19818" y="98893"/>
                  </a:lnTo>
                  <a:close/>
                  <a:moveTo>
                    <a:pt x="35328" y="98893"/>
                  </a:moveTo>
                  <a:lnTo>
                    <a:pt x="35328" y="106682"/>
                  </a:lnTo>
                  <a:lnTo>
                    <a:pt x="27985" y="106682"/>
                  </a:lnTo>
                  <a:lnTo>
                    <a:pt x="27985" y="98893"/>
                  </a:lnTo>
                  <a:close/>
                  <a:moveTo>
                    <a:pt x="43496" y="98893"/>
                  </a:moveTo>
                  <a:lnTo>
                    <a:pt x="43496" y="106682"/>
                  </a:lnTo>
                  <a:lnTo>
                    <a:pt x="35752" y="106682"/>
                  </a:lnTo>
                  <a:lnTo>
                    <a:pt x="35752" y="98893"/>
                  </a:lnTo>
                  <a:close/>
                  <a:moveTo>
                    <a:pt x="51652" y="98893"/>
                  </a:moveTo>
                  <a:lnTo>
                    <a:pt x="51652" y="106682"/>
                  </a:lnTo>
                  <a:lnTo>
                    <a:pt x="43919" y="106682"/>
                  </a:lnTo>
                  <a:lnTo>
                    <a:pt x="43919" y="98893"/>
                  </a:lnTo>
                  <a:close/>
                  <a:moveTo>
                    <a:pt x="59819" y="98893"/>
                  </a:moveTo>
                  <a:lnTo>
                    <a:pt x="59819" y="106682"/>
                  </a:lnTo>
                  <a:lnTo>
                    <a:pt x="52075" y="106682"/>
                  </a:lnTo>
                  <a:lnTo>
                    <a:pt x="52075" y="98893"/>
                  </a:lnTo>
                  <a:close/>
                  <a:moveTo>
                    <a:pt x="67975" y="98893"/>
                  </a:moveTo>
                  <a:lnTo>
                    <a:pt x="67975" y="106682"/>
                  </a:lnTo>
                  <a:lnTo>
                    <a:pt x="60243" y="106682"/>
                  </a:lnTo>
                  <a:lnTo>
                    <a:pt x="60243" y="98893"/>
                  </a:lnTo>
                  <a:close/>
                  <a:moveTo>
                    <a:pt x="76452" y="98893"/>
                  </a:moveTo>
                  <a:lnTo>
                    <a:pt x="76452" y="106682"/>
                  </a:lnTo>
                  <a:lnTo>
                    <a:pt x="68399" y="106682"/>
                  </a:lnTo>
                  <a:lnTo>
                    <a:pt x="68399" y="98893"/>
                  </a:lnTo>
                  <a:close/>
                  <a:moveTo>
                    <a:pt x="84608" y="98893"/>
                  </a:moveTo>
                  <a:lnTo>
                    <a:pt x="84608" y="106682"/>
                  </a:lnTo>
                  <a:lnTo>
                    <a:pt x="76865" y="106682"/>
                  </a:lnTo>
                  <a:lnTo>
                    <a:pt x="76865" y="98893"/>
                  </a:lnTo>
                  <a:close/>
                  <a:moveTo>
                    <a:pt x="92776" y="98893"/>
                  </a:moveTo>
                  <a:lnTo>
                    <a:pt x="92776" y="106682"/>
                  </a:lnTo>
                  <a:lnTo>
                    <a:pt x="85032" y="106682"/>
                  </a:lnTo>
                  <a:lnTo>
                    <a:pt x="85032" y="98893"/>
                  </a:lnTo>
                  <a:close/>
                  <a:moveTo>
                    <a:pt x="100932" y="98893"/>
                  </a:moveTo>
                  <a:lnTo>
                    <a:pt x="100932" y="106682"/>
                  </a:lnTo>
                  <a:lnTo>
                    <a:pt x="93200" y="106682"/>
                  </a:lnTo>
                  <a:lnTo>
                    <a:pt x="93200" y="98893"/>
                  </a:lnTo>
                  <a:close/>
                  <a:moveTo>
                    <a:pt x="109099" y="98893"/>
                  </a:moveTo>
                  <a:lnTo>
                    <a:pt x="109099" y="106682"/>
                  </a:lnTo>
                  <a:lnTo>
                    <a:pt x="101356" y="106682"/>
                  </a:lnTo>
                  <a:lnTo>
                    <a:pt x="101356" y="98893"/>
                  </a:lnTo>
                  <a:close/>
                  <a:moveTo>
                    <a:pt x="116866" y="98893"/>
                  </a:moveTo>
                  <a:lnTo>
                    <a:pt x="116866" y="106682"/>
                  </a:lnTo>
                  <a:lnTo>
                    <a:pt x="109523" y="106682"/>
                  </a:lnTo>
                  <a:lnTo>
                    <a:pt x="109523" y="98893"/>
                  </a:lnTo>
                  <a:close/>
                  <a:moveTo>
                    <a:pt x="125034" y="98893"/>
                  </a:moveTo>
                  <a:lnTo>
                    <a:pt x="125034" y="106682"/>
                  </a:lnTo>
                  <a:lnTo>
                    <a:pt x="117290" y="106682"/>
                  </a:lnTo>
                  <a:lnTo>
                    <a:pt x="117290" y="98893"/>
                  </a:lnTo>
                  <a:close/>
                  <a:moveTo>
                    <a:pt x="133190" y="98893"/>
                  </a:moveTo>
                  <a:lnTo>
                    <a:pt x="133190" y="106682"/>
                  </a:lnTo>
                  <a:lnTo>
                    <a:pt x="125446" y="106682"/>
                  </a:lnTo>
                  <a:lnTo>
                    <a:pt x="125446" y="98893"/>
                  </a:lnTo>
                  <a:close/>
                  <a:moveTo>
                    <a:pt x="141346" y="98893"/>
                  </a:moveTo>
                  <a:lnTo>
                    <a:pt x="141346" y="106682"/>
                  </a:lnTo>
                  <a:lnTo>
                    <a:pt x="133614" y="106682"/>
                  </a:lnTo>
                  <a:lnTo>
                    <a:pt x="133614" y="98893"/>
                  </a:lnTo>
                  <a:close/>
                  <a:moveTo>
                    <a:pt x="149513" y="98893"/>
                  </a:moveTo>
                  <a:lnTo>
                    <a:pt x="149513" y="106682"/>
                  </a:lnTo>
                  <a:lnTo>
                    <a:pt x="141770" y="106682"/>
                  </a:lnTo>
                  <a:lnTo>
                    <a:pt x="141770" y="98893"/>
                  </a:lnTo>
                  <a:close/>
                  <a:moveTo>
                    <a:pt x="157280" y="98893"/>
                  </a:moveTo>
                  <a:lnTo>
                    <a:pt x="157280" y="106682"/>
                  </a:lnTo>
                  <a:lnTo>
                    <a:pt x="149937" y="106682"/>
                  </a:lnTo>
                  <a:lnTo>
                    <a:pt x="149937" y="98893"/>
                  </a:lnTo>
                  <a:close/>
                  <a:moveTo>
                    <a:pt x="165448" y="98893"/>
                  </a:moveTo>
                  <a:lnTo>
                    <a:pt x="165448" y="106682"/>
                  </a:lnTo>
                  <a:lnTo>
                    <a:pt x="157704" y="106682"/>
                  </a:lnTo>
                  <a:lnTo>
                    <a:pt x="157704" y="98893"/>
                  </a:lnTo>
                  <a:close/>
                  <a:moveTo>
                    <a:pt x="173604" y="98893"/>
                  </a:moveTo>
                  <a:lnTo>
                    <a:pt x="173604" y="106682"/>
                  </a:lnTo>
                  <a:lnTo>
                    <a:pt x="165871" y="106682"/>
                  </a:lnTo>
                  <a:lnTo>
                    <a:pt x="165871" y="98893"/>
                  </a:lnTo>
                  <a:close/>
                  <a:moveTo>
                    <a:pt x="181771" y="98893"/>
                  </a:moveTo>
                  <a:lnTo>
                    <a:pt x="181771" y="106682"/>
                  </a:lnTo>
                  <a:lnTo>
                    <a:pt x="174028" y="106682"/>
                  </a:lnTo>
                  <a:lnTo>
                    <a:pt x="174028" y="98893"/>
                  </a:lnTo>
                  <a:close/>
                  <a:moveTo>
                    <a:pt x="189927" y="98893"/>
                  </a:moveTo>
                  <a:lnTo>
                    <a:pt x="189927" y="106682"/>
                  </a:lnTo>
                  <a:lnTo>
                    <a:pt x="182195" y="106682"/>
                  </a:lnTo>
                  <a:lnTo>
                    <a:pt x="182195" y="98893"/>
                  </a:lnTo>
                  <a:close/>
                  <a:moveTo>
                    <a:pt x="198095" y="98893"/>
                  </a:moveTo>
                  <a:lnTo>
                    <a:pt x="198095" y="106682"/>
                  </a:lnTo>
                  <a:lnTo>
                    <a:pt x="190351" y="106682"/>
                  </a:lnTo>
                  <a:lnTo>
                    <a:pt x="190351" y="98893"/>
                  </a:lnTo>
                  <a:close/>
                  <a:moveTo>
                    <a:pt x="206251" y="98893"/>
                  </a:moveTo>
                  <a:lnTo>
                    <a:pt x="206251" y="106682"/>
                  </a:lnTo>
                  <a:lnTo>
                    <a:pt x="198519" y="106682"/>
                  </a:lnTo>
                  <a:lnTo>
                    <a:pt x="198519" y="98893"/>
                  </a:lnTo>
                  <a:close/>
                  <a:moveTo>
                    <a:pt x="214419" y="98893"/>
                  </a:moveTo>
                  <a:lnTo>
                    <a:pt x="214419" y="106682"/>
                  </a:lnTo>
                  <a:lnTo>
                    <a:pt x="206675" y="106682"/>
                  </a:lnTo>
                  <a:lnTo>
                    <a:pt x="206675" y="98893"/>
                  </a:lnTo>
                  <a:close/>
                  <a:moveTo>
                    <a:pt x="222575" y="98893"/>
                  </a:moveTo>
                  <a:lnTo>
                    <a:pt x="222575" y="106682"/>
                  </a:lnTo>
                  <a:lnTo>
                    <a:pt x="214842" y="106682"/>
                  </a:lnTo>
                  <a:lnTo>
                    <a:pt x="214842" y="98893"/>
                  </a:lnTo>
                  <a:close/>
                  <a:moveTo>
                    <a:pt x="230742" y="98893"/>
                  </a:moveTo>
                  <a:lnTo>
                    <a:pt x="230742" y="106682"/>
                  </a:lnTo>
                  <a:lnTo>
                    <a:pt x="222999" y="106682"/>
                  </a:lnTo>
                  <a:lnTo>
                    <a:pt x="222999" y="98893"/>
                  </a:lnTo>
                  <a:close/>
                  <a:moveTo>
                    <a:pt x="238898" y="98893"/>
                  </a:moveTo>
                  <a:lnTo>
                    <a:pt x="238898" y="106682"/>
                  </a:lnTo>
                  <a:lnTo>
                    <a:pt x="231166" y="106682"/>
                  </a:lnTo>
                  <a:lnTo>
                    <a:pt x="231166" y="98893"/>
                  </a:lnTo>
                  <a:close/>
                  <a:moveTo>
                    <a:pt x="247066" y="98893"/>
                  </a:moveTo>
                  <a:lnTo>
                    <a:pt x="247066" y="106682"/>
                  </a:lnTo>
                  <a:lnTo>
                    <a:pt x="239322" y="106682"/>
                  </a:lnTo>
                  <a:lnTo>
                    <a:pt x="239322" y="98893"/>
                  </a:lnTo>
                  <a:close/>
                  <a:moveTo>
                    <a:pt x="255222" y="98893"/>
                  </a:moveTo>
                  <a:lnTo>
                    <a:pt x="255222" y="106682"/>
                  </a:lnTo>
                  <a:lnTo>
                    <a:pt x="247490" y="106682"/>
                  </a:lnTo>
                  <a:lnTo>
                    <a:pt x="247490" y="98893"/>
                  </a:lnTo>
                  <a:close/>
                  <a:moveTo>
                    <a:pt x="263390" y="98893"/>
                  </a:moveTo>
                  <a:lnTo>
                    <a:pt x="263390" y="106682"/>
                  </a:lnTo>
                  <a:lnTo>
                    <a:pt x="255646" y="106682"/>
                  </a:lnTo>
                  <a:lnTo>
                    <a:pt x="255646" y="98893"/>
                  </a:lnTo>
                  <a:close/>
                  <a:moveTo>
                    <a:pt x="271546" y="98893"/>
                  </a:moveTo>
                  <a:lnTo>
                    <a:pt x="271546" y="106682"/>
                  </a:lnTo>
                  <a:lnTo>
                    <a:pt x="263813" y="106682"/>
                  </a:lnTo>
                  <a:lnTo>
                    <a:pt x="263813" y="98893"/>
                  </a:lnTo>
                  <a:close/>
                  <a:moveTo>
                    <a:pt x="11238" y="107095"/>
                  </a:moveTo>
                  <a:lnTo>
                    <a:pt x="11238" y="114895"/>
                  </a:lnTo>
                  <a:lnTo>
                    <a:pt x="3505" y="114895"/>
                  </a:lnTo>
                  <a:lnTo>
                    <a:pt x="3505" y="107095"/>
                  </a:lnTo>
                  <a:close/>
                  <a:moveTo>
                    <a:pt x="19394" y="107095"/>
                  </a:moveTo>
                  <a:lnTo>
                    <a:pt x="19394" y="114895"/>
                  </a:lnTo>
                  <a:lnTo>
                    <a:pt x="11662" y="114895"/>
                  </a:lnTo>
                  <a:lnTo>
                    <a:pt x="11662" y="107095"/>
                  </a:lnTo>
                  <a:close/>
                  <a:moveTo>
                    <a:pt x="27561" y="107095"/>
                  </a:moveTo>
                  <a:lnTo>
                    <a:pt x="27561" y="114895"/>
                  </a:lnTo>
                  <a:lnTo>
                    <a:pt x="19818" y="114895"/>
                  </a:lnTo>
                  <a:lnTo>
                    <a:pt x="19818" y="107095"/>
                  </a:lnTo>
                  <a:close/>
                  <a:moveTo>
                    <a:pt x="35328" y="107095"/>
                  </a:moveTo>
                  <a:lnTo>
                    <a:pt x="35328" y="114895"/>
                  </a:lnTo>
                  <a:lnTo>
                    <a:pt x="27985" y="114895"/>
                  </a:lnTo>
                  <a:lnTo>
                    <a:pt x="27985" y="107095"/>
                  </a:lnTo>
                  <a:close/>
                  <a:moveTo>
                    <a:pt x="43496" y="107095"/>
                  </a:moveTo>
                  <a:lnTo>
                    <a:pt x="43496" y="114895"/>
                  </a:lnTo>
                  <a:lnTo>
                    <a:pt x="35752" y="114895"/>
                  </a:lnTo>
                  <a:lnTo>
                    <a:pt x="35752" y="107095"/>
                  </a:lnTo>
                  <a:close/>
                  <a:moveTo>
                    <a:pt x="51652" y="107095"/>
                  </a:moveTo>
                  <a:lnTo>
                    <a:pt x="51652" y="114895"/>
                  </a:lnTo>
                  <a:lnTo>
                    <a:pt x="43919" y="114895"/>
                  </a:lnTo>
                  <a:lnTo>
                    <a:pt x="43919" y="107095"/>
                  </a:lnTo>
                  <a:close/>
                  <a:moveTo>
                    <a:pt x="59819" y="107095"/>
                  </a:moveTo>
                  <a:lnTo>
                    <a:pt x="59819" y="114895"/>
                  </a:lnTo>
                  <a:lnTo>
                    <a:pt x="52075" y="114895"/>
                  </a:lnTo>
                  <a:lnTo>
                    <a:pt x="52075" y="107095"/>
                  </a:lnTo>
                  <a:close/>
                  <a:moveTo>
                    <a:pt x="67975" y="107095"/>
                  </a:moveTo>
                  <a:lnTo>
                    <a:pt x="67975" y="114895"/>
                  </a:lnTo>
                  <a:lnTo>
                    <a:pt x="60243" y="114895"/>
                  </a:lnTo>
                  <a:lnTo>
                    <a:pt x="60243" y="107095"/>
                  </a:lnTo>
                  <a:close/>
                  <a:moveTo>
                    <a:pt x="76452" y="107095"/>
                  </a:moveTo>
                  <a:lnTo>
                    <a:pt x="76452" y="114895"/>
                  </a:lnTo>
                  <a:lnTo>
                    <a:pt x="68399" y="114895"/>
                  </a:lnTo>
                  <a:lnTo>
                    <a:pt x="68399" y="107095"/>
                  </a:lnTo>
                  <a:close/>
                  <a:moveTo>
                    <a:pt x="84608" y="107095"/>
                  </a:moveTo>
                  <a:lnTo>
                    <a:pt x="84608" y="114895"/>
                  </a:lnTo>
                  <a:lnTo>
                    <a:pt x="76865" y="114895"/>
                  </a:lnTo>
                  <a:lnTo>
                    <a:pt x="76865" y="107095"/>
                  </a:lnTo>
                  <a:close/>
                  <a:moveTo>
                    <a:pt x="92776" y="107095"/>
                  </a:moveTo>
                  <a:lnTo>
                    <a:pt x="92776" y="114895"/>
                  </a:lnTo>
                  <a:lnTo>
                    <a:pt x="85032" y="114895"/>
                  </a:lnTo>
                  <a:lnTo>
                    <a:pt x="85032" y="107095"/>
                  </a:lnTo>
                  <a:close/>
                  <a:moveTo>
                    <a:pt x="100932" y="107095"/>
                  </a:moveTo>
                  <a:lnTo>
                    <a:pt x="100932" y="114895"/>
                  </a:lnTo>
                  <a:lnTo>
                    <a:pt x="93200" y="114895"/>
                  </a:lnTo>
                  <a:lnTo>
                    <a:pt x="93200" y="107095"/>
                  </a:lnTo>
                  <a:close/>
                  <a:moveTo>
                    <a:pt x="109099" y="107095"/>
                  </a:moveTo>
                  <a:lnTo>
                    <a:pt x="109099" y="114895"/>
                  </a:lnTo>
                  <a:lnTo>
                    <a:pt x="101356" y="114895"/>
                  </a:lnTo>
                  <a:lnTo>
                    <a:pt x="101356" y="107095"/>
                  </a:lnTo>
                  <a:close/>
                  <a:moveTo>
                    <a:pt x="116866" y="107095"/>
                  </a:moveTo>
                  <a:lnTo>
                    <a:pt x="116866" y="114895"/>
                  </a:lnTo>
                  <a:lnTo>
                    <a:pt x="109523" y="114895"/>
                  </a:lnTo>
                  <a:lnTo>
                    <a:pt x="109523" y="107095"/>
                  </a:lnTo>
                  <a:close/>
                  <a:moveTo>
                    <a:pt x="125034" y="107095"/>
                  </a:moveTo>
                  <a:lnTo>
                    <a:pt x="125034" y="114895"/>
                  </a:lnTo>
                  <a:lnTo>
                    <a:pt x="117290" y="114895"/>
                  </a:lnTo>
                  <a:lnTo>
                    <a:pt x="117290" y="107095"/>
                  </a:lnTo>
                  <a:close/>
                  <a:moveTo>
                    <a:pt x="133190" y="107095"/>
                  </a:moveTo>
                  <a:lnTo>
                    <a:pt x="133190" y="114895"/>
                  </a:lnTo>
                  <a:lnTo>
                    <a:pt x="125446" y="114895"/>
                  </a:lnTo>
                  <a:lnTo>
                    <a:pt x="125446" y="107095"/>
                  </a:lnTo>
                  <a:close/>
                  <a:moveTo>
                    <a:pt x="141346" y="107095"/>
                  </a:moveTo>
                  <a:lnTo>
                    <a:pt x="141346" y="114895"/>
                  </a:lnTo>
                  <a:lnTo>
                    <a:pt x="133614" y="114895"/>
                  </a:lnTo>
                  <a:lnTo>
                    <a:pt x="133614" y="107095"/>
                  </a:lnTo>
                  <a:close/>
                  <a:moveTo>
                    <a:pt x="149513" y="107095"/>
                  </a:moveTo>
                  <a:lnTo>
                    <a:pt x="149513" y="114895"/>
                  </a:lnTo>
                  <a:lnTo>
                    <a:pt x="141770" y="114895"/>
                  </a:lnTo>
                  <a:lnTo>
                    <a:pt x="141770" y="107095"/>
                  </a:lnTo>
                  <a:close/>
                  <a:moveTo>
                    <a:pt x="157280" y="107095"/>
                  </a:moveTo>
                  <a:lnTo>
                    <a:pt x="157280" y="114895"/>
                  </a:lnTo>
                  <a:lnTo>
                    <a:pt x="149937" y="114895"/>
                  </a:lnTo>
                  <a:lnTo>
                    <a:pt x="149937" y="107095"/>
                  </a:lnTo>
                  <a:close/>
                  <a:moveTo>
                    <a:pt x="165448" y="107095"/>
                  </a:moveTo>
                  <a:lnTo>
                    <a:pt x="165448" y="114895"/>
                  </a:lnTo>
                  <a:lnTo>
                    <a:pt x="157704" y="114895"/>
                  </a:lnTo>
                  <a:lnTo>
                    <a:pt x="157704" y="107095"/>
                  </a:lnTo>
                  <a:close/>
                  <a:moveTo>
                    <a:pt x="173604" y="107095"/>
                  </a:moveTo>
                  <a:lnTo>
                    <a:pt x="173604" y="114895"/>
                  </a:lnTo>
                  <a:lnTo>
                    <a:pt x="165871" y="114895"/>
                  </a:lnTo>
                  <a:lnTo>
                    <a:pt x="165871" y="107095"/>
                  </a:lnTo>
                  <a:close/>
                  <a:moveTo>
                    <a:pt x="181771" y="107095"/>
                  </a:moveTo>
                  <a:lnTo>
                    <a:pt x="181771" y="114895"/>
                  </a:lnTo>
                  <a:lnTo>
                    <a:pt x="174028" y="114895"/>
                  </a:lnTo>
                  <a:lnTo>
                    <a:pt x="174028" y="107095"/>
                  </a:lnTo>
                  <a:close/>
                  <a:moveTo>
                    <a:pt x="189927" y="107095"/>
                  </a:moveTo>
                  <a:lnTo>
                    <a:pt x="189927" y="114895"/>
                  </a:lnTo>
                  <a:lnTo>
                    <a:pt x="182195" y="114895"/>
                  </a:lnTo>
                  <a:lnTo>
                    <a:pt x="182195" y="107095"/>
                  </a:lnTo>
                  <a:close/>
                  <a:moveTo>
                    <a:pt x="198095" y="107095"/>
                  </a:moveTo>
                  <a:lnTo>
                    <a:pt x="198095" y="114895"/>
                  </a:lnTo>
                  <a:lnTo>
                    <a:pt x="190351" y="114895"/>
                  </a:lnTo>
                  <a:lnTo>
                    <a:pt x="190351" y="107095"/>
                  </a:lnTo>
                  <a:close/>
                  <a:moveTo>
                    <a:pt x="206251" y="107095"/>
                  </a:moveTo>
                  <a:lnTo>
                    <a:pt x="206251" y="114895"/>
                  </a:lnTo>
                  <a:lnTo>
                    <a:pt x="198519" y="114895"/>
                  </a:lnTo>
                  <a:lnTo>
                    <a:pt x="198519" y="107095"/>
                  </a:lnTo>
                  <a:close/>
                  <a:moveTo>
                    <a:pt x="214419" y="107095"/>
                  </a:moveTo>
                  <a:lnTo>
                    <a:pt x="214419" y="114895"/>
                  </a:lnTo>
                  <a:lnTo>
                    <a:pt x="206675" y="114895"/>
                  </a:lnTo>
                  <a:lnTo>
                    <a:pt x="206675" y="107095"/>
                  </a:lnTo>
                  <a:close/>
                  <a:moveTo>
                    <a:pt x="222575" y="107095"/>
                  </a:moveTo>
                  <a:lnTo>
                    <a:pt x="222575" y="114895"/>
                  </a:lnTo>
                  <a:lnTo>
                    <a:pt x="214842" y="114895"/>
                  </a:lnTo>
                  <a:lnTo>
                    <a:pt x="214842" y="107095"/>
                  </a:lnTo>
                  <a:close/>
                  <a:moveTo>
                    <a:pt x="230742" y="107095"/>
                  </a:moveTo>
                  <a:lnTo>
                    <a:pt x="230742" y="114895"/>
                  </a:lnTo>
                  <a:lnTo>
                    <a:pt x="222999" y="114895"/>
                  </a:lnTo>
                  <a:lnTo>
                    <a:pt x="222999" y="107095"/>
                  </a:lnTo>
                  <a:close/>
                  <a:moveTo>
                    <a:pt x="238898" y="107095"/>
                  </a:moveTo>
                  <a:lnTo>
                    <a:pt x="238898" y="114895"/>
                  </a:lnTo>
                  <a:lnTo>
                    <a:pt x="231166" y="114895"/>
                  </a:lnTo>
                  <a:lnTo>
                    <a:pt x="231166" y="107095"/>
                  </a:lnTo>
                  <a:close/>
                  <a:moveTo>
                    <a:pt x="247066" y="107095"/>
                  </a:moveTo>
                  <a:lnTo>
                    <a:pt x="247066" y="114895"/>
                  </a:lnTo>
                  <a:lnTo>
                    <a:pt x="239322" y="114895"/>
                  </a:lnTo>
                  <a:lnTo>
                    <a:pt x="239322" y="107095"/>
                  </a:lnTo>
                  <a:close/>
                  <a:moveTo>
                    <a:pt x="255222" y="107095"/>
                  </a:moveTo>
                  <a:lnTo>
                    <a:pt x="255222" y="114895"/>
                  </a:lnTo>
                  <a:lnTo>
                    <a:pt x="247490" y="114895"/>
                  </a:lnTo>
                  <a:lnTo>
                    <a:pt x="247490" y="107095"/>
                  </a:lnTo>
                  <a:close/>
                  <a:moveTo>
                    <a:pt x="263390" y="107095"/>
                  </a:moveTo>
                  <a:lnTo>
                    <a:pt x="263390" y="114895"/>
                  </a:lnTo>
                  <a:lnTo>
                    <a:pt x="255646" y="114895"/>
                  </a:lnTo>
                  <a:lnTo>
                    <a:pt x="255646" y="107095"/>
                  </a:lnTo>
                  <a:close/>
                  <a:moveTo>
                    <a:pt x="271546" y="107095"/>
                  </a:moveTo>
                  <a:lnTo>
                    <a:pt x="271546" y="114895"/>
                  </a:lnTo>
                  <a:lnTo>
                    <a:pt x="263813" y="114895"/>
                  </a:lnTo>
                  <a:lnTo>
                    <a:pt x="263813" y="107095"/>
                  </a:lnTo>
                  <a:close/>
                  <a:moveTo>
                    <a:pt x="11238" y="115308"/>
                  </a:moveTo>
                  <a:lnTo>
                    <a:pt x="11238" y="123097"/>
                  </a:lnTo>
                  <a:lnTo>
                    <a:pt x="3505" y="123097"/>
                  </a:lnTo>
                  <a:lnTo>
                    <a:pt x="3505" y="115308"/>
                  </a:lnTo>
                  <a:close/>
                  <a:moveTo>
                    <a:pt x="19394" y="115308"/>
                  </a:moveTo>
                  <a:lnTo>
                    <a:pt x="19394" y="123097"/>
                  </a:lnTo>
                  <a:lnTo>
                    <a:pt x="11662" y="123097"/>
                  </a:lnTo>
                  <a:lnTo>
                    <a:pt x="11662" y="115308"/>
                  </a:lnTo>
                  <a:close/>
                  <a:moveTo>
                    <a:pt x="27561" y="115308"/>
                  </a:moveTo>
                  <a:lnTo>
                    <a:pt x="27561" y="123097"/>
                  </a:lnTo>
                  <a:lnTo>
                    <a:pt x="19818" y="123097"/>
                  </a:lnTo>
                  <a:lnTo>
                    <a:pt x="19818" y="115308"/>
                  </a:lnTo>
                  <a:close/>
                  <a:moveTo>
                    <a:pt x="35328" y="115308"/>
                  </a:moveTo>
                  <a:lnTo>
                    <a:pt x="35328" y="123097"/>
                  </a:lnTo>
                  <a:lnTo>
                    <a:pt x="27985" y="123097"/>
                  </a:lnTo>
                  <a:lnTo>
                    <a:pt x="27985" y="115308"/>
                  </a:lnTo>
                  <a:close/>
                  <a:moveTo>
                    <a:pt x="43496" y="115296"/>
                  </a:moveTo>
                  <a:lnTo>
                    <a:pt x="43496" y="123097"/>
                  </a:lnTo>
                  <a:lnTo>
                    <a:pt x="35752" y="123097"/>
                  </a:lnTo>
                  <a:lnTo>
                    <a:pt x="35752" y="115296"/>
                  </a:lnTo>
                  <a:close/>
                  <a:moveTo>
                    <a:pt x="51652" y="115296"/>
                  </a:moveTo>
                  <a:lnTo>
                    <a:pt x="51652" y="123097"/>
                  </a:lnTo>
                  <a:lnTo>
                    <a:pt x="43919" y="123097"/>
                  </a:lnTo>
                  <a:lnTo>
                    <a:pt x="43919" y="115296"/>
                  </a:lnTo>
                  <a:close/>
                  <a:moveTo>
                    <a:pt x="59819" y="115296"/>
                  </a:moveTo>
                  <a:lnTo>
                    <a:pt x="59819" y="123097"/>
                  </a:lnTo>
                  <a:lnTo>
                    <a:pt x="52075" y="123097"/>
                  </a:lnTo>
                  <a:lnTo>
                    <a:pt x="52075" y="115296"/>
                  </a:lnTo>
                  <a:close/>
                  <a:moveTo>
                    <a:pt x="67975" y="115296"/>
                  </a:moveTo>
                  <a:lnTo>
                    <a:pt x="67975" y="123097"/>
                  </a:lnTo>
                  <a:lnTo>
                    <a:pt x="60243" y="123097"/>
                  </a:lnTo>
                  <a:lnTo>
                    <a:pt x="60243" y="115296"/>
                  </a:lnTo>
                  <a:close/>
                  <a:moveTo>
                    <a:pt x="76452" y="115296"/>
                  </a:moveTo>
                  <a:lnTo>
                    <a:pt x="76452" y="123097"/>
                  </a:lnTo>
                  <a:lnTo>
                    <a:pt x="68399" y="123097"/>
                  </a:lnTo>
                  <a:lnTo>
                    <a:pt x="68399" y="115296"/>
                  </a:lnTo>
                  <a:close/>
                  <a:moveTo>
                    <a:pt x="84608" y="115296"/>
                  </a:moveTo>
                  <a:lnTo>
                    <a:pt x="84608" y="123097"/>
                  </a:lnTo>
                  <a:lnTo>
                    <a:pt x="76876" y="123097"/>
                  </a:lnTo>
                  <a:lnTo>
                    <a:pt x="76876" y="115296"/>
                  </a:lnTo>
                  <a:close/>
                  <a:moveTo>
                    <a:pt x="92776" y="115296"/>
                  </a:moveTo>
                  <a:lnTo>
                    <a:pt x="92776" y="123097"/>
                  </a:lnTo>
                  <a:lnTo>
                    <a:pt x="85032" y="123097"/>
                  </a:lnTo>
                  <a:lnTo>
                    <a:pt x="85032" y="115296"/>
                  </a:lnTo>
                  <a:close/>
                  <a:moveTo>
                    <a:pt x="100932" y="115296"/>
                  </a:moveTo>
                  <a:lnTo>
                    <a:pt x="100932" y="123097"/>
                  </a:lnTo>
                  <a:lnTo>
                    <a:pt x="93200" y="123097"/>
                  </a:lnTo>
                  <a:lnTo>
                    <a:pt x="93200" y="115296"/>
                  </a:lnTo>
                  <a:close/>
                  <a:moveTo>
                    <a:pt x="109099" y="115296"/>
                  </a:moveTo>
                  <a:lnTo>
                    <a:pt x="109099" y="123097"/>
                  </a:lnTo>
                  <a:lnTo>
                    <a:pt x="101356" y="123097"/>
                  </a:lnTo>
                  <a:lnTo>
                    <a:pt x="101356" y="115296"/>
                  </a:lnTo>
                  <a:close/>
                  <a:moveTo>
                    <a:pt x="116866" y="115296"/>
                  </a:moveTo>
                  <a:lnTo>
                    <a:pt x="116866" y="123097"/>
                  </a:lnTo>
                  <a:lnTo>
                    <a:pt x="109523" y="123097"/>
                  </a:lnTo>
                  <a:lnTo>
                    <a:pt x="109523" y="115296"/>
                  </a:lnTo>
                  <a:close/>
                  <a:moveTo>
                    <a:pt x="125034" y="115296"/>
                  </a:moveTo>
                  <a:lnTo>
                    <a:pt x="125034" y="123097"/>
                  </a:lnTo>
                  <a:lnTo>
                    <a:pt x="117290" y="123097"/>
                  </a:lnTo>
                  <a:lnTo>
                    <a:pt x="117290" y="115296"/>
                  </a:lnTo>
                  <a:close/>
                  <a:moveTo>
                    <a:pt x="133190" y="115296"/>
                  </a:moveTo>
                  <a:lnTo>
                    <a:pt x="133190" y="123097"/>
                  </a:lnTo>
                  <a:lnTo>
                    <a:pt x="125446" y="123097"/>
                  </a:lnTo>
                  <a:lnTo>
                    <a:pt x="125446" y="115296"/>
                  </a:lnTo>
                  <a:close/>
                  <a:moveTo>
                    <a:pt x="141346" y="115296"/>
                  </a:moveTo>
                  <a:lnTo>
                    <a:pt x="141346" y="123097"/>
                  </a:lnTo>
                  <a:lnTo>
                    <a:pt x="133614" y="123097"/>
                  </a:lnTo>
                  <a:lnTo>
                    <a:pt x="133614" y="115296"/>
                  </a:lnTo>
                  <a:close/>
                  <a:moveTo>
                    <a:pt x="149513" y="115296"/>
                  </a:moveTo>
                  <a:lnTo>
                    <a:pt x="149513" y="123097"/>
                  </a:lnTo>
                  <a:lnTo>
                    <a:pt x="141770" y="123097"/>
                  </a:lnTo>
                  <a:lnTo>
                    <a:pt x="141770" y="115296"/>
                  </a:lnTo>
                  <a:close/>
                  <a:moveTo>
                    <a:pt x="157280" y="115296"/>
                  </a:moveTo>
                  <a:lnTo>
                    <a:pt x="157280" y="123097"/>
                  </a:lnTo>
                  <a:lnTo>
                    <a:pt x="149937" y="123097"/>
                  </a:lnTo>
                  <a:lnTo>
                    <a:pt x="149937" y="115296"/>
                  </a:lnTo>
                  <a:close/>
                  <a:moveTo>
                    <a:pt x="165448" y="115296"/>
                  </a:moveTo>
                  <a:lnTo>
                    <a:pt x="165448" y="123097"/>
                  </a:lnTo>
                  <a:lnTo>
                    <a:pt x="157704" y="123097"/>
                  </a:lnTo>
                  <a:lnTo>
                    <a:pt x="157704" y="115296"/>
                  </a:lnTo>
                  <a:close/>
                  <a:moveTo>
                    <a:pt x="173604" y="115296"/>
                  </a:moveTo>
                  <a:lnTo>
                    <a:pt x="173604" y="123097"/>
                  </a:lnTo>
                  <a:lnTo>
                    <a:pt x="165871" y="123097"/>
                  </a:lnTo>
                  <a:lnTo>
                    <a:pt x="165871" y="115296"/>
                  </a:lnTo>
                  <a:close/>
                  <a:moveTo>
                    <a:pt x="181771" y="115296"/>
                  </a:moveTo>
                  <a:lnTo>
                    <a:pt x="181771" y="123097"/>
                  </a:lnTo>
                  <a:lnTo>
                    <a:pt x="174028" y="123097"/>
                  </a:lnTo>
                  <a:lnTo>
                    <a:pt x="174028" y="115296"/>
                  </a:lnTo>
                  <a:close/>
                  <a:moveTo>
                    <a:pt x="189927" y="115296"/>
                  </a:moveTo>
                  <a:lnTo>
                    <a:pt x="189927" y="123097"/>
                  </a:lnTo>
                  <a:lnTo>
                    <a:pt x="182195" y="123097"/>
                  </a:lnTo>
                  <a:lnTo>
                    <a:pt x="182195" y="115296"/>
                  </a:lnTo>
                  <a:close/>
                  <a:moveTo>
                    <a:pt x="198095" y="115296"/>
                  </a:moveTo>
                  <a:lnTo>
                    <a:pt x="198095" y="123097"/>
                  </a:lnTo>
                  <a:lnTo>
                    <a:pt x="190351" y="123097"/>
                  </a:lnTo>
                  <a:lnTo>
                    <a:pt x="190351" y="115296"/>
                  </a:lnTo>
                  <a:close/>
                  <a:moveTo>
                    <a:pt x="206251" y="115296"/>
                  </a:moveTo>
                  <a:lnTo>
                    <a:pt x="206251" y="123097"/>
                  </a:lnTo>
                  <a:lnTo>
                    <a:pt x="198519" y="123097"/>
                  </a:lnTo>
                  <a:lnTo>
                    <a:pt x="198519" y="115296"/>
                  </a:lnTo>
                  <a:close/>
                  <a:moveTo>
                    <a:pt x="214419" y="115296"/>
                  </a:moveTo>
                  <a:lnTo>
                    <a:pt x="214419" y="123097"/>
                  </a:lnTo>
                  <a:lnTo>
                    <a:pt x="206675" y="123097"/>
                  </a:lnTo>
                  <a:lnTo>
                    <a:pt x="206675" y="115296"/>
                  </a:lnTo>
                  <a:close/>
                  <a:moveTo>
                    <a:pt x="222575" y="115296"/>
                  </a:moveTo>
                  <a:lnTo>
                    <a:pt x="222575" y="123097"/>
                  </a:lnTo>
                  <a:lnTo>
                    <a:pt x="214842" y="123097"/>
                  </a:lnTo>
                  <a:lnTo>
                    <a:pt x="214842" y="115296"/>
                  </a:lnTo>
                  <a:close/>
                  <a:moveTo>
                    <a:pt x="230742" y="115296"/>
                  </a:moveTo>
                  <a:lnTo>
                    <a:pt x="230742" y="123097"/>
                  </a:lnTo>
                  <a:lnTo>
                    <a:pt x="222999" y="123097"/>
                  </a:lnTo>
                  <a:lnTo>
                    <a:pt x="222999" y="115296"/>
                  </a:lnTo>
                  <a:close/>
                  <a:moveTo>
                    <a:pt x="238898" y="115296"/>
                  </a:moveTo>
                  <a:lnTo>
                    <a:pt x="238898" y="123097"/>
                  </a:lnTo>
                  <a:lnTo>
                    <a:pt x="231166" y="123097"/>
                  </a:lnTo>
                  <a:lnTo>
                    <a:pt x="231166" y="115296"/>
                  </a:lnTo>
                  <a:close/>
                  <a:moveTo>
                    <a:pt x="247066" y="115308"/>
                  </a:moveTo>
                  <a:lnTo>
                    <a:pt x="247066" y="123097"/>
                  </a:lnTo>
                  <a:lnTo>
                    <a:pt x="239322" y="123097"/>
                  </a:lnTo>
                  <a:lnTo>
                    <a:pt x="239322" y="115308"/>
                  </a:lnTo>
                  <a:close/>
                  <a:moveTo>
                    <a:pt x="255222" y="115308"/>
                  </a:moveTo>
                  <a:lnTo>
                    <a:pt x="255222" y="123097"/>
                  </a:lnTo>
                  <a:lnTo>
                    <a:pt x="247490" y="123097"/>
                  </a:lnTo>
                  <a:lnTo>
                    <a:pt x="247490" y="115308"/>
                  </a:lnTo>
                  <a:close/>
                  <a:moveTo>
                    <a:pt x="263390" y="115308"/>
                  </a:moveTo>
                  <a:lnTo>
                    <a:pt x="263390" y="123097"/>
                  </a:lnTo>
                  <a:lnTo>
                    <a:pt x="255646" y="123097"/>
                  </a:lnTo>
                  <a:lnTo>
                    <a:pt x="255646" y="115308"/>
                  </a:lnTo>
                  <a:close/>
                  <a:moveTo>
                    <a:pt x="271546" y="115296"/>
                  </a:moveTo>
                  <a:lnTo>
                    <a:pt x="271546" y="123097"/>
                  </a:lnTo>
                  <a:lnTo>
                    <a:pt x="263813" y="123097"/>
                  </a:lnTo>
                  <a:lnTo>
                    <a:pt x="263813" y="115296"/>
                  </a:lnTo>
                  <a:close/>
                  <a:moveTo>
                    <a:pt x="11238" y="123510"/>
                  </a:moveTo>
                  <a:lnTo>
                    <a:pt x="11238" y="131551"/>
                  </a:lnTo>
                  <a:lnTo>
                    <a:pt x="3505" y="131551"/>
                  </a:lnTo>
                  <a:lnTo>
                    <a:pt x="3505" y="123510"/>
                  </a:lnTo>
                  <a:close/>
                  <a:moveTo>
                    <a:pt x="19394" y="123510"/>
                  </a:moveTo>
                  <a:lnTo>
                    <a:pt x="19394" y="131551"/>
                  </a:lnTo>
                  <a:lnTo>
                    <a:pt x="11662" y="131551"/>
                  </a:lnTo>
                  <a:lnTo>
                    <a:pt x="11662" y="123510"/>
                  </a:lnTo>
                  <a:close/>
                  <a:moveTo>
                    <a:pt x="27561" y="123510"/>
                  </a:moveTo>
                  <a:lnTo>
                    <a:pt x="27561" y="131551"/>
                  </a:lnTo>
                  <a:lnTo>
                    <a:pt x="19818" y="131551"/>
                  </a:lnTo>
                  <a:lnTo>
                    <a:pt x="19818" y="123510"/>
                  </a:lnTo>
                  <a:close/>
                  <a:moveTo>
                    <a:pt x="35328" y="123510"/>
                  </a:moveTo>
                  <a:lnTo>
                    <a:pt x="35328" y="131551"/>
                  </a:lnTo>
                  <a:lnTo>
                    <a:pt x="27985" y="131551"/>
                  </a:lnTo>
                  <a:lnTo>
                    <a:pt x="27985" y="123510"/>
                  </a:lnTo>
                  <a:close/>
                  <a:moveTo>
                    <a:pt x="43496" y="123510"/>
                  </a:moveTo>
                  <a:lnTo>
                    <a:pt x="43496" y="131551"/>
                  </a:lnTo>
                  <a:lnTo>
                    <a:pt x="35752" y="131551"/>
                  </a:lnTo>
                  <a:lnTo>
                    <a:pt x="35752" y="123510"/>
                  </a:lnTo>
                  <a:close/>
                  <a:moveTo>
                    <a:pt x="51652" y="123510"/>
                  </a:moveTo>
                  <a:lnTo>
                    <a:pt x="51652" y="131551"/>
                  </a:lnTo>
                  <a:lnTo>
                    <a:pt x="43919" y="131551"/>
                  </a:lnTo>
                  <a:lnTo>
                    <a:pt x="43919" y="123510"/>
                  </a:lnTo>
                  <a:close/>
                  <a:moveTo>
                    <a:pt x="59819" y="123510"/>
                  </a:moveTo>
                  <a:lnTo>
                    <a:pt x="59819" y="131551"/>
                  </a:lnTo>
                  <a:lnTo>
                    <a:pt x="52075" y="131551"/>
                  </a:lnTo>
                  <a:lnTo>
                    <a:pt x="52075" y="123510"/>
                  </a:lnTo>
                  <a:close/>
                  <a:moveTo>
                    <a:pt x="67975" y="123510"/>
                  </a:moveTo>
                  <a:lnTo>
                    <a:pt x="67975" y="131551"/>
                  </a:lnTo>
                  <a:lnTo>
                    <a:pt x="60243" y="131551"/>
                  </a:lnTo>
                  <a:lnTo>
                    <a:pt x="60243" y="123510"/>
                  </a:lnTo>
                  <a:close/>
                  <a:moveTo>
                    <a:pt x="76452" y="123510"/>
                  </a:moveTo>
                  <a:lnTo>
                    <a:pt x="76452" y="131551"/>
                  </a:lnTo>
                  <a:lnTo>
                    <a:pt x="68399" y="131551"/>
                  </a:lnTo>
                  <a:lnTo>
                    <a:pt x="68399" y="123510"/>
                  </a:lnTo>
                  <a:close/>
                  <a:moveTo>
                    <a:pt x="84608" y="123510"/>
                  </a:moveTo>
                  <a:lnTo>
                    <a:pt x="84608" y="131551"/>
                  </a:lnTo>
                  <a:lnTo>
                    <a:pt x="76876" y="131551"/>
                  </a:lnTo>
                  <a:lnTo>
                    <a:pt x="76876" y="123510"/>
                  </a:lnTo>
                  <a:close/>
                  <a:moveTo>
                    <a:pt x="92776" y="123510"/>
                  </a:moveTo>
                  <a:lnTo>
                    <a:pt x="92776" y="131551"/>
                  </a:lnTo>
                  <a:lnTo>
                    <a:pt x="85032" y="131551"/>
                  </a:lnTo>
                  <a:lnTo>
                    <a:pt x="85032" y="123510"/>
                  </a:lnTo>
                  <a:close/>
                  <a:moveTo>
                    <a:pt x="100932" y="123510"/>
                  </a:moveTo>
                  <a:lnTo>
                    <a:pt x="100932" y="131551"/>
                  </a:lnTo>
                  <a:lnTo>
                    <a:pt x="93200" y="131551"/>
                  </a:lnTo>
                  <a:lnTo>
                    <a:pt x="93200" y="123510"/>
                  </a:lnTo>
                  <a:close/>
                  <a:moveTo>
                    <a:pt x="109099" y="123510"/>
                  </a:moveTo>
                  <a:lnTo>
                    <a:pt x="109099" y="131551"/>
                  </a:lnTo>
                  <a:lnTo>
                    <a:pt x="101356" y="131551"/>
                  </a:lnTo>
                  <a:lnTo>
                    <a:pt x="101356" y="123510"/>
                  </a:lnTo>
                  <a:close/>
                  <a:moveTo>
                    <a:pt x="116866" y="123510"/>
                  </a:moveTo>
                  <a:lnTo>
                    <a:pt x="116866" y="131551"/>
                  </a:lnTo>
                  <a:lnTo>
                    <a:pt x="109523" y="131551"/>
                  </a:lnTo>
                  <a:lnTo>
                    <a:pt x="109523" y="123510"/>
                  </a:lnTo>
                  <a:close/>
                  <a:moveTo>
                    <a:pt x="125034" y="123510"/>
                  </a:moveTo>
                  <a:lnTo>
                    <a:pt x="125034" y="131551"/>
                  </a:lnTo>
                  <a:lnTo>
                    <a:pt x="117290" y="131551"/>
                  </a:lnTo>
                  <a:lnTo>
                    <a:pt x="117290" y="123510"/>
                  </a:lnTo>
                  <a:close/>
                  <a:moveTo>
                    <a:pt x="133190" y="123510"/>
                  </a:moveTo>
                  <a:lnTo>
                    <a:pt x="133190" y="131551"/>
                  </a:lnTo>
                  <a:lnTo>
                    <a:pt x="125446" y="131551"/>
                  </a:lnTo>
                  <a:lnTo>
                    <a:pt x="125446" y="123510"/>
                  </a:lnTo>
                  <a:close/>
                  <a:moveTo>
                    <a:pt x="141346" y="123510"/>
                  </a:moveTo>
                  <a:lnTo>
                    <a:pt x="141346" y="131551"/>
                  </a:lnTo>
                  <a:lnTo>
                    <a:pt x="133614" y="131551"/>
                  </a:lnTo>
                  <a:lnTo>
                    <a:pt x="133614" y="123510"/>
                  </a:lnTo>
                  <a:close/>
                  <a:moveTo>
                    <a:pt x="149513" y="123510"/>
                  </a:moveTo>
                  <a:lnTo>
                    <a:pt x="149513" y="131551"/>
                  </a:lnTo>
                  <a:lnTo>
                    <a:pt x="141770" y="131551"/>
                  </a:lnTo>
                  <a:lnTo>
                    <a:pt x="141770" y="123510"/>
                  </a:lnTo>
                  <a:close/>
                  <a:moveTo>
                    <a:pt x="157280" y="123510"/>
                  </a:moveTo>
                  <a:lnTo>
                    <a:pt x="157280" y="131551"/>
                  </a:lnTo>
                  <a:lnTo>
                    <a:pt x="149937" y="131551"/>
                  </a:lnTo>
                  <a:lnTo>
                    <a:pt x="149937" y="123510"/>
                  </a:lnTo>
                  <a:close/>
                  <a:moveTo>
                    <a:pt x="165448" y="123510"/>
                  </a:moveTo>
                  <a:lnTo>
                    <a:pt x="165448" y="131551"/>
                  </a:lnTo>
                  <a:lnTo>
                    <a:pt x="157704" y="131551"/>
                  </a:lnTo>
                  <a:lnTo>
                    <a:pt x="157704" y="123510"/>
                  </a:lnTo>
                  <a:close/>
                  <a:moveTo>
                    <a:pt x="173604" y="123510"/>
                  </a:moveTo>
                  <a:lnTo>
                    <a:pt x="173604" y="131551"/>
                  </a:lnTo>
                  <a:lnTo>
                    <a:pt x="165871" y="131551"/>
                  </a:lnTo>
                  <a:lnTo>
                    <a:pt x="165871" y="123510"/>
                  </a:lnTo>
                  <a:close/>
                  <a:moveTo>
                    <a:pt x="181771" y="123510"/>
                  </a:moveTo>
                  <a:lnTo>
                    <a:pt x="181771" y="131551"/>
                  </a:lnTo>
                  <a:lnTo>
                    <a:pt x="174028" y="131551"/>
                  </a:lnTo>
                  <a:lnTo>
                    <a:pt x="174028" y="123510"/>
                  </a:lnTo>
                  <a:close/>
                  <a:moveTo>
                    <a:pt x="189927" y="123510"/>
                  </a:moveTo>
                  <a:lnTo>
                    <a:pt x="189927" y="131551"/>
                  </a:lnTo>
                  <a:lnTo>
                    <a:pt x="182195" y="131551"/>
                  </a:lnTo>
                  <a:lnTo>
                    <a:pt x="182195" y="123510"/>
                  </a:lnTo>
                  <a:close/>
                  <a:moveTo>
                    <a:pt x="198095" y="123510"/>
                  </a:moveTo>
                  <a:lnTo>
                    <a:pt x="198095" y="131551"/>
                  </a:lnTo>
                  <a:lnTo>
                    <a:pt x="190351" y="131551"/>
                  </a:lnTo>
                  <a:lnTo>
                    <a:pt x="190351" y="123510"/>
                  </a:lnTo>
                  <a:close/>
                  <a:moveTo>
                    <a:pt x="206251" y="123510"/>
                  </a:moveTo>
                  <a:lnTo>
                    <a:pt x="206251" y="131551"/>
                  </a:lnTo>
                  <a:lnTo>
                    <a:pt x="198519" y="131551"/>
                  </a:lnTo>
                  <a:lnTo>
                    <a:pt x="198519" y="123510"/>
                  </a:lnTo>
                  <a:close/>
                  <a:moveTo>
                    <a:pt x="214419" y="123510"/>
                  </a:moveTo>
                  <a:lnTo>
                    <a:pt x="214419" y="131551"/>
                  </a:lnTo>
                  <a:lnTo>
                    <a:pt x="206675" y="131551"/>
                  </a:lnTo>
                  <a:lnTo>
                    <a:pt x="206675" y="123510"/>
                  </a:lnTo>
                  <a:close/>
                  <a:moveTo>
                    <a:pt x="222575" y="123510"/>
                  </a:moveTo>
                  <a:lnTo>
                    <a:pt x="222575" y="131551"/>
                  </a:lnTo>
                  <a:lnTo>
                    <a:pt x="214842" y="131551"/>
                  </a:lnTo>
                  <a:lnTo>
                    <a:pt x="214842" y="123510"/>
                  </a:lnTo>
                  <a:close/>
                  <a:moveTo>
                    <a:pt x="230742" y="123510"/>
                  </a:moveTo>
                  <a:lnTo>
                    <a:pt x="230742" y="131551"/>
                  </a:lnTo>
                  <a:lnTo>
                    <a:pt x="222999" y="131551"/>
                  </a:lnTo>
                  <a:lnTo>
                    <a:pt x="222999" y="123510"/>
                  </a:lnTo>
                  <a:close/>
                  <a:moveTo>
                    <a:pt x="238898" y="123510"/>
                  </a:moveTo>
                  <a:lnTo>
                    <a:pt x="238898" y="131551"/>
                  </a:lnTo>
                  <a:lnTo>
                    <a:pt x="231166" y="131551"/>
                  </a:lnTo>
                  <a:lnTo>
                    <a:pt x="231166" y="123510"/>
                  </a:lnTo>
                  <a:close/>
                  <a:moveTo>
                    <a:pt x="247066" y="123510"/>
                  </a:moveTo>
                  <a:lnTo>
                    <a:pt x="247066" y="131551"/>
                  </a:lnTo>
                  <a:lnTo>
                    <a:pt x="239322" y="131551"/>
                  </a:lnTo>
                  <a:lnTo>
                    <a:pt x="239322" y="123510"/>
                  </a:lnTo>
                  <a:close/>
                  <a:moveTo>
                    <a:pt x="255222" y="123510"/>
                  </a:moveTo>
                  <a:lnTo>
                    <a:pt x="255222" y="131551"/>
                  </a:lnTo>
                  <a:lnTo>
                    <a:pt x="247490" y="131551"/>
                  </a:lnTo>
                  <a:lnTo>
                    <a:pt x="247490" y="123510"/>
                  </a:lnTo>
                  <a:close/>
                  <a:moveTo>
                    <a:pt x="263390" y="123510"/>
                  </a:moveTo>
                  <a:lnTo>
                    <a:pt x="263390" y="131551"/>
                  </a:lnTo>
                  <a:lnTo>
                    <a:pt x="255646" y="131551"/>
                  </a:lnTo>
                  <a:lnTo>
                    <a:pt x="255646" y="123510"/>
                  </a:lnTo>
                  <a:close/>
                  <a:moveTo>
                    <a:pt x="271546" y="123510"/>
                  </a:moveTo>
                  <a:lnTo>
                    <a:pt x="271546" y="131551"/>
                  </a:lnTo>
                  <a:lnTo>
                    <a:pt x="263813" y="131551"/>
                  </a:lnTo>
                  <a:lnTo>
                    <a:pt x="263813" y="123510"/>
                  </a:lnTo>
                  <a:close/>
                  <a:moveTo>
                    <a:pt x="11238" y="131964"/>
                  </a:moveTo>
                  <a:lnTo>
                    <a:pt x="11238" y="139753"/>
                  </a:lnTo>
                  <a:lnTo>
                    <a:pt x="3505" y="139753"/>
                  </a:lnTo>
                  <a:lnTo>
                    <a:pt x="3505" y="131964"/>
                  </a:lnTo>
                  <a:close/>
                  <a:moveTo>
                    <a:pt x="19394" y="131964"/>
                  </a:moveTo>
                  <a:lnTo>
                    <a:pt x="19394" y="139753"/>
                  </a:lnTo>
                  <a:lnTo>
                    <a:pt x="11662" y="139753"/>
                  </a:lnTo>
                  <a:lnTo>
                    <a:pt x="11662" y="131964"/>
                  </a:lnTo>
                  <a:close/>
                  <a:moveTo>
                    <a:pt x="27561" y="131964"/>
                  </a:moveTo>
                  <a:lnTo>
                    <a:pt x="27561" y="139753"/>
                  </a:lnTo>
                  <a:lnTo>
                    <a:pt x="19818" y="139753"/>
                  </a:lnTo>
                  <a:lnTo>
                    <a:pt x="19818" y="131964"/>
                  </a:lnTo>
                  <a:close/>
                  <a:moveTo>
                    <a:pt x="35328" y="131964"/>
                  </a:moveTo>
                  <a:lnTo>
                    <a:pt x="35328" y="139753"/>
                  </a:lnTo>
                  <a:lnTo>
                    <a:pt x="27985" y="139753"/>
                  </a:lnTo>
                  <a:lnTo>
                    <a:pt x="27985" y="131964"/>
                  </a:lnTo>
                  <a:close/>
                  <a:moveTo>
                    <a:pt x="43496" y="131964"/>
                  </a:moveTo>
                  <a:lnTo>
                    <a:pt x="43496" y="139753"/>
                  </a:lnTo>
                  <a:lnTo>
                    <a:pt x="35752" y="139753"/>
                  </a:lnTo>
                  <a:lnTo>
                    <a:pt x="35752" y="131964"/>
                  </a:lnTo>
                  <a:close/>
                  <a:moveTo>
                    <a:pt x="51652" y="131964"/>
                  </a:moveTo>
                  <a:lnTo>
                    <a:pt x="51652" y="139753"/>
                  </a:lnTo>
                  <a:lnTo>
                    <a:pt x="43919" y="139753"/>
                  </a:lnTo>
                  <a:lnTo>
                    <a:pt x="43919" y="131964"/>
                  </a:lnTo>
                  <a:close/>
                  <a:moveTo>
                    <a:pt x="59819" y="131964"/>
                  </a:moveTo>
                  <a:lnTo>
                    <a:pt x="59819" y="139753"/>
                  </a:lnTo>
                  <a:lnTo>
                    <a:pt x="52075" y="139753"/>
                  </a:lnTo>
                  <a:lnTo>
                    <a:pt x="52075" y="131964"/>
                  </a:lnTo>
                  <a:close/>
                  <a:moveTo>
                    <a:pt x="67975" y="131964"/>
                  </a:moveTo>
                  <a:lnTo>
                    <a:pt x="67975" y="139753"/>
                  </a:lnTo>
                  <a:lnTo>
                    <a:pt x="60243" y="139753"/>
                  </a:lnTo>
                  <a:lnTo>
                    <a:pt x="60243" y="131964"/>
                  </a:lnTo>
                  <a:close/>
                  <a:moveTo>
                    <a:pt x="76452" y="131964"/>
                  </a:moveTo>
                  <a:lnTo>
                    <a:pt x="76452" y="139753"/>
                  </a:lnTo>
                  <a:lnTo>
                    <a:pt x="68399" y="139753"/>
                  </a:lnTo>
                  <a:lnTo>
                    <a:pt x="68399" y="131964"/>
                  </a:lnTo>
                  <a:close/>
                  <a:moveTo>
                    <a:pt x="84608" y="131964"/>
                  </a:moveTo>
                  <a:lnTo>
                    <a:pt x="84608" y="139753"/>
                  </a:lnTo>
                  <a:lnTo>
                    <a:pt x="76876" y="139753"/>
                  </a:lnTo>
                  <a:lnTo>
                    <a:pt x="76876" y="131964"/>
                  </a:lnTo>
                  <a:close/>
                  <a:moveTo>
                    <a:pt x="92776" y="131964"/>
                  </a:moveTo>
                  <a:lnTo>
                    <a:pt x="92776" y="139753"/>
                  </a:lnTo>
                  <a:lnTo>
                    <a:pt x="85032" y="139753"/>
                  </a:lnTo>
                  <a:lnTo>
                    <a:pt x="85032" y="131964"/>
                  </a:lnTo>
                  <a:close/>
                  <a:moveTo>
                    <a:pt x="100932" y="131964"/>
                  </a:moveTo>
                  <a:lnTo>
                    <a:pt x="100932" y="139753"/>
                  </a:lnTo>
                  <a:lnTo>
                    <a:pt x="93200" y="139753"/>
                  </a:lnTo>
                  <a:lnTo>
                    <a:pt x="93200" y="131964"/>
                  </a:lnTo>
                  <a:close/>
                  <a:moveTo>
                    <a:pt x="109099" y="131964"/>
                  </a:moveTo>
                  <a:lnTo>
                    <a:pt x="109099" y="139753"/>
                  </a:lnTo>
                  <a:lnTo>
                    <a:pt x="101356" y="139753"/>
                  </a:lnTo>
                  <a:lnTo>
                    <a:pt x="101356" y="131964"/>
                  </a:lnTo>
                  <a:close/>
                  <a:moveTo>
                    <a:pt x="116866" y="131964"/>
                  </a:moveTo>
                  <a:lnTo>
                    <a:pt x="116866" y="139753"/>
                  </a:lnTo>
                  <a:lnTo>
                    <a:pt x="109523" y="139753"/>
                  </a:lnTo>
                  <a:lnTo>
                    <a:pt x="109523" y="131964"/>
                  </a:lnTo>
                  <a:close/>
                  <a:moveTo>
                    <a:pt x="125034" y="131964"/>
                  </a:moveTo>
                  <a:lnTo>
                    <a:pt x="125034" y="139753"/>
                  </a:lnTo>
                  <a:lnTo>
                    <a:pt x="117290" y="139753"/>
                  </a:lnTo>
                  <a:lnTo>
                    <a:pt x="117290" y="131964"/>
                  </a:lnTo>
                  <a:close/>
                  <a:moveTo>
                    <a:pt x="133190" y="131964"/>
                  </a:moveTo>
                  <a:lnTo>
                    <a:pt x="133190" y="139753"/>
                  </a:lnTo>
                  <a:lnTo>
                    <a:pt x="125446" y="139753"/>
                  </a:lnTo>
                  <a:lnTo>
                    <a:pt x="125446" y="131964"/>
                  </a:lnTo>
                  <a:close/>
                  <a:moveTo>
                    <a:pt x="141346" y="131964"/>
                  </a:moveTo>
                  <a:lnTo>
                    <a:pt x="141346" y="139753"/>
                  </a:lnTo>
                  <a:lnTo>
                    <a:pt x="133614" y="139753"/>
                  </a:lnTo>
                  <a:lnTo>
                    <a:pt x="133614" y="131964"/>
                  </a:lnTo>
                  <a:close/>
                  <a:moveTo>
                    <a:pt x="149513" y="131964"/>
                  </a:moveTo>
                  <a:lnTo>
                    <a:pt x="149513" y="139753"/>
                  </a:lnTo>
                  <a:lnTo>
                    <a:pt x="141770" y="139753"/>
                  </a:lnTo>
                  <a:lnTo>
                    <a:pt x="141770" y="131964"/>
                  </a:lnTo>
                  <a:close/>
                  <a:moveTo>
                    <a:pt x="157280" y="131964"/>
                  </a:moveTo>
                  <a:lnTo>
                    <a:pt x="157280" y="139753"/>
                  </a:lnTo>
                  <a:lnTo>
                    <a:pt x="149937" y="139753"/>
                  </a:lnTo>
                  <a:lnTo>
                    <a:pt x="149937" y="131964"/>
                  </a:lnTo>
                  <a:close/>
                  <a:moveTo>
                    <a:pt x="165448" y="131964"/>
                  </a:moveTo>
                  <a:lnTo>
                    <a:pt x="165448" y="139753"/>
                  </a:lnTo>
                  <a:lnTo>
                    <a:pt x="157704" y="139753"/>
                  </a:lnTo>
                  <a:lnTo>
                    <a:pt x="157704" y="131964"/>
                  </a:lnTo>
                  <a:close/>
                  <a:moveTo>
                    <a:pt x="173604" y="131964"/>
                  </a:moveTo>
                  <a:lnTo>
                    <a:pt x="173604" y="139753"/>
                  </a:lnTo>
                  <a:lnTo>
                    <a:pt x="165871" y="139753"/>
                  </a:lnTo>
                  <a:lnTo>
                    <a:pt x="165871" y="131964"/>
                  </a:lnTo>
                  <a:close/>
                  <a:moveTo>
                    <a:pt x="181771" y="131964"/>
                  </a:moveTo>
                  <a:lnTo>
                    <a:pt x="181771" y="139753"/>
                  </a:lnTo>
                  <a:lnTo>
                    <a:pt x="174028" y="139753"/>
                  </a:lnTo>
                  <a:lnTo>
                    <a:pt x="174028" y="131964"/>
                  </a:lnTo>
                  <a:close/>
                  <a:moveTo>
                    <a:pt x="189927" y="131964"/>
                  </a:moveTo>
                  <a:lnTo>
                    <a:pt x="189927" y="139753"/>
                  </a:lnTo>
                  <a:lnTo>
                    <a:pt x="182195" y="139753"/>
                  </a:lnTo>
                  <a:lnTo>
                    <a:pt x="182195" y="131964"/>
                  </a:lnTo>
                  <a:close/>
                  <a:moveTo>
                    <a:pt x="198095" y="131964"/>
                  </a:moveTo>
                  <a:lnTo>
                    <a:pt x="198095" y="139753"/>
                  </a:lnTo>
                  <a:lnTo>
                    <a:pt x="190351" y="139753"/>
                  </a:lnTo>
                  <a:lnTo>
                    <a:pt x="190351" y="131964"/>
                  </a:lnTo>
                  <a:close/>
                  <a:moveTo>
                    <a:pt x="206251" y="131964"/>
                  </a:moveTo>
                  <a:lnTo>
                    <a:pt x="206251" y="139753"/>
                  </a:lnTo>
                  <a:lnTo>
                    <a:pt x="198519" y="139753"/>
                  </a:lnTo>
                  <a:lnTo>
                    <a:pt x="198519" y="131964"/>
                  </a:lnTo>
                  <a:close/>
                  <a:moveTo>
                    <a:pt x="214419" y="131964"/>
                  </a:moveTo>
                  <a:lnTo>
                    <a:pt x="214419" y="139753"/>
                  </a:lnTo>
                  <a:lnTo>
                    <a:pt x="206675" y="139753"/>
                  </a:lnTo>
                  <a:lnTo>
                    <a:pt x="206675" y="131964"/>
                  </a:lnTo>
                  <a:close/>
                  <a:moveTo>
                    <a:pt x="222575" y="131964"/>
                  </a:moveTo>
                  <a:lnTo>
                    <a:pt x="222575" y="139753"/>
                  </a:lnTo>
                  <a:lnTo>
                    <a:pt x="214842" y="139753"/>
                  </a:lnTo>
                  <a:lnTo>
                    <a:pt x="214842" y="131964"/>
                  </a:lnTo>
                  <a:close/>
                  <a:moveTo>
                    <a:pt x="230742" y="131964"/>
                  </a:moveTo>
                  <a:lnTo>
                    <a:pt x="230742" y="139753"/>
                  </a:lnTo>
                  <a:lnTo>
                    <a:pt x="222999" y="139753"/>
                  </a:lnTo>
                  <a:lnTo>
                    <a:pt x="222999" y="131964"/>
                  </a:lnTo>
                  <a:close/>
                  <a:moveTo>
                    <a:pt x="238898" y="131964"/>
                  </a:moveTo>
                  <a:lnTo>
                    <a:pt x="238898" y="139753"/>
                  </a:lnTo>
                  <a:lnTo>
                    <a:pt x="231166" y="139753"/>
                  </a:lnTo>
                  <a:lnTo>
                    <a:pt x="231166" y="131964"/>
                  </a:lnTo>
                  <a:close/>
                  <a:moveTo>
                    <a:pt x="247066" y="131964"/>
                  </a:moveTo>
                  <a:lnTo>
                    <a:pt x="247066" y="139753"/>
                  </a:lnTo>
                  <a:lnTo>
                    <a:pt x="239322" y="139753"/>
                  </a:lnTo>
                  <a:lnTo>
                    <a:pt x="239322" y="131964"/>
                  </a:lnTo>
                  <a:close/>
                  <a:moveTo>
                    <a:pt x="255222" y="131964"/>
                  </a:moveTo>
                  <a:lnTo>
                    <a:pt x="255222" y="139753"/>
                  </a:lnTo>
                  <a:lnTo>
                    <a:pt x="247490" y="139753"/>
                  </a:lnTo>
                  <a:lnTo>
                    <a:pt x="247490" y="131964"/>
                  </a:lnTo>
                  <a:close/>
                  <a:moveTo>
                    <a:pt x="263390" y="131964"/>
                  </a:moveTo>
                  <a:lnTo>
                    <a:pt x="263390" y="139753"/>
                  </a:lnTo>
                  <a:lnTo>
                    <a:pt x="255646" y="139753"/>
                  </a:lnTo>
                  <a:lnTo>
                    <a:pt x="255646" y="131964"/>
                  </a:lnTo>
                  <a:close/>
                  <a:moveTo>
                    <a:pt x="271546" y="131964"/>
                  </a:moveTo>
                  <a:lnTo>
                    <a:pt x="271546" y="139753"/>
                  </a:lnTo>
                  <a:lnTo>
                    <a:pt x="263813" y="139753"/>
                  </a:lnTo>
                  <a:lnTo>
                    <a:pt x="263813" y="131964"/>
                  </a:lnTo>
                  <a:close/>
                  <a:moveTo>
                    <a:pt x="11238" y="140166"/>
                  </a:moveTo>
                  <a:lnTo>
                    <a:pt x="11238" y="147967"/>
                  </a:lnTo>
                  <a:lnTo>
                    <a:pt x="3505" y="147967"/>
                  </a:lnTo>
                  <a:lnTo>
                    <a:pt x="3505" y="140166"/>
                  </a:lnTo>
                  <a:close/>
                  <a:moveTo>
                    <a:pt x="19394" y="140166"/>
                  </a:moveTo>
                  <a:lnTo>
                    <a:pt x="19394" y="147967"/>
                  </a:lnTo>
                  <a:lnTo>
                    <a:pt x="11662" y="147967"/>
                  </a:lnTo>
                  <a:lnTo>
                    <a:pt x="11662" y="140166"/>
                  </a:lnTo>
                  <a:close/>
                  <a:moveTo>
                    <a:pt x="27561" y="140166"/>
                  </a:moveTo>
                  <a:lnTo>
                    <a:pt x="27561" y="147967"/>
                  </a:lnTo>
                  <a:lnTo>
                    <a:pt x="19818" y="147967"/>
                  </a:lnTo>
                  <a:lnTo>
                    <a:pt x="19818" y="140166"/>
                  </a:lnTo>
                  <a:close/>
                  <a:moveTo>
                    <a:pt x="35328" y="140166"/>
                  </a:moveTo>
                  <a:lnTo>
                    <a:pt x="35328" y="147967"/>
                  </a:lnTo>
                  <a:lnTo>
                    <a:pt x="27985" y="147967"/>
                  </a:lnTo>
                  <a:lnTo>
                    <a:pt x="27985" y="140166"/>
                  </a:lnTo>
                  <a:close/>
                  <a:moveTo>
                    <a:pt x="43496" y="140166"/>
                  </a:moveTo>
                  <a:lnTo>
                    <a:pt x="43496" y="147967"/>
                  </a:lnTo>
                  <a:lnTo>
                    <a:pt x="35752" y="147967"/>
                  </a:lnTo>
                  <a:lnTo>
                    <a:pt x="35752" y="140166"/>
                  </a:lnTo>
                  <a:close/>
                  <a:moveTo>
                    <a:pt x="51652" y="140166"/>
                  </a:moveTo>
                  <a:lnTo>
                    <a:pt x="51652" y="147967"/>
                  </a:lnTo>
                  <a:lnTo>
                    <a:pt x="43919" y="147967"/>
                  </a:lnTo>
                  <a:lnTo>
                    <a:pt x="43919" y="140166"/>
                  </a:lnTo>
                  <a:close/>
                  <a:moveTo>
                    <a:pt x="59819" y="140166"/>
                  </a:moveTo>
                  <a:lnTo>
                    <a:pt x="59819" y="147967"/>
                  </a:lnTo>
                  <a:lnTo>
                    <a:pt x="52075" y="147967"/>
                  </a:lnTo>
                  <a:lnTo>
                    <a:pt x="52075" y="140166"/>
                  </a:lnTo>
                  <a:close/>
                  <a:moveTo>
                    <a:pt x="67975" y="140166"/>
                  </a:moveTo>
                  <a:lnTo>
                    <a:pt x="67975" y="147967"/>
                  </a:lnTo>
                  <a:lnTo>
                    <a:pt x="60243" y="147967"/>
                  </a:lnTo>
                  <a:lnTo>
                    <a:pt x="60243" y="140166"/>
                  </a:lnTo>
                  <a:close/>
                  <a:moveTo>
                    <a:pt x="76452" y="140166"/>
                  </a:moveTo>
                  <a:lnTo>
                    <a:pt x="76452" y="147967"/>
                  </a:lnTo>
                  <a:lnTo>
                    <a:pt x="68399" y="147967"/>
                  </a:lnTo>
                  <a:lnTo>
                    <a:pt x="68399" y="140166"/>
                  </a:lnTo>
                  <a:close/>
                  <a:moveTo>
                    <a:pt x="84608" y="140166"/>
                  </a:moveTo>
                  <a:lnTo>
                    <a:pt x="84608" y="147967"/>
                  </a:lnTo>
                  <a:lnTo>
                    <a:pt x="76876" y="147967"/>
                  </a:lnTo>
                  <a:lnTo>
                    <a:pt x="76876" y="140166"/>
                  </a:lnTo>
                  <a:close/>
                  <a:moveTo>
                    <a:pt x="92776" y="140166"/>
                  </a:moveTo>
                  <a:lnTo>
                    <a:pt x="92776" y="147967"/>
                  </a:lnTo>
                  <a:lnTo>
                    <a:pt x="85032" y="147967"/>
                  </a:lnTo>
                  <a:lnTo>
                    <a:pt x="85032" y="140166"/>
                  </a:lnTo>
                  <a:close/>
                  <a:moveTo>
                    <a:pt x="100932" y="140166"/>
                  </a:moveTo>
                  <a:lnTo>
                    <a:pt x="100932" y="147967"/>
                  </a:lnTo>
                  <a:lnTo>
                    <a:pt x="93200" y="147967"/>
                  </a:lnTo>
                  <a:lnTo>
                    <a:pt x="93200" y="140166"/>
                  </a:lnTo>
                  <a:close/>
                  <a:moveTo>
                    <a:pt x="109099" y="140166"/>
                  </a:moveTo>
                  <a:lnTo>
                    <a:pt x="109099" y="147967"/>
                  </a:lnTo>
                  <a:lnTo>
                    <a:pt x="101356" y="147967"/>
                  </a:lnTo>
                  <a:lnTo>
                    <a:pt x="101356" y="140166"/>
                  </a:lnTo>
                  <a:close/>
                  <a:moveTo>
                    <a:pt x="116866" y="140166"/>
                  </a:moveTo>
                  <a:lnTo>
                    <a:pt x="116866" y="147967"/>
                  </a:lnTo>
                  <a:lnTo>
                    <a:pt x="109523" y="147967"/>
                  </a:lnTo>
                  <a:lnTo>
                    <a:pt x="109523" y="140166"/>
                  </a:lnTo>
                  <a:close/>
                  <a:moveTo>
                    <a:pt x="125034" y="140166"/>
                  </a:moveTo>
                  <a:lnTo>
                    <a:pt x="125034" y="147967"/>
                  </a:lnTo>
                  <a:lnTo>
                    <a:pt x="117290" y="147967"/>
                  </a:lnTo>
                  <a:lnTo>
                    <a:pt x="117290" y="140166"/>
                  </a:lnTo>
                  <a:close/>
                  <a:moveTo>
                    <a:pt x="133190" y="140166"/>
                  </a:moveTo>
                  <a:lnTo>
                    <a:pt x="133190" y="147967"/>
                  </a:lnTo>
                  <a:lnTo>
                    <a:pt x="125446" y="147967"/>
                  </a:lnTo>
                  <a:lnTo>
                    <a:pt x="125446" y="140166"/>
                  </a:lnTo>
                  <a:close/>
                  <a:moveTo>
                    <a:pt x="141346" y="140166"/>
                  </a:moveTo>
                  <a:lnTo>
                    <a:pt x="141346" y="147967"/>
                  </a:lnTo>
                  <a:lnTo>
                    <a:pt x="133614" y="147967"/>
                  </a:lnTo>
                  <a:lnTo>
                    <a:pt x="133614" y="140166"/>
                  </a:lnTo>
                  <a:close/>
                  <a:moveTo>
                    <a:pt x="149513" y="140166"/>
                  </a:moveTo>
                  <a:lnTo>
                    <a:pt x="149513" y="147967"/>
                  </a:lnTo>
                  <a:lnTo>
                    <a:pt x="141770" y="147967"/>
                  </a:lnTo>
                  <a:lnTo>
                    <a:pt x="141770" y="140166"/>
                  </a:lnTo>
                  <a:close/>
                  <a:moveTo>
                    <a:pt x="157280" y="140166"/>
                  </a:moveTo>
                  <a:lnTo>
                    <a:pt x="157280" y="147967"/>
                  </a:lnTo>
                  <a:lnTo>
                    <a:pt x="149937" y="147967"/>
                  </a:lnTo>
                  <a:lnTo>
                    <a:pt x="149937" y="140166"/>
                  </a:lnTo>
                  <a:close/>
                  <a:moveTo>
                    <a:pt x="165448" y="140166"/>
                  </a:moveTo>
                  <a:lnTo>
                    <a:pt x="165448" y="147967"/>
                  </a:lnTo>
                  <a:lnTo>
                    <a:pt x="157704" y="147967"/>
                  </a:lnTo>
                  <a:lnTo>
                    <a:pt x="157704" y="140166"/>
                  </a:lnTo>
                  <a:close/>
                  <a:moveTo>
                    <a:pt x="173604" y="140166"/>
                  </a:moveTo>
                  <a:lnTo>
                    <a:pt x="173604" y="147967"/>
                  </a:lnTo>
                  <a:lnTo>
                    <a:pt x="165871" y="147967"/>
                  </a:lnTo>
                  <a:lnTo>
                    <a:pt x="165871" y="140166"/>
                  </a:lnTo>
                  <a:close/>
                  <a:moveTo>
                    <a:pt x="181771" y="140166"/>
                  </a:moveTo>
                  <a:lnTo>
                    <a:pt x="181771" y="147967"/>
                  </a:lnTo>
                  <a:lnTo>
                    <a:pt x="174028" y="147967"/>
                  </a:lnTo>
                  <a:lnTo>
                    <a:pt x="174028" y="140166"/>
                  </a:lnTo>
                  <a:close/>
                  <a:moveTo>
                    <a:pt x="189927" y="140166"/>
                  </a:moveTo>
                  <a:lnTo>
                    <a:pt x="189927" y="147967"/>
                  </a:lnTo>
                  <a:lnTo>
                    <a:pt x="182195" y="147967"/>
                  </a:lnTo>
                  <a:lnTo>
                    <a:pt x="182195" y="140166"/>
                  </a:lnTo>
                  <a:close/>
                  <a:moveTo>
                    <a:pt x="198095" y="140166"/>
                  </a:moveTo>
                  <a:lnTo>
                    <a:pt x="198095" y="147967"/>
                  </a:lnTo>
                  <a:lnTo>
                    <a:pt x="190351" y="147967"/>
                  </a:lnTo>
                  <a:lnTo>
                    <a:pt x="190351" y="140166"/>
                  </a:lnTo>
                  <a:close/>
                  <a:moveTo>
                    <a:pt x="206251" y="140166"/>
                  </a:moveTo>
                  <a:lnTo>
                    <a:pt x="206251" y="147967"/>
                  </a:lnTo>
                  <a:lnTo>
                    <a:pt x="198519" y="147967"/>
                  </a:lnTo>
                  <a:lnTo>
                    <a:pt x="198519" y="140166"/>
                  </a:lnTo>
                  <a:close/>
                  <a:moveTo>
                    <a:pt x="214419" y="140166"/>
                  </a:moveTo>
                  <a:lnTo>
                    <a:pt x="214419" y="147967"/>
                  </a:lnTo>
                  <a:lnTo>
                    <a:pt x="206675" y="147967"/>
                  </a:lnTo>
                  <a:lnTo>
                    <a:pt x="206675" y="140166"/>
                  </a:lnTo>
                  <a:close/>
                  <a:moveTo>
                    <a:pt x="222575" y="140166"/>
                  </a:moveTo>
                  <a:lnTo>
                    <a:pt x="222575" y="147967"/>
                  </a:lnTo>
                  <a:lnTo>
                    <a:pt x="214842" y="147967"/>
                  </a:lnTo>
                  <a:lnTo>
                    <a:pt x="214842" y="140166"/>
                  </a:lnTo>
                  <a:close/>
                  <a:moveTo>
                    <a:pt x="230742" y="140166"/>
                  </a:moveTo>
                  <a:lnTo>
                    <a:pt x="230742" y="147967"/>
                  </a:lnTo>
                  <a:lnTo>
                    <a:pt x="222999" y="147967"/>
                  </a:lnTo>
                  <a:lnTo>
                    <a:pt x="222999" y="140166"/>
                  </a:lnTo>
                  <a:close/>
                  <a:moveTo>
                    <a:pt x="238898" y="140166"/>
                  </a:moveTo>
                  <a:lnTo>
                    <a:pt x="238898" y="147967"/>
                  </a:lnTo>
                  <a:lnTo>
                    <a:pt x="231166" y="147967"/>
                  </a:lnTo>
                  <a:lnTo>
                    <a:pt x="231166" y="140166"/>
                  </a:lnTo>
                  <a:close/>
                  <a:moveTo>
                    <a:pt x="247066" y="140166"/>
                  </a:moveTo>
                  <a:lnTo>
                    <a:pt x="247066" y="147967"/>
                  </a:lnTo>
                  <a:lnTo>
                    <a:pt x="239322" y="147967"/>
                  </a:lnTo>
                  <a:lnTo>
                    <a:pt x="239322" y="140166"/>
                  </a:lnTo>
                  <a:close/>
                  <a:moveTo>
                    <a:pt x="255222" y="140166"/>
                  </a:moveTo>
                  <a:lnTo>
                    <a:pt x="255222" y="147967"/>
                  </a:lnTo>
                  <a:lnTo>
                    <a:pt x="247490" y="147967"/>
                  </a:lnTo>
                  <a:lnTo>
                    <a:pt x="247490" y="140166"/>
                  </a:lnTo>
                  <a:close/>
                  <a:moveTo>
                    <a:pt x="263390" y="140166"/>
                  </a:moveTo>
                  <a:lnTo>
                    <a:pt x="263390" y="147967"/>
                  </a:lnTo>
                  <a:lnTo>
                    <a:pt x="255646" y="147967"/>
                  </a:lnTo>
                  <a:lnTo>
                    <a:pt x="255646" y="140166"/>
                  </a:lnTo>
                  <a:close/>
                  <a:moveTo>
                    <a:pt x="271546" y="140166"/>
                  </a:moveTo>
                  <a:lnTo>
                    <a:pt x="271546" y="147967"/>
                  </a:lnTo>
                  <a:lnTo>
                    <a:pt x="263813" y="147967"/>
                  </a:lnTo>
                  <a:lnTo>
                    <a:pt x="263813" y="140166"/>
                  </a:lnTo>
                  <a:close/>
                  <a:moveTo>
                    <a:pt x="11238" y="148379"/>
                  </a:moveTo>
                  <a:lnTo>
                    <a:pt x="11238" y="156169"/>
                  </a:lnTo>
                  <a:lnTo>
                    <a:pt x="3505" y="156169"/>
                  </a:lnTo>
                  <a:lnTo>
                    <a:pt x="3505" y="148379"/>
                  </a:lnTo>
                  <a:close/>
                  <a:moveTo>
                    <a:pt x="19394" y="148379"/>
                  </a:moveTo>
                  <a:lnTo>
                    <a:pt x="19394" y="156169"/>
                  </a:lnTo>
                  <a:lnTo>
                    <a:pt x="11662" y="156169"/>
                  </a:lnTo>
                  <a:lnTo>
                    <a:pt x="11662" y="148379"/>
                  </a:lnTo>
                  <a:close/>
                  <a:moveTo>
                    <a:pt x="27561" y="148379"/>
                  </a:moveTo>
                  <a:lnTo>
                    <a:pt x="27561" y="156169"/>
                  </a:lnTo>
                  <a:lnTo>
                    <a:pt x="19818" y="156169"/>
                  </a:lnTo>
                  <a:lnTo>
                    <a:pt x="19818" y="148379"/>
                  </a:lnTo>
                  <a:close/>
                  <a:moveTo>
                    <a:pt x="35328" y="148368"/>
                  </a:moveTo>
                  <a:lnTo>
                    <a:pt x="35328" y="156169"/>
                  </a:lnTo>
                  <a:lnTo>
                    <a:pt x="27985" y="156169"/>
                  </a:lnTo>
                  <a:lnTo>
                    <a:pt x="27985" y="148368"/>
                  </a:lnTo>
                  <a:close/>
                  <a:moveTo>
                    <a:pt x="43496" y="148368"/>
                  </a:moveTo>
                  <a:lnTo>
                    <a:pt x="43496" y="156169"/>
                  </a:lnTo>
                  <a:lnTo>
                    <a:pt x="35752" y="156169"/>
                  </a:lnTo>
                  <a:lnTo>
                    <a:pt x="35752" y="148368"/>
                  </a:lnTo>
                  <a:close/>
                  <a:moveTo>
                    <a:pt x="51652" y="148368"/>
                  </a:moveTo>
                  <a:lnTo>
                    <a:pt x="51652" y="156169"/>
                  </a:lnTo>
                  <a:lnTo>
                    <a:pt x="43919" y="156169"/>
                  </a:lnTo>
                  <a:lnTo>
                    <a:pt x="43919" y="148368"/>
                  </a:lnTo>
                  <a:close/>
                  <a:moveTo>
                    <a:pt x="59819" y="148368"/>
                  </a:moveTo>
                  <a:lnTo>
                    <a:pt x="59819" y="156169"/>
                  </a:lnTo>
                  <a:lnTo>
                    <a:pt x="52075" y="156169"/>
                  </a:lnTo>
                  <a:lnTo>
                    <a:pt x="52075" y="148368"/>
                  </a:lnTo>
                  <a:close/>
                  <a:moveTo>
                    <a:pt x="67975" y="148368"/>
                  </a:moveTo>
                  <a:lnTo>
                    <a:pt x="67975" y="156169"/>
                  </a:lnTo>
                  <a:lnTo>
                    <a:pt x="60243" y="156169"/>
                  </a:lnTo>
                  <a:lnTo>
                    <a:pt x="60243" y="148368"/>
                  </a:lnTo>
                  <a:close/>
                  <a:moveTo>
                    <a:pt x="76452" y="148368"/>
                  </a:moveTo>
                  <a:lnTo>
                    <a:pt x="76452" y="156169"/>
                  </a:lnTo>
                  <a:lnTo>
                    <a:pt x="68399" y="156169"/>
                  </a:lnTo>
                  <a:lnTo>
                    <a:pt x="68399" y="148368"/>
                  </a:lnTo>
                  <a:close/>
                  <a:moveTo>
                    <a:pt x="84608" y="148368"/>
                  </a:moveTo>
                  <a:lnTo>
                    <a:pt x="84608" y="156169"/>
                  </a:lnTo>
                  <a:lnTo>
                    <a:pt x="76876" y="156169"/>
                  </a:lnTo>
                  <a:lnTo>
                    <a:pt x="76876" y="148368"/>
                  </a:lnTo>
                  <a:close/>
                  <a:moveTo>
                    <a:pt x="92776" y="148368"/>
                  </a:moveTo>
                  <a:lnTo>
                    <a:pt x="92776" y="156169"/>
                  </a:lnTo>
                  <a:lnTo>
                    <a:pt x="85032" y="156169"/>
                  </a:lnTo>
                  <a:lnTo>
                    <a:pt x="85032" y="148368"/>
                  </a:lnTo>
                  <a:close/>
                  <a:moveTo>
                    <a:pt x="100932" y="148368"/>
                  </a:moveTo>
                  <a:lnTo>
                    <a:pt x="100932" y="156169"/>
                  </a:lnTo>
                  <a:lnTo>
                    <a:pt x="93200" y="156169"/>
                  </a:lnTo>
                  <a:lnTo>
                    <a:pt x="93200" y="148368"/>
                  </a:lnTo>
                  <a:close/>
                  <a:moveTo>
                    <a:pt x="109099" y="148368"/>
                  </a:moveTo>
                  <a:lnTo>
                    <a:pt x="109099" y="156169"/>
                  </a:lnTo>
                  <a:lnTo>
                    <a:pt x="101356" y="156169"/>
                  </a:lnTo>
                  <a:lnTo>
                    <a:pt x="101356" y="148368"/>
                  </a:lnTo>
                  <a:close/>
                  <a:moveTo>
                    <a:pt x="116866" y="148368"/>
                  </a:moveTo>
                  <a:lnTo>
                    <a:pt x="116866" y="156169"/>
                  </a:lnTo>
                  <a:lnTo>
                    <a:pt x="109523" y="156169"/>
                  </a:lnTo>
                  <a:lnTo>
                    <a:pt x="109523" y="148368"/>
                  </a:lnTo>
                  <a:close/>
                  <a:moveTo>
                    <a:pt x="125034" y="148368"/>
                  </a:moveTo>
                  <a:lnTo>
                    <a:pt x="125034" y="156169"/>
                  </a:lnTo>
                  <a:lnTo>
                    <a:pt x="117290" y="156169"/>
                  </a:lnTo>
                  <a:lnTo>
                    <a:pt x="117290" y="148368"/>
                  </a:lnTo>
                  <a:close/>
                  <a:moveTo>
                    <a:pt x="133190" y="148368"/>
                  </a:moveTo>
                  <a:lnTo>
                    <a:pt x="133190" y="156169"/>
                  </a:lnTo>
                  <a:lnTo>
                    <a:pt x="125446" y="156169"/>
                  </a:lnTo>
                  <a:lnTo>
                    <a:pt x="125446" y="148368"/>
                  </a:lnTo>
                  <a:close/>
                  <a:moveTo>
                    <a:pt x="141346" y="148368"/>
                  </a:moveTo>
                  <a:lnTo>
                    <a:pt x="141346" y="156169"/>
                  </a:lnTo>
                  <a:lnTo>
                    <a:pt x="133614" y="156169"/>
                  </a:lnTo>
                  <a:lnTo>
                    <a:pt x="133614" y="148368"/>
                  </a:lnTo>
                  <a:close/>
                  <a:moveTo>
                    <a:pt x="149513" y="148368"/>
                  </a:moveTo>
                  <a:lnTo>
                    <a:pt x="149513" y="156169"/>
                  </a:lnTo>
                  <a:lnTo>
                    <a:pt x="141770" y="156169"/>
                  </a:lnTo>
                  <a:lnTo>
                    <a:pt x="141770" y="148368"/>
                  </a:lnTo>
                  <a:close/>
                  <a:moveTo>
                    <a:pt x="157280" y="148368"/>
                  </a:moveTo>
                  <a:lnTo>
                    <a:pt x="157280" y="156169"/>
                  </a:lnTo>
                  <a:lnTo>
                    <a:pt x="149937" y="156169"/>
                  </a:lnTo>
                  <a:lnTo>
                    <a:pt x="149937" y="148368"/>
                  </a:lnTo>
                  <a:close/>
                  <a:moveTo>
                    <a:pt x="165448" y="148368"/>
                  </a:moveTo>
                  <a:lnTo>
                    <a:pt x="165448" y="156169"/>
                  </a:lnTo>
                  <a:lnTo>
                    <a:pt x="157704" y="156169"/>
                  </a:lnTo>
                  <a:lnTo>
                    <a:pt x="157704" y="148368"/>
                  </a:lnTo>
                  <a:close/>
                  <a:moveTo>
                    <a:pt x="173604" y="148368"/>
                  </a:moveTo>
                  <a:lnTo>
                    <a:pt x="173604" y="156169"/>
                  </a:lnTo>
                  <a:lnTo>
                    <a:pt x="165871" y="156169"/>
                  </a:lnTo>
                  <a:lnTo>
                    <a:pt x="165871" y="148368"/>
                  </a:lnTo>
                  <a:close/>
                  <a:moveTo>
                    <a:pt x="181771" y="148368"/>
                  </a:moveTo>
                  <a:lnTo>
                    <a:pt x="181771" y="156169"/>
                  </a:lnTo>
                  <a:lnTo>
                    <a:pt x="174028" y="156169"/>
                  </a:lnTo>
                  <a:lnTo>
                    <a:pt x="174028" y="148368"/>
                  </a:lnTo>
                  <a:close/>
                  <a:moveTo>
                    <a:pt x="189927" y="148368"/>
                  </a:moveTo>
                  <a:lnTo>
                    <a:pt x="189927" y="156169"/>
                  </a:lnTo>
                  <a:lnTo>
                    <a:pt x="182195" y="156169"/>
                  </a:lnTo>
                  <a:lnTo>
                    <a:pt x="182195" y="148368"/>
                  </a:lnTo>
                  <a:close/>
                  <a:moveTo>
                    <a:pt x="198095" y="148368"/>
                  </a:moveTo>
                  <a:lnTo>
                    <a:pt x="198095" y="156169"/>
                  </a:lnTo>
                  <a:lnTo>
                    <a:pt x="190351" y="156169"/>
                  </a:lnTo>
                  <a:lnTo>
                    <a:pt x="190351" y="148368"/>
                  </a:lnTo>
                  <a:close/>
                  <a:moveTo>
                    <a:pt x="206251" y="148368"/>
                  </a:moveTo>
                  <a:lnTo>
                    <a:pt x="206251" y="156169"/>
                  </a:lnTo>
                  <a:lnTo>
                    <a:pt x="198519" y="156169"/>
                  </a:lnTo>
                  <a:lnTo>
                    <a:pt x="198519" y="148368"/>
                  </a:lnTo>
                  <a:close/>
                  <a:moveTo>
                    <a:pt x="214419" y="148368"/>
                  </a:moveTo>
                  <a:lnTo>
                    <a:pt x="214419" y="156169"/>
                  </a:lnTo>
                  <a:lnTo>
                    <a:pt x="206675" y="156169"/>
                  </a:lnTo>
                  <a:lnTo>
                    <a:pt x="206675" y="148368"/>
                  </a:lnTo>
                  <a:close/>
                  <a:moveTo>
                    <a:pt x="222575" y="148368"/>
                  </a:moveTo>
                  <a:lnTo>
                    <a:pt x="222575" y="156169"/>
                  </a:lnTo>
                  <a:lnTo>
                    <a:pt x="214842" y="156169"/>
                  </a:lnTo>
                  <a:lnTo>
                    <a:pt x="214842" y="148368"/>
                  </a:lnTo>
                  <a:close/>
                  <a:moveTo>
                    <a:pt x="230742" y="148368"/>
                  </a:moveTo>
                  <a:lnTo>
                    <a:pt x="230742" y="156169"/>
                  </a:lnTo>
                  <a:lnTo>
                    <a:pt x="222999" y="156169"/>
                  </a:lnTo>
                  <a:lnTo>
                    <a:pt x="222999" y="148368"/>
                  </a:lnTo>
                  <a:close/>
                  <a:moveTo>
                    <a:pt x="238898" y="148368"/>
                  </a:moveTo>
                  <a:lnTo>
                    <a:pt x="238898" y="156169"/>
                  </a:lnTo>
                  <a:lnTo>
                    <a:pt x="231166" y="156169"/>
                  </a:lnTo>
                  <a:lnTo>
                    <a:pt x="231166" y="148368"/>
                  </a:lnTo>
                  <a:close/>
                  <a:moveTo>
                    <a:pt x="247066" y="148368"/>
                  </a:moveTo>
                  <a:lnTo>
                    <a:pt x="247066" y="156169"/>
                  </a:lnTo>
                  <a:lnTo>
                    <a:pt x="239322" y="156169"/>
                  </a:lnTo>
                  <a:lnTo>
                    <a:pt x="239322" y="148368"/>
                  </a:lnTo>
                  <a:close/>
                  <a:moveTo>
                    <a:pt x="255222" y="148379"/>
                  </a:moveTo>
                  <a:lnTo>
                    <a:pt x="255222" y="156169"/>
                  </a:lnTo>
                  <a:lnTo>
                    <a:pt x="247490" y="156169"/>
                  </a:lnTo>
                  <a:lnTo>
                    <a:pt x="247490" y="148379"/>
                  </a:lnTo>
                  <a:close/>
                  <a:moveTo>
                    <a:pt x="263390" y="148379"/>
                  </a:moveTo>
                  <a:lnTo>
                    <a:pt x="263390" y="156169"/>
                  </a:lnTo>
                  <a:lnTo>
                    <a:pt x="255646" y="156169"/>
                  </a:lnTo>
                  <a:lnTo>
                    <a:pt x="255646" y="148379"/>
                  </a:lnTo>
                  <a:close/>
                  <a:moveTo>
                    <a:pt x="271546" y="148368"/>
                  </a:moveTo>
                  <a:lnTo>
                    <a:pt x="271546" y="156169"/>
                  </a:lnTo>
                  <a:lnTo>
                    <a:pt x="263813" y="156169"/>
                  </a:lnTo>
                  <a:lnTo>
                    <a:pt x="263813" y="148368"/>
                  </a:lnTo>
                  <a:close/>
                  <a:moveTo>
                    <a:pt x="11238" y="156581"/>
                  </a:moveTo>
                  <a:lnTo>
                    <a:pt x="11238" y="164370"/>
                  </a:lnTo>
                  <a:lnTo>
                    <a:pt x="3505" y="164370"/>
                  </a:lnTo>
                  <a:lnTo>
                    <a:pt x="3505" y="156581"/>
                  </a:lnTo>
                  <a:close/>
                  <a:moveTo>
                    <a:pt x="19394" y="156581"/>
                  </a:moveTo>
                  <a:lnTo>
                    <a:pt x="19394" y="164370"/>
                  </a:lnTo>
                  <a:lnTo>
                    <a:pt x="11662" y="164370"/>
                  </a:lnTo>
                  <a:lnTo>
                    <a:pt x="11662" y="156581"/>
                  </a:lnTo>
                  <a:close/>
                  <a:moveTo>
                    <a:pt x="27561" y="156581"/>
                  </a:moveTo>
                  <a:lnTo>
                    <a:pt x="27561" y="164370"/>
                  </a:lnTo>
                  <a:lnTo>
                    <a:pt x="19818" y="164370"/>
                  </a:lnTo>
                  <a:lnTo>
                    <a:pt x="19818" y="156581"/>
                  </a:lnTo>
                  <a:close/>
                  <a:moveTo>
                    <a:pt x="35328" y="156581"/>
                  </a:moveTo>
                  <a:lnTo>
                    <a:pt x="35328" y="164370"/>
                  </a:lnTo>
                  <a:lnTo>
                    <a:pt x="27985" y="164370"/>
                  </a:lnTo>
                  <a:lnTo>
                    <a:pt x="27985" y="156581"/>
                  </a:lnTo>
                  <a:close/>
                  <a:moveTo>
                    <a:pt x="43496" y="156581"/>
                  </a:moveTo>
                  <a:lnTo>
                    <a:pt x="43496" y="164370"/>
                  </a:lnTo>
                  <a:lnTo>
                    <a:pt x="35752" y="164370"/>
                  </a:lnTo>
                  <a:lnTo>
                    <a:pt x="35752" y="156581"/>
                  </a:lnTo>
                  <a:close/>
                  <a:moveTo>
                    <a:pt x="51652" y="156581"/>
                  </a:moveTo>
                  <a:lnTo>
                    <a:pt x="51652" y="164370"/>
                  </a:lnTo>
                  <a:lnTo>
                    <a:pt x="43919" y="164370"/>
                  </a:lnTo>
                  <a:lnTo>
                    <a:pt x="43919" y="156581"/>
                  </a:lnTo>
                  <a:close/>
                  <a:moveTo>
                    <a:pt x="59819" y="156581"/>
                  </a:moveTo>
                  <a:lnTo>
                    <a:pt x="59819" y="164370"/>
                  </a:lnTo>
                  <a:lnTo>
                    <a:pt x="52075" y="164370"/>
                  </a:lnTo>
                  <a:lnTo>
                    <a:pt x="52075" y="156581"/>
                  </a:lnTo>
                  <a:close/>
                  <a:moveTo>
                    <a:pt x="67975" y="156581"/>
                  </a:moveTo>
                  <a:lnTo>
                    <a:pt x="67975" y="164370"/>
                  </a:lnTo>
                  <a:lnTo>
                    <a:pt x="60243" y="164370"/>
                  </a:lnTo>
                  <a:lnTo>
                    <a:pt x="60243" y="156581"/>
                  </a:lnTo>
                  <a:close/>
                  <a:moveTo>
                    <a:pt x="76452" y="156581"/>
                  </a:moveTo>
                  <a:lnTo>
                    <a:pt x="76452" y="164370"/>
                  </a:lnTo>
                  <a:lnTo>
                    <a:pt x="68399" y="164370"/>
                  </a:lnTo>
                  <a:lnTo>
                    <a:pt x="68399" y="156581"/>
                  </a:lnTo>
                  <a:close/>
                  <a:moveTo>
                    <a:pt x="84608" y="156581"/>
                  </a:moveTo>
                  <a:lnTo>
                    <a:pt x="84608" y="164370"/>
                  </a:lnTo>
                  <a:lnTo>
                    <a:pt x="76876" y="164370"/>
                  </a:lnTo>
                  <a:lnTo>
                    <a:pt x="76876" y="156581"/>
                  </a:lnTo>
                  <a:close/>
                  <a:moveTo>
                    <a:pt x="92776" y="156581"/>
                  </a:moveTo>
                  <a:lnTo>
                    <a:pt x="92776" y="164370"/>
                  </a:lnTo>
                  <a:lnTo>
                    <a:pt x="85032" y="164370"/>
                  </a:lnTo>
                  <a:lnTo>
                    <a:pt x="85032" y="156581"/>
                  </a:lnTo>
                  <a:close/>
                  <a:moveTo>
                    <a:pt x="100932" y="156581"/>
                  </a:moveTo>
                  <a:lnTo>
                    <a:pt x="100932" y="164370"/>
                  </a:lnTo>
                  <a:lnTo>
                    <a:pt x="93200" y="164370"/>
                  </a:lnTo>
                  <a:lnTo>
                    <a:pt x="93200" y="156581"/>
                  </a:lnTo>
                  <a:close/>
                  <a:moveTo>
                    <a:pt x="109099" y="156581"/>
                  </a:moveTo>
                  <a:lnTo>
                    <a:pt x="109099" y="164370"/>
                  </a:lnTo>
                  <a:lnTo>
                    <a:pt x="101356" y="164370"/>
                  </a:lnTo>
                  <a:lnTo>
                    <a:pt x="101356" y="156581"/>
                  </a:lnTo>
                  <a:close/>
                  <a:moveTo>
                    <a:pt x="116866" y="156581"/>
                  </a:moveTo>
                  <a:lnTo>
                    <a:pt x="116866" y="164370"/>
                  </a:lnTo>
                  <a:lnTo>
                    <a:pt x="109523" y="164370"/>
                  </a:lnTo>
                  <a:lnTo>
                    <a:pt x="109523" y="156581"/>
                  </a:lnTo>
                  <a:close/>
                  <a:moveTo>
                    <a:pt x="125034" y="156581"/>
                  </a:moveTo>
                  <a:lnTo>
                    <a:pt x="125034" y="164370"/>
                  </a:lnTo>
                  <a:lnTo>
                    <a:pt x="117290" y="164370"/>
                  </a:lnTo>
                  <a:lnTo>
                    <a:pt x="117290" y="156581"/>
                  </a:lnTo>
                  <a:close/>
                  <a:moveTo>
                    <a:pt x="133190" y="156581"/>
                  </a:moveTo>
                  <a:lnTo>
                    <a:pt x="133190" y="164370"/>
                  </a:lnTo>
                  <a:lnTo>
                    <a:pt x="125446" y="164370"/>
                  </a:lnTo>
                  <a:lnTo>
                    <a:pt x="125446" y="156581"/>
                  </a:lnTo>
                  <a:close/>
                  <a:moveTo>
                    <a:pt x="141346" y="156581"/>
                  </a:moveTo>
                  <a:lnTo>
                    <a:pt x="141346" y="164370"/>
                  </a:lnTo>
                  <a:lnTo>
                    <a:pt x="133614" y="164370"/>
                  </a:lnTo>
                  <a:lnTo>
                    <a:pt x="133614" y="156581"/>
                  </a:lnTo>
                  <a:close/>
                  <a:moveTo>
                    <a:pt x="149513" y="156581"/>
                  </a:moveTo>
                  <a:lnTo>
                    <a:pt x="149513" y="164370"/>
                  </a:lnTo>
                  <a:lnTo>
                    <a:pt x="141770" y="164370"/>
                  </a:lnTo>
                  <a:lnTo>
                    <a:pt x="141770" y="156581"/>
                  </a:lnTo>
                  <a:close/>
                  <a:moveTo>
                    <a:pt x="157280" y="156581"/>
                  </a:moveTo>
                  <a:lnTo>
                    <a:pt x="157280" y="164370"/>
                  </a:lnTo>
                  <a:lnTo>
                    <a:pt x="149937" y="164370"/>
                  </a:lnTo>
                  <a:lnTo>
                    <a:pt x="149937" y="156581"/>
                  </a:lnTo>
                  <a:close/>
                  <a:moveTo>
                    <a:pt x="165448" y="156581"/>
                  </a:moveTo>
                  <a:lnTo>
                    <a:pt x="165448" y="164370"/>
                  </a:lnTo>
                  <a:lnTo>
                    <a:pt x="157704" y="164370"/>
                  </a:lnTo>
                  <a:lnTo>
                    <a:pt x="157704" y="156581"/>
                  </a:lnTo>
                  <a:close/>
                  <a:moveTo>
                    <a:pt x="173604" y="156581"/>
                  </a:moveTo>
                  <a:lnTo>
                    <a:pt x="173604" y="164370"/>
                  </a:lnTo>
                  <a:lnTo>
                    <a:pt x="165871" y="164370"/>
                  </a:lnTo>
                  <a:lnTo>
                    <a:pt x="165871" y="156581"/>
                  </a:lnTo>
                  <a:close/>
                  <a:moveTo>
                    <a:pt x="181771" y="156581"/>
                  </a:moveTo>
                  <a:lnTo>
                    <a:pt x="181771" y="164370"/>
                  </a:lnTo>
                  <a:lnTo>
                    <a:pt x="174028" y="164370"/>
                  </a:lnTo>
                  <a:lnTo>
                    <a:pt x="174028" y="156581"/>
                  </a:lnTo>
                  <a:close/>
                  <a:moveTo>
                    <a:pt x="189927" y="156581"/>
                  </a:moveTo>
                  <a:lnTo>
                    <a:pt x="189927" y="164370"/>
                  </a:lnTo>
                  <a:lnTo>
                    <a:pt x="182195" y="164370"/>
                  </a:lnTo>
                  <a:lnTo>
                    <a:pt x="182195" y="156581"/>
                  </a:lnTo>
                  <a:close/>
                  <a:moveTo>
                    <a:pt x="198095" y="156581"/>
                  </a:moveTo>
                  <a:lnTo>
                    <a:pt x="198095" y="164370"/>
                  </a:lnTo>
                  <a:lnTo>
                    <a:pt x="190351" y="164370"/>
                  </a:lnTo>
                  <a:lnTo>
                    <a:pt x="190351" y="156581"/>
                  </a:lnTo>
                  <a:close/>
                  <a:moveTo>
                    <a:pt x="206251" y="156581"/>
                  </a:moveTo>
                  <a:lnTo>
                    <a:pt x="206251" y="164370"/>
                  </a:lnTo>
                  <a:lnTo>
                    <a:pt x="198519" y="164370"/>
                  </a:lnTo>
                  <a:lnTo>
                    <a:pt x="198519" y="156581"/>
                  </a:lnTo>
                  <a:close/>
                  <a:moveTo>
                    <a:pt x="214419" y="156581"/>
                  </a:moveTo>
                  <a:lnTo>
                    <a:pt x="214419" y="164370"/>
                  </a:lnTo>
                  <a:lnTo>
                    <a:pt x="206675" y="164370"/>
                  </a:lnTo>
                  <a:lnTo>
                    <a:pt x="206675" y="156581"/>
                  </a:lnTo>
                  <a:close/>
                  <a:moveTo>
                    <a:pt x="222575" y="156581"/>
                  </a:moveTo>
                  <a:lnTo>
                    <a:pt x="222575" y="164370"/>
                  </a:lnTo>
                  <a:lnTo>
                    <a:pt x="214842" y="164370"/>
                  </a:lnTo>
                  <a:lnTo>
                    <a:pt x="214842" y="156581"/>
                  </a:lnTo>
                  <a:close/>
                  <a:moveTo>
                    <a:pt x="230742" y="156581"/>
                  </a:moveTo>
                  <a:lnTo>
                    <a:pt x="230742" y="164370"/>
                  </a:lnTo>
                  <a:lnTo>
                    <a:pt x="222999" y="164370"/>
                  </a:lnTo>
                  <a:lnTo>
                    <a:pt x="222999" y="156581"/>
                  </a:lnTo>
                  <a:close/>
                  <a:moveTo>
                    <a:pt x="238898" y="156581"/>
                  </a:moveTo>
                  <a:lnTo>
                    <a:pt x="238898" y="164370"/>
                  </a:lnTo>
                  <a:lnTo>
                    <a:pt x="231166" y="164370"/>
                  </a:lnTo>
                  <a:lnTo>
                    <a:pt x="231166" y="156581"/>
                  </a:lnTo>
                  <a:close/>
                  <a:moveTo>
                    <a:pt x="247066" y="156581"/>
                  </a:moveTo>
                  <a:lnTo>
                    <a:pt x="247066" y="164370"/>
                  </a:lnTo>
                  <a:lnTo>
                    <a:pt x="239322" y="164370"/>
                  </a:lnTo>
                  <a:lnTo>
                    <a:pt x="239322" y="156581"/>
                  </a:lnTo>
                  <a:close/>
                  <a:moveTo>
                    <a:pt x="255222" y="156581"/>
                  </a:moveTo>
                  <a:lnTo>
                    <a:pt x="255222" y="164370"/>
                  </a:lnTo>
                  <a:lnTo>
                    <a:pt x="247490" y="164370"/>
                  </a:lnTo>
                  <a:lnTo>
                    <a:pt x="247490" y="156581"/>
                  </a:lnTo>
                  <a:close/>
                  <a:moveTo>
                    <a:pt x="263390" y="156581"/>
                  </a:moveTo>
                  <a:lnTo>
                    <a:pt x="263390" y="164370"/>
                  </a:lnTo>
                  <a:lnTo>
                    <a:pt x="255646" y="164370"/>
                  </a:lnTo>
                  <a:lnTo>
                    <a:pt x="255646" y="156581"/>
                  </a:lnTo>
                  <a:close/>
                  <a:moveTo>
                    <a:pt x="271546" y="156581"/>
                  </a:moveTo>
                  <a:lnTo>
                    <a:pt x="271546" y="164370"/>
                  </a:lnTo>
                  <a:lnTo>
                    <a:pt x="263813" y="164370"/>
                  </a:lnTo>
                  <a:lnTo>
                    <a:pt x="263813" y="156581"/>
                  </a:lnTo>
                  <a:close/>
                  <a:moveTo>
                    <a:pt x="11238" y="164783"/>
                  </a:moveTo>
                  <a:lnTo>
                    <a:pt x="11238" y="172584"/>
                  </a:lnTo>
                  <a:lnTo>
                    <a:pt x="3505" y="172584"/>
                  </a:lnTo>
                  <a:lnTo>
                    <a:pt x="3505" y="164783"/>
                  </a:lnTo>
                  <a:close/>
                  <a:moveTo>
                    <a:pt x="19394" y="164783"/>
                  </a:moveTo>
                  <a:lnTo>
                    <a:pt x="19394" y="172584"/>
                  </a:lnTo>
                  <a:lnTo>
                    <a:pt x="11662" y="172584"/>
                  </a:lnTo>
                  <a:lnTo>
                    <a:pt x="11662" y="164783"/>
                  </a:lnTo>
                  <a:close/>
                  <a:moveTo>
                    <a:pt x="27561" y="164783"/>
                  </a:moveTo>
                  <a:lnTo>
                    <a:pt x="27561" y="172584"/>
                  </a:lnTo>
                  <a:lnTo>
                    <a:pt x="19818" y="172584"/>
                  </a:lnTo>
                  <a:lnTo>
                    <a:pt x="19818" y="164783"/>
                  </a:lnTo>
                  <a:close/>
                  <a:moveTo>
                    <a:pt x="35328" y="164783"/>
                  </a:moveTo>
                  <a:lnTo>
                    <a:pt x="35328" y="172584"/>
                  </a:lnTo>
                  <a:lnTo>
                    <a:pt x="27985" y="172584"/>
                  </a:lnTo>
                  <a:lnTo>
                    <a:pt x="27985" y="164783"/>
                  </a:lnTo>
                  <a:close/>
                  <a:moveTo>
                    <a:pt x="43496" y="164783"/>
                  </a:moveTo>
                  <a:lnTo>
                    <a:pt x="43496" y="172584"/>
                  </a:lnTo>
                  <a:lnTo>
                    <a:pt x="35752" y="172584"/>
                  </a:lnTo>
                  <a:lnTo>
                    <a:pt x="35752" y="164783"/>
                  </a:lnTo>
                  <a:close/>
                  <a:moveTo>
                    <a:pt x="51652" y="164783"/>
                  </a:moveTo>
                  <a:lnTo>
                    <a:pt x="51652" y="172584"/>
                  </a:lnTo>
                  <a:lnTo>
                    <a:pt x="43919" y="172584"/>
                  </a:lnTo>
                  <a:lnTo>
                    <a:pt x="43919" y="164783"/>
                  </a:lnTo>
                  <a:close/>
                  <a:moveTo>
                    <a:pt x="59819" y="164783"/>
                  </a:moveTo>
                  <a:lnTo>
                    <a:pt x="59819" y="172584"/>
                  </a:lnTo>
                  <a:lnTo>
                    <a:pt x="52075" y="172584"/>
                  </a:lnTo>
                  <a:lnTo>
                    <a:pt x="52075" y="164783"/>
                  </a:lnTo>
                  <a:close/>
                  <a:moveTo>
                    <a:pt x="67975" y="164783"/>
                  </a:moveTo>
                  <a:lnTo>
                    <a:pt x="67975" y="172584"/>
                  </a:lnTo>
                  <a:lnTo>
                    <a:pt x="60243" y="172584"/>
                  </a:lnTo>
                  <a:lnTo>
                    <a:pt x="60243" y="164783"/>
                  </a:lnTo>
                  <a:close/>
                  <a:moveTo>
                    <a:pt x="76452" y="164783"/>
                  </a:moveTo>
                  <a:lnTo>
                    <a:pt x="76452" y="172584"/>
                  </a:lnTo>
                  <a:lnTo>
                    <a:pt x="68399" y="172584"/>
                  </a:lnTo>
                  <a:lnTo>
                    <a:pt x="68399" y="164783"/>
                  </a:lnTo>
                  <a:close/>
                  <a:moveTo>
                    <a:pt x="84608" y="164783"/>
                  </a:moveTo>
                  <a:lnTo>
                    <a:pt x="84608" y="172584"/>
                  </a:lnTo>
                  <a:lnTo>
                    <a:pt x="76876" y="172584"/>
                  </a:lnTo>
                  <a:lnTo>
                    <a:pt x="76876" y="164783"/>
                  </a:lnTo>
                  <a:close/>
                  <a:moveTo>
                    <a:pt x="92776" y="164783"/>
                  </a:moveTo>
                  <a:lnTo>
                    <a:pt x="92776" y="172584"/>
                  </a:lnTo>
                  <a:lnTo>
                    <a:pt x="85032" y="172584"/>
                  </a:lnTo>
                  <a:lnTo>
                    <a:pt x="85032" y="164783"/>
                  </a:lnTo>
                  <a:close/>
                  <a:moveTo>
                    <a:pt x="100932" y="164783"/>
                  </a:moveTo>
                  <a:lnTo>
                    <a:pt x="100932" y="172584"/>
                  </a:lnTo>
                  <a:lnTo>
                    <a:pt x="93200" y="172584"/>
                  </a:lnTo>
                  <a:lnTo>
                    <a:pt x="93200" y="164783"/>
                  </a:lnTo>
                  <a:close/>
                  <a:moveTo>
                    <a:pt x="109099" y="164783"/>
                  </a:moveTo>
                  <a:lnTo>
                    <a:pt x="109099" y="172584"/>
                  </a:lnTo>
                  <a:lnTo>
                    <a:pt x="101356" y="172584"/>
                  </a:lnTo>
                  <a:lnTo>
                    <a:pt x="101356" y="164783"/>
                  </a:lnTo>
                  <a:close/>
                  <a:moveTo>
                    <a:pt x="116866" y="164783"/>
                  </a:moveTo>
                  <a:lnTo>
                    <a:pt x="116866" y="172584"/>
                  </a:lnTo>
                  <a:lnTo>
                    <a:pt x="109523" y="172584"/>
                  </a:lnTo>
                  <a:lnTo>
                    <a:pt x="109523" y="164783"/>
                  </a:lnTo>
                  <a:close/>
                  <a:moveTo>
                    <a:pt x="125034" y="164783"/>
                  </a:moveTo>
                  <a:lnTo>
                    <a:pt x="125034" y="172584"/>
                  </a:lnTo>
                  <a:lnTo>
                    <a:pt x="117290" y="172584"/>
                  </a:lnTo>
                  <a:lnTo>
                    <a:pt x="117290" y="164783"/>
                  </a:lnTo>
                  <a:close/>
                  <a:moveTo>
                    <a:pt x="133190" y="164783"/>
                  </a:moveTo>
                  <a:lnTo>
                    <a:pt x="133190" y="172584"/>
                  </a:lnTo>
                  <a:lnTo>
                    <a:pt x="125446" y="172584"/>
                  </a:lnTo>
                  <a:lnTo>
                    <a:pt x="125446" y="164783"/>
                  </a:lnTo>
                  <a:close/>
                  <a:moveTo>
                    <a:pt x="141346" y="164783"/>
                  </a:moveTo>
                  <a:lnTo>
                    <a:pt x="141346" y="172584"/>
                  </a:lnTo>
                  <a:lnTo>
                    <a:pt x="133614" y="172584"/>
                  </a:lnTo>
                  <a:lnTo>
                    <a:pt x="133614" y="164783"/>
                  </a:lnTo>
                  <a:close/>
                  <a:moveTo>
                    <a:pt x="149513" y="164783"/>
                  </a:moveTo>
                  <a:lnTo>
                    <a:pt x="149513" y="172584"/>
                  </a:lnTo>
                  <a:lnTo>
                    <a:pt x="141770" y="172584"/>
                  </a:lnTo>
                  <a:lnTo>
                    <a:pt x="141770" y="164783"/>
                  </a:lnTo>
                  <a:close/>
                  <a:moveTo>
                    <a:pt x="157280" y="164783"/>
                  </a:moveTo>
                  <a:lnTo>
                    <a:pt x="157280" y="172584"/>
                  </a:lnTo>
                  <a:lnTo>
                    <a:pt x="149937" y="172584"/>
                  </a:lnTo>
                  <a:lnTo>
                    <a:pt x="149937" y="164783"/>
                  </a:lnTo>
                  <a:close/>
                  <a:moveTo>
                    <a:pt x="165448" y="164783"/>
                  </a:moveTo>
                  <a:lnTo>
                    <a:pt x="165448" y="172584"/>
                  </a:lnTo>
                  <a:lnTo>
                    <a:pt x="157704" y="172584"/>
                  </a:lnTo>
                  <a:lnTo>
                    <a:pt x="157704" y="164783"/>
                  </a:lnTo>
                  <a:close/>
                  <a:moveTo>
                    <a:pt x="173604" y="164783"/>
                  </a:moveTo>
                  <a:lnTo>
                    <a:pt x="173604" y="172584"/>
                  </a:lnTo>
                  <a:lnTo>
                    <a:pt x="165871" y="172584"/>
                  </a:lnTo>
                  <a:lnTo>
                    <a:pt x="165871" y="164783"/>
                  </a:lnTo>
                  <a:close/>
                  <a:moveTo>
                    <a:pt x="181771" y="164783"/>
                  </a:moveTo>
                  <a:lnTo>
                    <a:pt x="181771" y="172584"/>
                  </a:lnTo>
                  <a:lnTo>
                    <a:pt x="174028" y="172584"/>
                  </a:lnTo>
                  <a:lnTo>
                    <a:pt x="174028" y="164783"/>
                  </a:lnTo>
                  <a:close/>
                  <a:moveTo>
                    <a:pt x="189927" y="164783"/>
                  </a:moveTo>
                  <a:lnTo>
                    <a:pt x="189927" y="172584"/>
                  </a:lnTo>
                  <a:lnTo>
                    <a:pt x="182195" y="172584"/>
                  </a:lnTo>
                  <a:lnTo>
                    <a:pt x="182195" y="164783"/>
                  </a:lnTo>
                  <a:close/>
                  <a:moveTo>
                    <a:pt x="198095" y="164783"/>
                  </a:moveTo>
                  <a:lnTo>
                    <a:pt x="198095" y="172584"/>
                  </a:lnTo>
                  <a:lnTo>
                    <a:pt x="190351" y="172584"/>
                  </a:lnTo>
                  <a:lnTo>
                    <a:pt x="190351" y="164783"/>
                  </a:lnTo>
                  <a:close/>
                  <a:moveTo>
                    <a:pt x="206251" y="164783"/>
                  </a:moveTo>
                  <a:lnTo>
                    <a:pt x="206251" y="172584"/>
                  </a:lnTo>
                  <a:lnTo>
                    <a:pt x="198519" y="172584"/>
                  </a:lnTo>
                  <a:lnTo>
                    <a:pt x="198519" y="164783"/>
                  </a:lnTo>
                  <a:close/>
                  <a:moveTo>
                    <a:pt x="214419" y="164783"/>
                  </a:moveTo>
                  <a:lnTo>
                    <a:pt x="214419" y="172584"/>
                  </a:lnTo>
                  <a:lnTo>
                    <a:pt x="206675" y="172584"/>
                  </a:lnTo>
                  <a:lnTo>
                    <a:pt x="206675" y="164783"/>
                  </a:lnTo>
                  <a:close/>
                  <a:moveTo>
                    <a:pt x="222575" y="164783"/>
                  </a:moveTo>
                  <a:lnTo>
                    <a:pt x="222575" y="172584"/>
                  </a:lnTo>
                  <a:lnTo>
                    <a:pt x="214842" y="172584"/>
                  </a:lnTo>
                  <a:lnTo>
                    <a:pt x="214842" y="164783"/>
                  </a:lnTo>
                  <a:close/>
                  <a:moveTo>
                    <a:pt x="230742" y="164783"/>
                  </a:moveTo>
                  <a:lnTo>
                    <a:pt x="230742" y="172584"/>
                  </a:lnTo>
                  <a:lnTo>
                    <a:pt x="222999" y="172584"/>
                  </a:lnTo>
                  <a:lnTo>
                    <a:pt x="222999" y="164783"/>
                  </a:lnTo>
                  <a:close/>
                  <a:moveTo>
                    <a:pt x="238898" y="164783"/>
                  </a:moveTo>
                  <a:lnTo>
                    <a:pt x="238898" y="172584"/>
                  </a:lnTo>
                  <a:lnTo>
                    <a:pt x="231166" y="172584"/>
                  </a:lnTo>
                  <a:lnTo>
                    <a:pt x="231166" y="164783"/>
                  </a:lnTo>
                  <a:close/>
                  <a:moveTo>
                    <a:pt x="247066" y="164783"/>
                  </a:moveTo>
                  <a:lnTo>
                    <a:pt x="247066" y="172584"/>
                  </a:lnTo>
                  <a:lnTo>
                    <a:pt x="239322" y="172584"/>
                  </a:lnTo>
                  <a:lnTo>
                    <a:pt x="239322" y="164783"/>
                  </a:lnTo>
                  <a:close/>
                  <a:moveTo>
                    <a:pt x="255222" y="164783"/>
                  </a:moveTo>
                  <a:lnTo>
                    <a:pt x="255222" y="172584"/>
                  </a:lnTo>
                  <a:lnTo>
                    <a:pt x="247490" y="172584"/>
                  </a:lnTo>
                  <a:lnTo>
                    <a:pt x="247490" y="164783"/>
                  </a:lnTo>
                  <a:close/>
                  <a:moveTo>
                    <a:pt x="263390" y="164783"/>
                  </a:moveTo>
                  <a:lnTo>
                    <a:pt x="263390" y="172584"/>
                  </a:lnTo>
                  <a:lnTo>
                    <a:pt x="255646" y="172584"/>
                  </a:lnTo>
                  <a:lnTo>
                    <a:pt x="255646" y="164783"/>
                  </a:lnTo>
                  <a:close/>
                  <a:moveTo>
                    <a:pt x="271546" y="164783"/>
                  </a:moveTo>
                  <a:lnTo>
                    <a:pt x="271546" y="172584"/>
                  </a:lnTo>
                  <a:lnTo>
                    <a:pt x="263813" y="172584"/>
                  </a:lnTo>
                  <a:lnTo>
                    <a:pt x="263813" y="164783"/>
                  </a:lnTo>
                  <a:close/>
                  <a:moveTo>
                    <a:pt x="11238" y="172996"/>
                  </a:moveTo>
                  <a:lnTo>
                    <a:pt x="11238" y="180786"/>
                  </a:lnTo>
                  <a:lnTo>
                    <a:pt x="3505" y="180786"/>
                  </a:lnTo>
                  <a:lnTo>
                    <a:pt x="3505" y="172996"/>
                  </a:lnTo>
                  <a:close/>
                  <a:moveTo>
                    <a:pt x="19394" y="172996"/>
                  </a:moveTo>
                  <a:lnTo>
                    <a:pt x="19394" y="180786"/>
                  </a:lnTo>
                  <a:lnTo>
                    <a:pt x="11662" y="180786"/>
                  </a:lnTo>
                  <a:lnTo>
                    <a:pt x="11662" y="172996"/>
                  </a:lnTo>
                  <a:close/>
                  <a:moveTo>
                    <a:pt x="27561" y="172996"/>
                  </a:moveTo>
                  <a:lnTo>
                    <a:pt x="27561" y="180786"/>
                  </a:lnTo>
                  <a:lnTo>
                    <a:pt x="19818" y="180786"/>
                  </a:lnTo>
                  <a:lnTo>
                    <a:pt x="19818" y="172996"/>
                  </a:lnTo>
                  <a:close/>
                  <a:moveTo>
                    <a:pt x="35328" y="172996"/>
                  </a:moveTo>
                  <a:lnTo>
                    <a:pt x="35328" y="180786"/>
                  </a:lnTo>
                  <a:lnTo>
                    <a:pt x="27985" y="180786"/>
                  </a:lnTo>
                  <a:lnTo>
                    <a:pt x="27985" y="172996"/>
                  </a:lnTo>
                  <a:close/>
                  <a:moveTo>
                    <a:pt x="43496" y="172996"/>
                  </a:moveTo>
                  <a:lnTo>
                    <a:pt x="43496" y="180786"/>
                  </a:lnTo>
                  <a:lnTo>
                    <a:pt x="35752" y="180786"/>
                  </a:lnTo>
                  <a:lnTo>
                    <a:pt x="35752" y="172996"/>
                  </a:lnTo>
                  <a:close/>
                  <a:moveTo>
                    <a:pt x="51652" y="172996"/>
                  </a:moveTo>
                  <a:lnTo>
                    <a:pt x="51652" y="180786"/>
                  </a:lnTo>
                  <a:lnTo>
                    <a:pt x="43919" y="180786"/>
                  </a:lnTo>
                  <a:lnTo>
                    <a:pt x="43919" y="172996"/>
                  </a:lnTo>
                  <a:close/>
                  <a:moveTo>
                    <a:pt x="59819" y="172996"/>
                  </a:moveTo>
                  <a:lnTo>
                    <a:pt x="59819" y="180786"/>
                  </a:lnTo>
                  <a:lnTo>
                    <a:pt x="52075" y="180786"/>
                  </a:lnTo>
                  <a:lnTo>
                    <a:pt x="52075" y="172996"/>
                  </a:lnTo>
                  <a:close/>
                  <a:moveTo>
                    <a:pt x="67975" y="172996"/>
                  </a:moveTo>
                  <a:lnTo>
                    <a:pt x="67975" y="180786"/>
                  </a:lnTo>
                  <a:lnTo>
                    <a:pt x="60243" y="180786"/>
                  </a:lnTo>
                  <a:lnTo>
                    <a:pt x="60243" y="172996"/>
                  </a:lnTo>
                  <a:close/>
                  <a:moveTo>
                    <a:pt x="76452" y="172996"/>
                  </a:moveTo>
                  <a:lnTo>
                    <a:pt x="76452" y="180786"/>
                  </a:lnTo>
                  <a:lnTo>
                    <a:pt x="68399" y="180786"/>
                  </a:lnTo>
                  <a:lnTo>
                    <a:pt x="68399" y="172996"/>
                  </a:lnTo>
                  <a:close/>
                  <a:moveTo>
                    <a:pt x="84608" y="172996"/>
                  </a:moveTo>
                  <a:lnTo>
                    <a:pt x="84608" y="180786"/>
                  </a:lnTo>
                  <a:lnTo>
                    <a:pt x="76876" y="180786"/>
                  </a:lnTo>
                  <a:lnTo>
                    <a:pt x="76876" y="172996"/>
                  </a:lnTo>
                  <a:close/>
                  <a:moveTo>
                    <a:pt x="92776" y="172996"/>
                  </a:moveTo>
                  <a:lnTo>
                    <a:pt x="92776" y="180786"/>
                  </a:lnTo>
                  <a:lnTo>
                    <a:pt x="85032" y="180786"/>
                  </a:lnTo>
                  <a:lnTo>
                    <a:pt x="85032" y="172996"/>
                  </a:lnTo>
                  <a:close/>
                  <a:moveTo>
                    <a:pt x="100932" y="172996"/>
                  </a:moveTo>
                  <a:lnTo>
                    <a:pt x="100932" y="180786"/>
                  </a:lnTo>
                  <a:lnTo>
                    <a:pt x="93200" y="180786"/>
                  </a:lnTo>
                  <a:lnTo>
                    <a:pt x="93200" y="172996"/>
                  </a:lnTo>
                  <a:close/>
                  <a:moveTo>
                    <a:pt x="109099" y="172996"/>
                  </a:moveTo>
                  <a:lnTo>
                    <a:pt x="109099" y="180786"/>
                  </a:lnTo>
                  <a:lnTo>
                    <a:pt x="101356" y="180786"/>
                  </a:lnTo>
                  <a:lnTo>
                    <a:pt x="101356" y="172996"/>
                  </a:lnTo>
                  <a:close/>
                  <a:moveTo>
                    <a:pt x="116866" y="172996"/>
                  </a:moveTo>
                  <a:lnTo>
                    <a:pt x="116866" y="180786"/>
                  </a:lnTo>
                  <a:lnTo>
                    <a:pt x="109523" y="180786"/>
                  </a:lnTo>
                  <a:lnTo>
                    <a:pt x="109523" y="172996"/>
                  </a:lnTo>
                  <a:close/>
                  <a:moveTo>
                    <a:pt x="125034" y="172996"/>
                  </a:moveTo>
                  <a:lnTo>
                    <a:pt x="125034" y="180786"/>
                  </a:lnTo>
                  <a:lnTo>
                    <a:pt x="117290" y="180786"/>
                  </a:lnTo>
                  <a:lnTo>
                    <a:pt x="117290" y="172996"/>
                  </a:lnTo>
                  <a:close/>
                  <a:moveTo>
                    <a:pt x="133190" y="172996"/>
                  </a:moveTo>
                  <a:lnTo>
                    <a:pt x="133190" y="180786"/>
                  </a:lnTo>
                  <a:lnTo>
                    <a:pt x="125446" y="180786"/>
                  </a:lnTo>
                  <a:lnTo>
                    <a:pt x="125446" y="172996"/>
                  </a:lnTo>
                  <a:close/>
                  <a:moveTo>
                    <a:pt x="141346" y="172996"/>
                  </a:moveTo>
                  <a:lnTo>
                    <a:pt x="141346" y="180786"/>
                  </a:lnTo>
                  <a:lnTo>
                    <a:pt x="133614" y="180786"/>
                  </a:lnTo>
                  <a:lnTo>
                    <a:pt x="133614" y="172996"/>
                  </a:lnTo>
                  <a:close/>
                  <a:moveTo>
                    <a:pt x="149513" y="172996"/>
                  </a:moveTo>
                  <a:lnTo>
                    <a:pt x="149513" y="180786"/>
                  </a:lnTo>
                  <a:lnTo>
                    <a:pt x="141770" y="180786"/>
                  </a:lnTo>
                  <a:lnTo>
                    <a:pt x="141770" y="172996"/>
                  </a:lnTo>
                  <a:close/>
                  <a:moveTo>
                    <a:pt x="157280" y="172996"/>
                  </a:moveTo>
                  <a:lnTo>
                    <a:pt x="157280" y="180786"/>
                  </a:lnTo>
                  <a:lnTo>
                    <a:pt x="149937" y="180786"/>
                  </a:lnTo>
                  <a:lnTo>
                    <a:pt x="149937" y="172996"/>
                  </a:lnTo>
                  <a:close/>
                  <a:moveTo>
                    <a:pt x="165448" y="172996"/>
                  </a:moveTo>
                  <a:lnTo>
                    <a:pt x="165448" y="180786"/>
                  </a:lnTo>
                  <a:lnTo>
                    <a:pt x="157704" y="180786"/>
                  </a:lnTo>
                  <a:lnTo>
                    <a:pt x="157704" y="172996"/>
                  </a:lnTo>
                  <a:close/>
                  <a:moveTo>
                    <a:pt x="173604" y="172996"/>
                  </a:moveTo>
                  <a:lnTo>
                    <a:pt x="173604" y="180786"/>
                  </a:lnTo>
                  <a:lnTo>
                    <a:pt x="165871" y="180786"/>
                  </a:lnTo>
                  <a:lnTo>
                    <a:pt x="165871" y="172996"/>
                  </a:lnTo>
                  <a:close/>
                  <a:moveTo>
                    <a:pt x="181771" y="172996"/>
                  </a:moveTo>
                  <a:lnTo>
                    <a:pt x="181771" y="180786"/>
                  </a:lnTo>
                  <a:lnTo>
                    <a:pt x="174028" y="180786"/>
                  </a:lnTo>
                  <a:lnTo>
                    <a:pt x="174028" y="172996"/>
                  </a:lnTo>
                  <a:close/>
                  <a:moveTo>
                    <a:pt x="189927" y="172996"/>
                  </a:moveTo>
                  <a:lnTo>
                    <a:pt x="189927" y="180786"/>
                  </a:lnTo>
                  <a:lnTo>
                    <a:pt x="182195" y="180786"/>
                  </a:lnTo>
                  <a:lnTo>
                    <a:pt x="182195" y="172996"/>
                  </a:lnTo>
                  <a:close/>
                  <a:moveTo>
                    <a:pt x="198095" y="172996"/>
                  </a:moveTo>
                  <a:lnTo>
                    <a:pt x="198095" y="180786"/>
                  </a:lnTo>
                  <a:lnTo>
                    <a:pt x="190351" y="180786"/>
                  </a:lnTo>
                  <a:lnTo>
                    <a:pt x="190351" y="172996"/>
                  </a:lnTo>
                  <a:close/>
                  <a:moveTo>
                    <a:pt x="206251" y="172996"/>
                  </a:moveTo>
                  <a:lnTo>
                    <a:pt x="206251" y="180786"/>
                  </a:lnTo>
                  <a:lnTo>
                    <a:pt x="198519" y="180786"/>
                  </a:lnTo>
                  <a:lnTo>
                    <a:pt x="198519" y="172996"/>
                  </a:lnTo>
                  <a:close/>
                  <a:moveTo>
                    <a:pt x="214419" y="172996"/>
                  </a:moveTo>
                  <a:lnTo>
                    <a:pt x="214419" y="180786"/>
                  </a:lnTo>
                  <a:lnTo>
                    <a:pt x="206675" y="180786"/>
                  </a:lnTo>
                  <a:lnTo>
                    <a:pt x="206675" y="172996"/>
                  </a:lnTo>
                  <a:close/>
                  <a:moveTo>
                    <a:pt x="222575" y="172996"/>
                  </a:moveTo>
                  <a:lnTo>
                    <a:pt x="222575" y="180786"/>
                  </a:lnTo>
                  <a:lnTo>
                    <a:pt x="214842" y="180786"/>
                  </a:lnTo>
                  <a:lnTo>
                    <a:pt x="214842" y="172996"/>
                  </a:lnTo>
                  <a:close/>
                  <a:moveTo>
                    <a:pt x="230742" y="172996"/>
                  </a:moveTo>
                  <a:lnTo>
                    <a:pt x="230742" y="180786"/>
                  </a:lnTo>
                  <a:lnTo>
                    <a:pt x="222999" y="180786"/>
                  </a:lnTo>
                  <a:lnTo>
                    <a:pt x="222999" y="172996"/>
                  </a:lnTo>
                  <a:close/>
                  <a:moveTo>
                    <a:pt x="238898" y="172996"/>
                  </a:moveTo>
                  <a:lnTo>
                    <a:pt x="238898" y="180786"/>
                  </a:lnTo>
                  <a:lnTo>
                    <a:pt x="231166" y="180786"/>
                  </a:lnTo>
                  <a:lnTo>
                    <a:pt x="231166" y="172996"/>
                  </a:lnTo>
                  <a:close/>
                  <a:moveTo>
                    <a:pt x="247066" y="172996"/>
                  </a:moveTo>
                  <a:lnTo>
                    <a:pt x="247066" y="180786"/>
                  </a:lnTo>
                  <a:lnTo>
                    <a:pt x="239322" y="180786"/>
                  </a:lnTo>
                  <a:lnTo>
                    <a:pt x="239322" y="172996"/>
                  </a:lnTo>
                  <a:close/>
                  <a:moveTo>
                    <a:pt x="255222" y="172996"/>
                  </a:moveTo>
                  <a:lnTo>
                    <a:pt x="255222" y="180786"/>
                  </a:lnTo>
                  <a:lnTo>
                    <a:pt x="247490" y="180786"/>
                  </a:lnTo>
                  <a:lnTo>
                    <a:pt x="247490" y="172996"/>
                  </a:lnTo>
                  <a:close/>
                  <a:moveTo>
                    <a:pt x="263390" y="172996"/>
                  </a:moveTo>
                  <a:lnTo>
                    <a:pt x="263390" y="180786"/>
                  </a:lnTo>
                  <a:lnTo>
                    <a:pt x="255646" y="180786"/>
                  </a:lnTo>
                  <a:lnTo>
                    <a:pt x="255646" y="172996"/>
                  </a:lnTo>
                  <a:close/>
                  <a:moveTo>
                    <a:pt x="271546" y="172996"/>
                  </a:moveTo>
                  <a:lnTo>
                    <a:pt x="271546" y="180786"/>
                  </a:lnTo>
                  <a:lnTo>
                    <a:pt x="263813" y="180786"/>
                  </a:lnTo>
                  <a:lnTo>
                    <a:pt x="263813" y="172996"/>
                  </a:lnTo>
                  <a:close/>
                  <a:moveTo>
                    <a:pt x="11238" y="181198"/>
                  </a:moveTo>
                  <a:lnTo>
                    <a:pt x="11238" y="188988"/>
                  </a:lnTo>
                  <a:lnTo>
                    <a:pt x="3494" y="188988"/>
                  </a:lnTo>
                  <a:lnTo>
                    <a:pt x="3494" y="181198"/>
                  </a:lnTo>
                  <a:close/>
                  <a:moveTo>
                    <a:pt x="19394" y="181198"/>
                  </a:moveTo>
                  <a:lnTo>
                    <a:pt x="19394" y="188988"/>
                  </a:lnTo>
                  <a:lnTo>
                    <a:pt x="11662" y="188988"/>
                  </a:lnTo>
                  <a:lnTo>
                    <a:pt x="11662" y="181198"/>
                  </a:lnTo>
                  <a:close/>
                  <a:moveTo>
                    <a:pt x="27561" y="181198"/>
                  </a:moveTo>
                  <a:lnTo>
                    <a:pt x="27561" y="188988"/>
                  </a:lnTo>
                  <a:lnTo>
                    <a:pt x="19818" y="188988"/>
                  </a:lnTo>
                  <a:lnTo>
                    <a:pt x="19818" y="181198"/>
                  </a:lnTo>
                  <a:close/>
                  <a:moveTo>
                    <a:pt x="35328" y="181198"/>
                  </a:moveTo>
                  <a:lnTo>
                    <a:pt x="35328" y="188988"/>
                  </a:lnTo>
                  <a:lnTo>
                    <a:pt x="27985" y="188988"/>
                  </a:lnTo>
                  <a:lnTo>
                    <a:pt x="27985" y="181198"/>
                  </a:lnTo>
                  <a:close/>
                  <a:moveTo>
                    <a:pt x="43496" y="181198"/>
                  </a:moveTo>
                  <a:lnTo>
                    <a:pt x="43496" y="188988"/>
                  </a:lnTo>
                  <a:lnTo>
                    <a:pt x="35752" y="188988"/>
                  </a:lnTo>
                  <a:lnTo>
                    <a:pt x="35752" y="181198"/>
                  </a:lnTo>
                  <a:close/>
                  <a:moveTo>
                    <a:pt x="51652" y="181198"/>
                  </a:moveTo>
                  <a:lnTo>
                    <a:pt x="51652" y="188988"/>
                  </a:lnTo>
                  <a:lnTo>
                    <a:pt x="43919" y="188988"/>
                  </a:lnTo>
                  <a:lnTo>
                    <a:pt x="43919" y="181198"/>
                  </a:lnTo>
                  <a:close/>
                  <a:moveTo>
                    <a:pt x="59819" y="181198"/>
                  </a:moveTo>
                  <a:lnTo>
                    <a:pt x="59819" y="188988"/>
                  </a:lnTo>
                  <a:lnTo>
                    <a:pt x="52075" y="188988"/>
                  </a:lnTo>
                  <a:lnTo>
                    <a:pt x="52075" y="181198"/>
                  </a:lnTo>
                  <a:close/>
                  <a:moveTo>
                    <a:pt x="67975" y="181198"/>
                  </a:moveTo>
                  <a:lnTo>
                    <a:pt x="67975" y="188988"/>
                  </a:lnTo>
                  <a:lnTo>
                    <a:pt x="60243" y="188988"/>
                  </a:lnTo>
                  <a:lnTo>
                    <a:pt x="60243" y="181198"/>
                  </a:lnTo>
                  <a:close/>
                  <a:moveTo>
                    <a:pt x="76441" y="181198"/>
                  </a:moveTo>
                  <a:lnTo>
                    <a:pt x="76441" y="188988"/>
                  </a:lnTo>
                  <a:lnTo>
                    <a:pt x="68399" y="188988"/>
                  </a:lnTo>
                  <a:lnTo>
                    <a:pt x="68399" y="181198"/>
                  </a:lnTo>
                  <a:close/>
                  <a:moveTo>
                    <a:pt x="84608" y="181198"/>
                  </a:moveTo>
                  <a:lnTo>
                    <a:pt x="84608" y="188988"/>
                  </a:lnTo>
                  <a:lnTo>
                    <a:pt x="76865" y="188988"/>
                  </a:lnTo>
                  <a:lnTo>
                    <a:pt x="76865" y="181198"/>
                  </a:lnTo>
                  <a:close/>
                  <a:moveTo>
                    <a:pt x="92776" y="181198"/>
                  </a:moveTo>
                  <a:lnTo>
                    <a:pt x="92776" y="188988"/>
                  </a:lnTo>
                  <a:lnTo>
                    <a:pt x="85032" y="188988"/>
                  </a:lnTo>
                  <a:lnTo>
                    <a:pt x="85032" y="181198"/>
                  </a:lnTo>
                  <a:close/>
                  <a:moveTo>
                    <a:pt x="100932" y="181198"/>
                  </a:moveTo>
                  <a:lnTo>
                    <a:pt x="100932" y="188988"/>
                  </a:lnTo>
                  <a:lnTo>
                    <a:pt x="93188" y="188988"/>
                  </a:lnTo>
                  <a:lnTo>
                    <a:pt x="93188" y="181198"/>
                  </a:lnTo>
                  <a:close/>
                  <a:moveTo>
                    <a:pt x="109099" y="181198"/>
                  </a:moveTo>
                  <a:lnTo>
                    <a:pt x="109099" y="188988"/>
                  </a:lnTo>
                  <a:lnTo>
                    <a:pt x="101356" y="188988"/>
                  </a:lnTo>
                  <a:lnTo>
                    <a:pt x="101356" y="181198"/>
                  </a:lnTo>
                  <a:close/>
                  <a:moveTo>
                    <a:pt x="116866" y="181198"/>
                  </a:moveTo>
                  <a:lnTo>
                    <a:pt x="116866" y="188988"/>
                  </a:lnTo>
                  <a:lnTo>
                    <a:pt x="109512" y="188988"/>
                  </a:lnTo>
                  <a:lnTo>
                    <a:pt x="109512" y="181198"/>
                  </a:lnTo>
                  <a:close/>
                  <a:moveTo>
                    <a:pt x="125022" y="181198"/>
                  </a:moveTo>
                  <a:lnTo>
                    <a:pt x="125022" y="188988"/>
                  </a:lnTo>
                  <a:lnTo>
                    <a:pt x="117290" y="188988"/>
                  </a:lnTo>
                  <a:lnTo>
                    <a:pt x="117290" y="181198"/>
                  </a:lnTo>
                  <a:close/>
                  <a:moveTo>
                    <a:pt x="133190" y="181198"/>
                  </a:moveTo>
                  <a:lnTo>
                    <a:pt x="133190" y="188988"/>
                  </a:lnTo>
                  <a:lnTo>
                    <a:pt x="125446" y="188988"/>
                  </a:lnTo>
                  <a:lnTo>
                    <a:pt x="125446" y="181198"/>
                  </a:lnTo>
                  <a:close/>
                  <a:moveTo>
                    <a:pt x="141346" y="181198"/>
                  </a:moveTo>
                  <a:lnTo>
                    <a:pt x="141346" y="188988"/>
                  </a:lnTo>
                  <a:lnTo>
                    <a:pt x="133614" y="188988"/>
                  </a:lnTo>
                  <a:lnTo>
                    <a:pt x="133614" y="181198"/>
                  </a:lnTo>
                  <a:close/>
                  <a:moveTo>
                    <a:pt x="149513" y="181198"/>
                  </a:moveTo>
                  <a:lnTo>
                    <a:pt x="149513" y="188988"/>
                  </a:lnTo>
                  <a:lnTo>
                    <a:pt x="141770" y="188988"/>
                  </a:lnTo>
                  <a:lnTo>
                    <a:pt x="141770" y="181198"/>
                  </a:lnTo>
                  <a:close/>
                  <a:moveTo>
                    <a:pt x="157280" y="181198"/>
                  </a:moveTo>
                  <a:lnTo>
                    <a:pt x="157280" y="188988"/>
                  </a:lnTo>
                  <a:lnTo>
                    <a:pt x="149937" y="188988"/>
                  </a:lnTo>
                  <a:lnTo>
                    <a:pt x="149937" y="181198"/>
                  </a:lnTo>
                  <a:close/>
                  <a:moveTo>
                    <a:pt x="165448" y="181198"/>
                  </a:moveTo>
                  <a:lnTo>
                    <a:pt x="165448" y="188988"/>
                  </a:lnTo>
                  <a:lnTo>
                    <a:pt x="157704" y="188988"/>
                  </a:lnTo>
                  <a:lnTo>
                    <a:pt x="157704" y="181198"/>
                  </a:lnTo>
                  <a:close/>
                  <a:moveTo>
                    <a:pt x="173604" y="181198"/>
                  </a:moveTo>
                  <a:lnTo>
                    <a:pt x="173604" y="188988"/>
                  </a:lnTo>
                  <a:lnTo>
                    <a:pt x="165871" y="188988"/>
                  </a:lnTo>
                  <a:lnTo>
                    <a:pt x="165871" y="181198"/>
                  </a:lnTo>
                  <a:close/>
                  <a:moveTo>
                    <a:pt x="181771" y="181198"/>
                  </a:moveTo>
                  <a:lnTo>
                    <a:pt x="181771" y="188988"/>
                  </a:lnTo>
                  <a:lnTo>
                    <a:pt x="174028" y="188988"/>
                  </a:lnTo>
                  <a:lnTo>
                    <a:pt x="174028" y="181198"/>
                  </a:lnTo>
                  <a:close/>
                  <a:moveTo>
                    <a:pt x="189927" y="181198"/>
                  </a:moveTo>
                  <a:lnTo>
                    <a:pt x="189927" y="188988"/>
                  </a:lnTo>
                  <a:lnTo>
                    <a:pt x="182195" y="188988"/>
                  </a:lnTo>
                  <a:lnTo>
                    <a:pt x="182195" y="181198"/>
                  </a:lnTo>
                  <a:close/>
                  <a:moveTo>
                    <a:pt x="198095" y="181198"/>
                  </a:moveTo>
                  <a:lnTo>
                    <a:pt x="198095" y="188988"/>
                  </a:lnTo>
                  <a:lnTo>
                    <a:pt x="190351" y="188988"/>
                  </a:lnTo>
                  <a:lnTo>
                    <a:pt x="190351" y="181198"/>
                  </a:lnTo>
                  <a:close/>
                  <a:moveTo>
                    <a:pt x="206251" y="181198"/>
                  </a:moveTo>
                  <a:lnTo>
                    <a:pt x="206251" y="188988"/>
                  </a:lnTo>
                  <a:lnTo>
                    <a:pt x="198519" y="188988"/>
                  </a:lnTo>
                  <a:lnTo>
                    <a:pt x="198519" y="181198"/>
                  </a:lnTo>
                  <a:close/>
                  <a:moveTo>
                    <a:pt x="214419" y="181198"/>
                  </a:moveTo>
                  <a:lnTo>
                    <a:pt x="214419" y="188988"/>
                  </a:lnTo>
                  <a:lnTo>
                    <a:pt x="206675" y="188988"/>
                  </a:lnTo>
                  <a:lnTo>
                    <a:pt x="206675" y="181198"/>
                  </a:lnTo>
                  <a:close/>
                  <a:moveTo>
                    <a:pt x="222575" y="181198"/>
                  </a:moveTo>
                  <a:lnTo>
                    <a:pt x="222575" y="188988"/>
                  </a:lnTo>
                  <a:lnTo>
                    <a:pt x="214842" y="188988"/>
                  </a:lnTo>
                  <a:lnTo>
                    <a:pt x="214842" y="181198"/>
                  </a:lnTo>
                  <a:close/>
                  <a:moveTo>
                    <a:pt x="230742" y="181198"/>
                  </a:moveTo>
                  <a:lnTo>
                    <a:pt x="230742" y="188988"/>
                  </a:lnTo>
                  <a:lnTo>
                    <a:pt x="222999" y="188988"/>
                  </a:lnTo>
                  <a:lnTo>
                    <a:pt x="222999" y="181198"/>
                  </a:lnTo>
                  <a:close/>
                  <a:moveTo>
                    <a:pt x="238898" y="181198"/>
                  </a:moveTo>
                  <a:lnTo>
                    <a:pt x="238898" y="188988"/>
                  </a:lnTo>
                  <a:lnTo>
                    <a:pt x="231166" y="188988"/>
                  </a:lnTo>
                  <a:lnTo>
                    <a:pt x="231166" y="181198"/>
                  </a:lnTo>
                  <a:close/>
                  <a:moveTo>
                    <a:pt x="247066" y="181198"/>
                  </a:moveTo>
                  <a:lnTo>
                    <a:pt x="247066" y="188988"/>
                  </a:lnTo>
                  <a:lnTo>
                    <a:pt x="239322" y="188988"/>
                  </a:lnTo>
                  <a:lnTo>
                    <a:pt x="239322" y="181198"/>
                  </a:lnTo>
                  <a:close/>
                  <a:moveTo>
                    <a:pt x="255222" y="181198"/>
                  </a:moveTo>
                  <a:lnTo>
                    <a:pt x="255222" y="188988"/>
                  </a:lnTo>
                  <a:lnTo>
                    <a:pt x="247490" y="188988"/>
                  </a:lnTo>
                  <a:lnTo>
                    <a:pt x="247490" y="181198"/>
                  </a:lnTo>
                  <a:close/>
                  <a:moveTo>
                    <a:pt x="263390" y="181198"/>
                  </a:moveTo>
                  <a:lnTo>
                    <a:pt x="263390" y="188988"/>
                  </a:lnTo>
                  <a:lnTo>
                    <a:pt x="255646" y="188988"/>
                  </a:lnTo>
                  <a:lnTo>
                    <a:pt x="255646" y="181198"/>
                  </a:lnTo>
                  <a:close/>
                  <a:moveTo>
                    <a:pt x="271546" y="181198"/>
                  </a:moveTo>
                  <a:lnTo>
                    <a:pt x="271546" y="188988"/>
                  </a:lnTo>
                  <a:lnTo>
                    <a:pt x="263813" y="188988"/>
                  </a:lnTo>
                  <a:lnTo>
                    <a:pt x="263813" y="181198"/>
                  </a:lnTo>
                  <a:close/>
                  <a:moveTo>
                    <a:pt x="3082" y="0"/>
                  </a:moveTo>
                  <a:lnTo>
                    <a:pt x="3082" y="11"/>
                  </a:lnTo>
                  <a:lnTo>
                    <a:pt x="0" y="11"/>
                  </a:lnTo>
                  <a:lnTo>
                    <a:pt x="0" y="424"/>
                  </a:lnTo>
                  <a:lnTo>
                    <a:pt x="3082" y="424"/>
                  </a:lnTo>
                  <a:lnTo>
                    <a:pt x="3082" y="8213"/>
                  </a:lnTo>
                  <a:lnTo>
                    <a:pt x="0" y="8213"/>
                  </a:lnTo>
                  <a:lnTo>
                    <a:pt x="0" y="8626"/>
                  </a:lnTo>
                  <a:lnTo>
                    <a:pt x="3082" y="8626"/>
                  </a:lnTo>
                  <a:lnTo>
                    <a:pt x="3082" y="16427"/>
                  </a:lnTo>
                  <a:lnTo>
                    <a:pt x="0" y="16427"/>
                  </a:lnTo>
                  <a:lnTo>
                    <a:pt x="0" y="16828"/>
                  </a:lnTo>
                  <a:lnTo>
                    <a:pt x="3082" y="16828"/>
                  </a:lnTo>
                  <a:lnTo>
                    <a:pt x="3082" y="24629"/>
                  </a:lnTo>
                  <a:lnTo>
                    <a:pt x="0" y="24629"/>
                  </a:lnTo>
                  <a:lnTo>
                    <a:pt x="0" y="25041"/>
                  </a:lnTo>
                  <a:lnTo>
                    <a:pt x="3082" y="25041"/>
                  </a:lnTo>
                  <a:lnTo>
                    <a:pt x="3082" y="32831"/>
                  </a:lnTo>
                  <a:lnTo>
                    <a:pt x="0" y="32831"/>
                  </a:lnTo>
                  <a:lnTo>
                    <a:pt x="0" y="33243"/>
                  </a:lnTo>
                  <a:lnTo>
                    <a:pt x="3082" y="33243"/>
                  </a:lnTo>
                  <a:lnTo>
                    <a:pt x="3082" y="41044"/>
                  </a:lnTo>
                  <a:lnTo>
                    <a:pt x="0" y="41044"/>
                  </a:lnTo>
                  <a:lnTo>
                    <a:pt x="0" y="41456"/>
                  </a:lnTo>
                  <a:lnTo>
                    <a:pt x="3082" y="41456"/>
                  </a:lnTo>
                  <a:lnTo>
                    <a:pt x="3082" y="49246"/>
                  </a:lnTo>
                  <a:lnTo>
                    <a:pt x="0" y="49246"/>
                  </a:lnTo>
                  <a:lnTo>
                    <a:pt x="0" y="49658"/>
                  </a:lnTo>
                  <a:lnTo>
                    <a:pt x="3082" y="49658"/>
                  </a:lnTo>
                  <a:lnTo>
                    <a:pt x="3082" y="57448"/>
                  </a:lnTo>
                  <a:lnTo>
                    <a:pt x="0" y="57448"/>
                  </a:lnTo>
                  <a:lnTo>
                    <a:pt x="0" y="57860"/>
                  </a:lnTo>
                  <a:lnTo>
                    <a:pt x="3082" y="57860"/>
                  </a:lnTo>
                  <a:lnTo>
                    <a:pt x="3082" y="65661"/>
                  </a:lnTo>
                  <a:lnTo>
                    <a:pt x="0" y="65661"/>
                  </a:lnTo>
                  <a:lnTo>
                    <a:pt x="0" y="66074"/>
                  </a:lnTo>
                  <a:lnTo>
                    <a:pt x="3082" y="66074"/>
                  </a:lnTo>
                  <a:lnTo>
                    <a:pt x="3082" y="73863"/>
                  </a:lnTo>
                  <a:lnTo>
                    <a:pt x="0" y="73863"/>
                  </a:lnTo>
                  <a:lnTo>
                    <a:pt x="0" y="74275"/>
                  </a:lnTo>
                  <a:lnTo>
                    <a:pt x="3082" y="74275"/>
                  </a:lnTo>
                  <a:lnTo>
                    <a:pt x="3082" y="82076"/>
                  </a:lnTo>
                  <a:lnTo>
                    <a:pt x="0" y="82076"/>
                  </a:lnTo>
                  <a:lnTo>
                    <a:pt x="0" y="82477"/>
                  </a:lnTo>
                  <a:lnTo>
                    <a:pt x="3082" y="82477"/>
                  </a:lnTo>
                  <a:lnTo>
                    <a:pt x="3082" y="90278"/>
                  </a:lnTo>
                  <a:lnTo>
                    <a:pt x="0" y="90278"/>
                  </a:lnTo>
                  <a:lnTo>
                    <a:pt x="0" y="90691"/>
                  </a:lnTo>
                  <a:lnTo>
                    <a:pt x="3082" y="90691"/>
                  </a:lnTo>
                  <a:lnTo>
                    <a:pt x="3082" y="98480"/>
                  </a:lnTo>
                  <a:lnTo>
                    <a:pt x="0" y="98480"/>
                  </a:lnTo>
                  <a:lnTo>
                    <a:pt x="0" y="98893"/>
                  </a:lnTo>
                  <a:lnTo>
                    <a:pt x="3082" y="98893"/>
                  </a:lnTo>
                  <a:lnTo>
                    <a:pt x="3082" y="106694"/>
                  </a:lnTo>
                  <a:lnTo>
                    <a:pt x="0" y="106694"/>
                  </a:lnTo>
                  <a:lnTo>
                    <a:pt x="0" y="107095"/>
                  </a:lnTo>
                  <a:lnTo>
                    <a:pt x="3082" y="107095"/>
                  </a:lnTo>
                  <a:lnTo>
                    <a:pt x="3082" y="114895"/>
                  </a:lnTo>
                  <a:lnTo>
                    <a:pt x="0" y="114895"/>
                  </a:lnTo>
                  <a:lnTo>
                    <a:pt x="0" y="115308"/>
                  </a:lnTo>
                  <a:lnTo>
                    <a:pt x="3082" y="115308"/>
                  </a:lnTo>
                  <a:lnTo>
                    <a:pt x="3082" y="123097"/>
                  </a:lnTo>
                  <a:lnTo>
                    <a:pt x="0" y="123097"/>
                  </a:lnTo>
                  <a:lnTo>
                    <a:pt x="0" y="123510"/>
                  </a:lnTo>
                  <a:lnTo>
                    <a:pt x="3082" y="123510"/>
                  </a:lnTo>
                  <a:lnTo>
                    <a:pt x="3082" y="131551"/>
                  </a:lnTo>
                  <a:lnTo>
                    <a:pt x="0" y="131551"/>
                  </a:lnTo>
                  <a:lnTo>
                    <a:pt x="0" y="131964"/>
                  </a:lnTo>
                  <a:lnTo>
                    <a:pt x="3082" y="131964"/>
                  </a:lnTo>
                  <a:lnTo>
                    <a:pt x="3082" y="139765"/>
                  </a:lnTo>
                  <a:lnTo>
                    <a:pt x="0" y="139765"/>
                  </a:lnTo>
                  <a:lnTo>
                    <a:pt x="0" y="140166"/>
                  </a:lnTo>
                  <a:lnTo>
                    <a:pt x="3082" y="140166"/>
                  </a:lnTo>
                  <a:lnTo>
                    <a:pt x="3082" y="147967"/>
                  </a:lnTo>
                  <a:lnTo>
                    <a:pt x="0" y="147967"/>
                  </a:lnTo>
                  <a:lnTo>
                    <a:pt x="0" y="148379"/>
                  </a:lnTo>
                  <a:lnTo>
                    <a:pt x="3082" y="148379"/>
                  </a:lnTo>
                  <a:lnTo>
                    <a:pt x="3082" y="156169"/>
                  </a:lnTo>
                  <a:lnTo>
                    <a:pt x="0" y="156169"/>
                  </a:lnTo>
                  <a:lnTo>
                    <a:pt x="0" y="156581"/>
                  </a:lnTo>
                  <a:lnTo>
                    <a:pt x="3082" y="156581"/>
                  </a:lnTo>
                  <a:lnTo>
                    <a:pt x="3082" y="164382"/>
                  </a:lnTo>
                  <a:lnTo>
                    <a:pt x="0" y="164382"/>
                  </a:lnTo>
                  <a:lnTo>
                    <a:pt x="0" y="164794"/>
                  </a:lnTo>
                  <a:lnTo>
                    <a:pt x="3082" y="164794"/>
                  </a:lnTo>
                  <a:lnTo>
                    <a:pt x="3082" y="172584"/>
                  </a:lnTo>
                  <a:lnTo>
                    <a:pt x="0" y="172584"/>
                  </a:lnTo>
                  <a:lnTo>
                    <a:pt x="0" y="172996"/>
                  </a:lnTo>
                  <a:lnTo>
                    <a:pt x="3082" y="172996"/>
                  </a:lnTo>
                  <a:lnTo>
                    <a:pt x="3082" y="180786"/>
                  </a:lnTo>
                  <a:lnTo>
                    <a:pt x="0" y="180786"/>
                  </a:lnTo>
                  <a:lnTo>
                    <a:pt x="0" y="181198"/>
                  </a:lnTo>
                  <a:lnTo>
                    <a:pt x="3082" y="181198"/>
                  </a:lnTo>
                  <a:lnTo>
                    <a:pt x="3082" y="188999"/>
                  </a:lnTo>
                  <a:lnTo>
                    <a:pt x="0" y="188999"/>
                  </a:lnTo>
                  <a:lnTo>
                    <a:pt x="0" y="189411"/>
                  </a:lnTo>
                  <a:lnTo>
                    <a:pt x="275085" y="189411"/>
                  </a:lnTo>
                  <a:lnTo>
                    <a:pt x="275085" y="188999"/>
                  </a:lnTo>
                  <a:lnTo>
                    <a:pt x="272004" y="188999"/>
                  </a:lnTo>
                  <a:lnTo>
                    <a:pt x="272004" y="181198"/>
                  </a:lnTo>
                  <a:lnTo>
                    <a:pt x="275085" y="181198"/>
                  </a:lnTo>
                  <a:lnTo>
                    <a:pt x="275085" y="180786"/>
                  </a:lnTo>
                  <a:lnTo>
                    <a:pt x="272004" y="180786"/>
                  </a:lnTo>
                  <a:lnTo>
                    <a:pt x="272004" y="172996"/>
                  </a:lnTo>
                  <a:lnTo>
                    <a:pt x="275085" y="172996"/>
                  </a:lnTo>
                  <a:lnTo>
                    <a:pt x="275085" y="172584"/>
                  </a:lnTo>
                  <a:lnTo>
                    <a:pt x="272004" y="172584"/>
                  </a:lnTo>
                  <a:lnTo>
                    <a:pt x="272004" y="164794"/>
                  </a:lnTo>
                  <a:lnTo>
                    <a:pt x="275085" y="164794"/>
                  </a:lnTo>
                  <a:lnTo>
                    <a:pt x="275085" y="164382"/>
                  </a:lnTo>
                  <a:lnTo>
                    <a:pt x="272004" y="164382"/>
                  </a:lnTo>
                  <a:lnTo>
                    <a:pt x="272004" y="156581"/>
                  </a:lnTo>
                  <a:lnTo>
                    <a:pt x="275085" y="156581"/>
                  </a:lnTo>
                  <a:lnTo>
                    <a:pt x="275085" y="156169"/>
                  </a:lnTo>
                  <a:lnTo>
                    <a:pt x="272004" y="156169"/>
                  </a:lnTo>
                  <a:lnTo>
                    <a:pt x="272004" y="148379"/>
                  </a:lnTo>
                  <a:lnTo>
                    <a:pt x="275085" y="148379"/>
                  </a:lnTo>
                  <a:lnTo>
                    <a:pt x="275085" y="147967"/>
                  </a:lnTo>
                  <a:lnTo>
                    <a:pt x="272004" y="147967"/>
                  </a:lnTo>
                  <a:lnTo>
                    <a:pt x="272004" y="140166"/>
                  </a:lnTo>
                  <a:lnTo>
                    <a:pt x="275085" y="140166"/>
                  </a:lnTo>
                  <a:lnTo>
                    <a:pt x="275085" y="139765"/>
                  </a:lnTo>
                  <a:lnTo>
                    <a:pt x="272004" y="139765"/>
                  </a:lnTo>
                  <a:lnTo>
                    <a:pt x="272004" y="131964"/>
                  </a:lnTo>
                  <a:lnTo>
                    <a:pt x="275085" y="131964"/>
                  </a:lnTo>
                  <a:lnTo>
                    <a:pt x="275085" y="131551"/>
                  </a:lnTo>
                  <a:lnTo>
                    <a:pt x="272004" y="131551"/>
                  </a:lnTo>
                  <a:lnTo>
                    <a:pt x="272004" y="123510"/>
                  </a:lnTo>
                  <a:lnTo>
                    <a:pt x="275085" y="123510"/>
                  </a:lnTo>
                  <a:lnTo>
                    <a:pt x="275085" y="123097"/>
                  </a:lnTo>
                  <a:lnTo>
                    <a:pt x="272004" y="123097"/>
                  </a:lnTo>
                  <a:lnTo>
                    <a:pt x="272004" y="115308"/>
                  </a:lnTo>
                  <a:lnTo>
                    <a:pt x="275085" y="115308"/>
                  </a:lnTo>
                  <a:lnTo>
                    <a:pt x="275085" y="114895"/>
                  </a:lnTo>
                  <a:lnTo>
                    <a:pt x="272004" y="114895"/>
                  </a:lnTo>
                  <a:lnTo>
                    <a:pt x="272004" y="107095"/>
                  </a:lnTo>
                  <a:lnTo>
                    <a:pt x="275085" y="107095"/>
                  </a:lnTo>
                  <a:lnTo>
                    <a:pt x="275085" y="106694"/>
                  </a:lnTo>
                  <a:lnTo>
                    <a:pt x="272004" y="106694"/>
                  </a:lnTo>
                  <a:lnTo>
                    <a:pt x="272004" y="98893"/>
                  </a:lnTo>
                  <a:lnTo>
                    <a:pt x="275085" y="98893"/>
                  </a:lnTo>
                  <a:lnTo>
                    <a:pt x="275085" y="98480"/>
                  </a:lnTo>
                  <a:lnTo>
                    <a:pt x="272004" y="98480"/>
                  </a:lnTo>
                  <a:lnTo>
                    <a:pt x="272004" y="90691"/>
                  </a:lnTo>
                  <a:lnTo>
                    <a:pt x="275085" y="90691"/>
                  </a:lnTo>
                  <a:lnTo>
                    <a:pt x="275085" y="90278"/>
                  </a:lnTo>
                  <a:lnTo>
                    <a:pt x="272004" y="90278"/>
                  </a:lnTo>
                  <a:lnTo>
                    <a:pt x="272004" y="82477"/>
                  </a:lnTo>
                  <a:lnTo>
                    <a:pt x="275085" y="82477"/>
                  </a:lnTo>
                  <a:lnTo>
                    <a:pt x="275085" y="82076"/>
                  </a:lnTo>
                  <a:lnTo>
                    <a:pt x="272004" y="82076"/>
                  </a:lnTo>
                  <a:lnTo>
                    <a:pt x="272004" y="74275"/>
                  </a:lnTo>
                  <a:lnTo>
                    <a:pt x="275085" y="74275"/>
                  </a:lnTo>
                  <a:lnTo>
                    <a:pt x="275085" y="73863"/>
                  </a:lnTo>
                  <a:lnTo>
                    <a:pt x="272004" y="73863"/>
                  </a:lnTo>
                  <a:lnTo>
                    <a:pt x="272004" y="66074"/>
                  </a:lnTo>
                  <a:lnTo>
                    <a:pt x="275085" y="66074"/>
                  </a:lnTo>
                  <a:lnTo>
                    <a:pt x="275085" y="65661"/>
                  </a:lnTo>
                  <a:lnTo>
                    <a:pt x="272004" y="65661"/>
                  </a:lnTo>
                  <a:lnTo>
                    <a:pt x="272004" y="57860"/>
                  </a:lnTo>
                  <a:lnTo>
                    <a:pt x="275085" y="57860"/>
                  </a:lnTo>
                  <a:lnTo>
                    <a:pt x="275085" y="57448"/>
                  </a:lnTo>
                  <a:lnTo>
                    <a:pt x="272004" y="57448"/>
                  </a:lnTo>
                  <a:lnTo>
                    <a:pt x="272004" y="49658"/>
                  </a:lnTo>
                  <a:lnTo>
                    <a:pt x="275085" y="49658"/>
                  </a:lnTo>
                  <a:lnTo>
                    <a:pt x="275085" y="49246"/>
                  </a:lnTo>
                  <a:lnTo>
                    <a:pt x="272004" y="49246"/>
                  </a:lnTo>
                  <a:lnTo>
                    <a:pt x="272004" y="41456"/>
                  </a:lnTo>
                  <a:lnTo>
                    <a:pt x="275085" y="41456"/>
                  </a:lnTo>
                  <a:lnTo>
                    <a:pt x="275085" y="41044"/>
                  </a:lnTo>
                  <a:lnTo>
                    <a:pt x="272004" y="41044"/>
                  </a:lnTo>
                  <a:lnTo>
                    <a:pt x="272004" y="33243"/>
                  </a:lnTo>
                  <a:lnTo>
                    <a:pt x="275085" y="33243"/>
                  </a:lnTo>
                  <a:lnTo>
                    <a:pt x="275085" y="32831"/>
                  </a:lnTo>
                  <a:lnTo>
                    <a:pt x="272004" y="32831"/>
                  </a:lnTo>
                  <a:lnTo>
                    <a:pt x="272004" y="25041"/>
                  </a:lnTo>
                  <a:lnTo>
                    <a:pt x="275085" y="25041"/>
                  </a:lnTo>
                  <a:lnTo>
                    <a:pt x="275085" y="24629"/>
                  </a:lnTo>
                  <a:lnTo>
                    <a:pt x="272004" y="24629"/>
                  </a:lnTo>
                  <a:lnTo>
                    <a:pt x="272004" y="16828"/>
                  </a:lnTo>
                  <a:lnTo>
                    <a:pt x="275085" y="16828"/>
                  </a:lnTo>
                  <a:lnTo>
                    <a:pt x="275085" y="16427"/>
                  </a:lnTo>
                  <a:lnTo>
                    <a:pt x="272004" y="16427"/>
                  </a:lnTo>
                  <a:lnTo>
                    <a:pt x="272004" y="8626"/>
                  </a:lnTo>
                  <a:lnTo>
                    <a:pt x="275085" y="8626"/>
                  </a:lnTo>
                  <a:lnTo>
                    <a:pt x="275085" y="8213"/>
                  </a:lnTo>
                  <a:lnTo>
                    <a:pt x="272004" y="8213"/>
                  </a:lnTo>
                  <a:lnTo>
                    <a:pt x="272004" y="424"/>
                  </a:lnTo>
                  <a:lnTo>
                    <a:pt x="275085" y="424"/>
                  </a:lnTo>
                  <a:lnTo>
                    <a:pt x="275085" y="11"/>
                  </a:lnTo>
                  <a:lnTo>
                    <a:pt x="272004" y="11"/>
                  </a:lnTo>
                  <a:lnTo>
                    <a:pt x="272004" y="0"/>
                  </a:lnTo>
                  <a:lnTo>
                    <a:pt x="271546" y="0"/>
                  </a:lnTo>
                  <a:lnTo>
                    <a:pt x="271546" y="11"/>
                  </a:lnTo>
                  <a:lnTo>
                    <a:pt x="263813" y="11"/>
                  </a:lnTo>
                  <a:lnTo>
                    <a:pt x="263813" y="0"/>
                  </a:lnTo>
                  <a:lnTo>
                    <a:pt x="263390" y="0"/>
                  </a:lnTo>
                  <a:lnTo>
                    <a:pt x="263390" y="11"/>
                  </a:lnTo>
                  <a:lnTo>
                    <a:pt x="255646" y="11"/>
                  </a:lnTo>
                  <a:lnTo>
                    <a:pt x="255646" y="0"/>
                  </a:lnTo>
                  <a:lnTo>
                    <a:pt x="255222" y="0"/>
                  </a:lnTo>
                  <a:lnTo>
                    <a:pt x="255222" y="11"/>
                  </a:lnTo>
                  <a:lnTo>
                    <a:pt x="247490" y="11"/>
                  </a:lnTo>
                  <a:lnTo>
                    <a:pt x="247490" y="0"/>
                  </a:lnTo>
                  <a:lnTo>
                    <a:pt x="247066" y="0"/>
                  </a:lnTo>
                  <a:lnTo>
                    <a:pt x="247066" y="11"/>
                  </a:lnTo>
                  <a:lnTo>
                    <a:pt x="239322" y="11"/>
                  </a:lnTo>
                  <a:lnTo>
                    <a:pt x="239322" y="0"/>
                  </a:lnTo>
                  <a:lnTo>
                    <a:pt x="238898" y="0"/>
                  </a:lnTo>
                  <a:lnTo>
                    <a:pt x="238898" y="11"/>
                  </a:lnTo>
                  <a:lnTo>
                    <a:pt x="231166" y="11"/>
                  </a:lnTo>
                  <a:lnTo>
                    <a:pt x="231166" y="0"/>
                  </a:lnTo>
                  <a:lnTo>
                    <a:pt x="230742" y="0"/>
                  </a:lnTo>
                  <a:lnTo>
                    <a:pt x="230742" y="11"/>
                  </a:lnTo>
                  <a:lnTo>
                    <a:pt x="222999" y="11"/>
                  </a:lnTo>
                  <a:lnTo>
                    <a:pt x="222999" y="0"/>
                  </a:lnTo>
                  <a:lnTo>
                    <a:pt x="222575" y="0"/>
                  </a:lnTo>
                  <a:lnTo>
                    <a:pt x="222575" y="11"/>
                  </a:lnTo>
                  <a:lnTo>
                    <a:pt x="214831" y="11"/>
                  </a:lnTo>
                  <a:lnTo>
                    <a:pt x="214831" y="0"/>
                  </a:lnTo>
                  <a:lnTo>
                    <a:pt x="214407" y="0"/>
                  </a:lnTo>
                  <a:lnTo>
                    <a:pt x="214407" y="11"/>
                  </a:lnTo>
                  <a:lnTo>
                    <a:pt x="206675" y="11"/>
                  </a:lnTo>
                  <a:lnTo>
                    <a:pt x="206675" y="0"/>
                  </a:lnTo>
                  <a:lnTo>
                    <a:pt x="206251" y="0"/>
                  </a:lnTo>
                  <a:lnTo>
                    <a:pt x="206251" y="11"/>
                  </a:lnTo>
                  <a:lnTo>
                    <a:pt x="198507" y="11"/>
                  </a:lnTo>
                  <a:lnTo>
                    <a:pt x="198507" y="0"/>
                  </a:lnTo>
                  <a:lnTo>
                    <a:pt x="198083" y="0"/>
                  </a:lnTo>
                  <a:lnTo>
                    <a:pt x="198083" y="11"/>
                  </a:lnTo>
                  <a:lnTo>
                    <a:pt x="190351" y="11"/>
                  </a:lnTo>
                  <a:lnTo>
                    <a:pt x="190351" y="0"/>
                  </a:lnTo>
                  <a:lnTo>
                    <a:pt x="189927" y="0"/>
                  </a:lnTo>
                  <a:lnTo>
                    <a:pt x="189927" y="11"/>
                  </a:lnTo>
                  <a:lnTo>
                    <a:pt x="182184" y="11"/>
                  </a:lnTo>
                  <a:lnTo>
                    <a:pt x="182184" y="0"/>
                  </a:lnTo>
                  <a:lnTo>
                    <a:pt x="181760" y="0"/>
                  </a:lnTo>
                  <a:lnTo>
                    <a:pt x="181760" y="11"/>
                  </a:lnTo>
                  <a:lnTo>
                    <a:pt x="174016" y="11"/>
                  </a:lnTo>
                  <a:lnTo>
                    <a:pt x="174016" y="0"/>
                  </a:lnTo>
                  <a:lnTo>
                    <a:pt x="173592" y="0"/>
                  </a:lnTo>
                  <a:lnTo>
                    <a:pt x="173592" y="11"/>
                  </a:lnTo>
                  <a:lnTo>
                    <a:pt x="165860" y="11"/>
                  </a:lnTo>
                  <a:lnTo>
                    <a:pt x="165860" y="0"/>
                  </a:lnTo>
                  <a:lnTo>
                    <a:pt x="165436" y="0"/>
                  </a:lnTo>
                  <a:lnTo>
                    <a:pt x="165436" y="11"/>
                  </a:lnTo>
                  <a:lnTo>
                    <a:pt x="157692" y="11"/>
                  </a:lnTo>
                  <a:lnTo>
                    <a:pt x="157692" y="0"/>
                  </a:lnTo>
                  <a:lnTo>
                    <a:pt x="157269" y="0"/>
                  </a:lnTo>
                  <a:lnTo>
                    <a:pt x="157269" y="11"/>
                  </a:lnTo>
                  <a:lnTo>
                    <a:pt x="149926" y="11"/>
                  </a:lnTo>
                  <a:lnTo>
                    <a:pt x="149926" y="0"/>
                  </a:lnTo>
                  <a:lnTo>
                    <a:pt x="149502" y="0"/>
                  </a:lnTo>
                  <a:lnTo>
                    <a:pt x="149502" y="11"/>
                  </a:lnTo>
                  <a:lnTo>
                    <a:pt x="141758" y="11"/>
                  </a:lnTo>
                  <a:lnTo>
                    <a:pt x="141758" y="0"/>
                  </a:lnTo>
                  <a:lnTo>
                    <a:pt x="141334" y="0"/>
                  </a:lnTo>
                  <a:lnTo>
                    <a:pt x="141334" y="11"/>
                  </a:lnTo>
                  <a:lnTo>
                    <a:pt x="133602" y="11"/>
                  </a:lnTo>
                  <a:lnTo>
                    <a:pt x="133602" y="0"/>
                  </a:lnTo>
                  <a:lnTo>
                    <a:pt x="133178" y="0"/>
                  </a:lnTo>
                  <a:lnTo>
                    <a:pt x="133178" y="11"/>
                  </a:lnTo>
                  <a:lnTo>
                    <a:pt x="125435" y="11"/>
                  </a:lnTo>
                  <a:lnTo>
                    <a:pt x="125435" y="0"/>
                  </a:lnTo>
                  <a:lnTo>
                    <a:pt x="125011" y="0"/>
                  </a:lnTo>
                  <a:lnTo>
                    <a:pt x="125011" y="11"/>
                  </a:lnTo>
                  <a:lnTo>
                    <a:pt x="117267" y="11"/>
                  </a:lnTo>
                  <a:lnTo>
                    <a:pt x="117267" y="0"/>
                  </a:lnTo>
                  <a:lnTo>
                    <a:pt x="116843" y="0"/>
                  </a:lnTo>
                  <a:lnTo>
                    <a:pt x="116843" y="11"/>
                  </a:lnTo>
                  <a:lnTo>
                    <a:pt x="109500" y="11"/>
                  </a:lnTo>
                  <a:lnTo>
                    <a:pt x="109500" y="0"/>
                  </a:lnTo>
                  <a:lnTo>
                    <a:pt x="109077" y="0"/>
                  </a:lnTo>
                  <a:lnTo>
                    <a:pt x="109077" y="11"/>
                  </a:lnTo>
                  <a:lnTo>
                    <a:pt x="101333" y="11"/>
                  </a:lnTo>
                  <a:lnTo>
                    <a:pt x="101333" y="0"/>
                  </a:lnTo>
                  <a:lnTo>
                    <a:pt x="100909" y="0"/>
                  </a:lnTo>
                  <a:lnTo>
                    <a:pt x="100909" y="11"/>
                  </a:lnTo>
                  <a:lnTo>
                    <a:pt x="93177" y="11"/>
                  </a:lnTo>
                  <a:lnTo>
                    <a:pt x="93177" y="0"/>
                  </a:lnTo>
                  <a:lnTo>
                    <a:pt x="92753" y="0"/>
                  </a:lnTo>
                  <a:lnTo>
                    <a:pt x="92753" y="11"/>
                  </a:lnTo>
                  <a:lnTo>
                    <a:pt x="85009" y="11"/>
                  </a:lnTo>
                  <a:lnTo>
                    <a:pt x="85009" y="0"/>
                  </a:lnTo>
                  <a:lnTo>
                    <a:pt x="84585" y="0"/>
                  </a:lnTo>
                  <a:lnTo>
                    <a:pt x="84585" y="11"/>
                  </a:lnTo>
                  <a:lnTo>
                    <a:pt x="76853" y="11"/>
                  </a:lnTo>
                  <a:lnTo>
                    <a:pt x="76853" y="0"/>
                  </a:lnTo>
                  <a:lnTo>
                    <a:pt x="76429" y="0"/>
                  </a:lnTo>
                  <a:lnTo>
                    <a:pt x="76429" y="11"/>
                  </a:lnTo>
                  <a:lnTo>
                    <a:pt x="68376" y="11"/>
                  </a:lnTo>
                  <a:lnTo>
                    <a:pt x="68376" y="0"/>
                  </a:lnTo>
                  <a:lnTo>
                    <a:pt x="67952" y="0"/>
                  </a:lnTo>
                  <a:lnTo>
                    <a:pt x="67952" y="11"/>
                  </a:lnTo>
                  <a:lnTo>
                    <a:pt x="60220" y="11"/>
                  </a:lnTo>
                  <a:lnTo>
                    <a:pt x="60220" y="0"/>
                  </a:lnTo>
                  <a:lnTo>
                    <a:pt x="59796" y="0"/>
                  </a:lnTo>
                  <a:lnTo>
                    <a:pt x="59796" y="11"/>
                  </a:lnTo>
                  <a:lnTo>
                    <a:pt x="52053" y="11"/>
                  </a:lnTo>
                  <a:lnTo>
                    <a:pt x="52053" y="0"/>
                  </a:lnTo>
                  <a:lnTo>
                    <a:pt x="51629" y="0"/>
                  </a:lnTo>
                  <a:lnTo>
                    <a:pt x="51629" y="11"/>
                  </a:lnTo>
                  <a:lnTo>
                    <a:pt x="43896" y="11"/>
                  </a:lnTo>
                  <a:lnTo>
                    <a:pt x="43896" y="0"/>
                  </a:lnTo>
                  <a:lnTo>
                    <a:pt x="43473" y="0"/>
                  </a:lnTo>
                  <a:lnTo>
                    <a:pt x="43473" y="11"/>
                  </a:lnTo>
                  <a:lnTo>
                    <a:pt x="35729" y="11"/>
                  </a:lnTo>
                  <a:lnTo>
                    <a:pt x="35729" y="0"/>
                  </a:lnTo>
                  <a:lnTo>
                    <a:pt x="35305" y="0"/>
                  </a:lnTo>
                  <a:lnTo>
                    <a:pt x="35305" y="11"/>
                  </a:lnTo>
                  <a:lnTo>
                    <a:pt x="27962" y="11"/>
                  </a:lnTo>
                  <a:lnTo>
                    <a:pt x="27962" y="0"/>
                  </a:lnTo>
                  <a:lnTo>
                    <a:pt x="27538" y="0"/>
                  </a:lnTo>
                  <a:lnTo>
                    <a:pt x="27538" y="11"/>
                  </a:lnTo>
                  <a:lnTo>
                    <a:pt x="19795" y="11"/>
                  </a:lnTo>
                  <a:lnTo>
                    <a:pt x="19795" y="0"/>
                  </a:lnTo>
                  <a:lnTo>
                    <a:pt x="19371" y="0"/>
                  </a:lnTo>
                  <a:lnTo>
                    <a:pt x="19371" y="11"/>
                  </a:lnTo>
                  <a:lnTo>
                    <a:pt x="11639" y="11"/>
                  </a:lnTo>
                  <a:lnTo>
                    <a:pt x="11639" y="0"/>
                  </a:lnTo>
                  <a:lnTo>
                    <a:pt x="11215" y="0"/>
                  </a:lnTo>
                  <a:lnTo>
                    <a:pt x="11215" y="11"/>
                  </a:lnTo>
                  <a:lnTo>
                    <a:pt x="3505" y="11"/>
                  </a:lnTo>
                  <a:lnTo>
                    <a:pt x="35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823" name="Google Shape;823;p9"/>
            <p:cNvSpPr/>
            <p:nvPr/>
          </p:nvSpPr>
          <p:spPr>
            <a:xfrm>
              <a:off x="238125" y="490000"/>
              <a:ext cx="10600" cy="4735300"/>
            </a:xfrm>
            <a:custGeom>
              <a:avLst/>
              <a:gdLst/>
              <a:ahLst/>
              <a:cxnLst/>
              <a:rect l="l" t="t" r="r" b="b"/>
              <a:pathLst>
                <a:path w="424" h="189412" extrusionOk="0">
                  <a:moveTo>
                    <a:pt x="0" y="0"/>
                  </a:moveTo>
                  <a:lnTo>
                    <a:pt x="0" y="189411"/>
                  </a:lnTo>
                  <a:lnTo>
                    <a:pt x="424" y="189411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824" name="Google Shape;824;p9"/>
          <p:cNvSpPr txBox="1">
            <a:spLocks noGrp="1"/>
          </p:cNvSpPr>
          <p:nvPr>
            <p:ph type="title"/>
          </p:nvPr>
        </p:nvSpPr>
        <p:spPr>
          <a:xfrm>
            <a:off x="2761359" y="2244606"/>
            <a:ext cx="6670068" cy="1127879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79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52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52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52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52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52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52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52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5235"/>
            </a:lvl9pPr>
          </a:lstStyle>
          <a:p>
            <a:endParaRPr/>
          </a:p>
        </p:txBody>
      </p:sp>
      <p:sp>
        <p:nvSpPr>
          <p:cNvPr id="825" name="Google Shape;825;p9"/>
          <p:cNvSpPr txBox="1">
            <a:spLocks noGrp="1"/>
          </p:cNvSpPr>
          <p:nvPr>
            <p:ph type="subTitle" idx="1"/>
          </p:nvPr>
        </p:nvSpPr>
        <p:spPr>
          <a:xfrm>
            <a:off x="2761359" y="3372598"/>
            <a:ext cx="6670068" cy="1166781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275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275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275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275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275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275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275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275"/>
              </a:spcBef>
              <a:spcAft>
                <a:spcPts val="2275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26" name="Google Shape;826;p9"/>
          <p:cNvSpPr/>
          <p:nvPr/>
        </p:nvSpPr>
        <p:spPr>
          <a:xfrm>
            <a:off x="-5482423" y="6144053"/>
            <a:ext cx="24097908" cy="4563594"/>
          </a:xfrm>
          <a:custGeom>
            <a:avLst/>
            <a:gdLst/>
            <a:ahLst/>
            <a:cxnLst/>
            <a:rect l="l" t="t" r="r" b="b"/>
            <a:pathLst>
              <a:path w="12947" h="6024" extrusionOk="0">
                <a:moveTo>
                  <a:pt x="4030" y="1"/>
                </a:moveTo>
                <a:cubicBezTo>
                  <a:pt x="3775" y="1"/>
                  <a:pt x="3529" y="41"/>
                  <a:pt x="3302" y="159"/>
                </a:cubicBezTo>
                <a:cubicBezTo>
                  <a:pt x="2785" y="429"/>
                  <a:pt x="2524" y="1042"/>
                  <a:pt x="2022" y="1339"/>
                </a:cubicBezTo>
                <a:cubicBezTo>
                  <a:pt x="1579" y="1601"/>
                  <a:pt x="1002" y="1583"/>
                  <a:pt x="588" y="1888"/>
                </a:cubicBezTo>
                <a:cubicBezTo>
                  <a:pt x="96" y="2251"/>
                  <a:pt x="1" y="3002"/>
                  <a:pt x="283" y="3544"/>
                </a:cubicBezTo>
                <a:cubicBezTo>
                  <a:pt x="566" y="4086"/>
                  <a:pt x="1146" y="4423"/>
                  <a:pt x="1746" y="4544"/>
                </a:cubicBezTo>
                <a:cubicBezTo>
                  <a:pt x="2803" y="4756"/>
                  <a:pt x="3531" y="4524"/>
                  <a:pt x="4550" y="4999"/>
                </a:cubicBezTo>
                <a:cubicBezTo>
                  <a:pt x="5354" y="5373"/>
                  <a:pt x="6195" y="6024"/>
                  <a:pt x="7114" y="6024"/>
                </a:cubicBezTo>
                <a:cubicBezTo>
                  <a:pt x="7268" y="6024"/>
                  <a:pt x="7424" y="6005"/>
                  <a:pt x="7582" y="5965"/>
                </a:cubicBezTo>
                <a:cubicBezTo>
                  <a:pt x="8191" y="5808"/>
                  <a:pt x="8616" y="5341"/>
                  <a:pt x="9156" y="5055"/>
                </a:cubicBezTo>
                <a:cubicBezTo>
                  <a:pt x="9780" y="4725"/>
                  <a:pt x="10264" y="4858"/>
                  <a:pt x="10918" y="4749"/>
                </a:cubicBezTo>
                <a:cubicBezTo>
                  <a:pt x="11920" y="4582"/>
                  <a:pt x="12852" y="3698"/>
                  <a:pt x="12927" y="2658"/>
                </a:cubicBezTo>
                <a:cubicBezTo>
                  <a:pt x="12946" y="2394"/>
                  <a:pt x="12916" y="2123"/>
                  <a:pt x="12798" y="1887"/>
                </a:cubicBezTo>
                <a:cubicBezTo>
                  <a:pt x="12504" y="1296"/>
                  <a:pt x="11772" y="1091"/>
                  <a:pt x="11118" y="999"/>
                </a:cubicBezTo>
                <a:cubicBezTo>
                  <a:pt x="10135" y="862"/>
                  <a:pt x="9324" y="125"/>
                  <a:pt x="8351" y="35"/>
                </a:cubicBezTo>
                <a:cubicBezTo>
                  <a:pt x="8213" y="23"/>
                  <a:pt x="8076" y="18"/>
                  <a:pt x="7939" y="18"/>
                </a:cubicBezTo>
                <a:cubicBezTo>
                  <a:pt x="7201" y="18"/>
                  <a:pt x="6468" y="170"/>
                  <a:pt x="5716" y="170"/>
                </a:cubicBezTo>
                <a:cubicBezTo>
                  <a:pt x="5493" y="170"/>
                  <a:pt x="5267" y="156"/>
                  <a:pt x="5040" y="121"/>
                </a:cubicBezTo>
                <a:cubicBezTo>
                  <a:pt x="4749" y="76"/>
                  <a:pt x="4445" y="18"/>
                  <a:pt x="4149" y="3"/>
                </a:cubicBezTo>
                <a:cubicBezTo>
                  <a:pt x="4109" y="2"/>
                  <a:pt x="4069" y="1"/>
                  <a:pt x="403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grpSp>
        <p:nvGrpSpPr>
          <p:cNvPr id="827" name="Google Shape;827;p9"/>
          <p:cNvGrpSpPr/>
          <p:nvPr/>
        </p:nvGrpSpPr>
        <p:grpSpPr>
          <a:xfrm>
            <a:off x="-191966" y="-188798"/>
            <a:ext cx="3362597" cy="2647809"/>
            <a:chOff x="-241347" y="-208203"/>
            <a:chExt cx="2947964" cy="2919945"/>
          </a:xfrm>
        </p:grpSpPr>
        <p:grpSp>
          <p:nvGrpSpPr>
            <p:cNvPr id="828" name="Google Shape;828;p9"/>
            <p:cNvGrpSpPr/>
            <p:nvPr/>
          </p:nvGrpSpPr>
          <p:grpSpPr>
            <a:xfrm rot="-2127316">
              <a:off x="455043" y="1086139"/>
              <a:ext cx="470902" cy="1125770"/>
              <a:chOff x="1763800" y="344725"/>
              <a:chExt cx="152925" cy="365600"/>
            </a:xfrm>
          </p:grpSpPr>
          <p:sp>
            <p:nvSpPr>
              <p:cNvPr id="829" name="Google Shape;829;p9"/>
              <p:cNvSpPr/>
              <p:nvPr/>
            </p:nvSpPr>
            <p:spPr>
              <a:xfrm>
                <a:off x="1832375" y="420775"/>
                <a:ext cx="705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339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6" y="664"/>
                      <a:pt x="280" y="1311"/>
                      <a:pt x="615" y="1887"/>
                    </a:cubicBezTo>
                    <a:cubicBezTo>
                      <a:pt x="683" y="2004"/>
                      <a:pt x="759" y="2130"/>
                      <a:pt x="842" y="2256"/>
                    </a:cubicBezTo>
                    <a:cubicBezTo>
                      <a:pt x="1096" y="2641"/>
                      <a:pt x="1415" y="3038"/>
                      <a:pt x="1780" y="3246"/>
                    </a:cubicBezTo>
                    <a:cubicBezTo>
                      <a:pt x="1928" y="3330"/>
                      <a:pt x="2101" y="3394"/>
                      <a:pt x="2267" y="3394"/>
                    </a:cubicBezTo>
                    <a:cubicBezTo>
                      <a:pt x="2359" y="3394"/>
                      <a:pt x="2449" y="3375"/>
                      <a:pt x="2530" y="3328"/>
                    </a:cubicBezTo>
                    <a:cubicBezTo>
                      <a:pt x="2736" y="3209"/>
                      <a:pt x="2822" y="2942"/>
                      <a:pt x="2789" y="2705"/>
                    </a:cubicBezTo>
                    <a:cubicBezTo>
                      <a:pt x="2757" y="2469"/>
                      <a:pt x="2627" y="2258"/>
                      <a:pt x="2487" y="2065"/>
                    </a:cubicBezTo>
                    <a:cubicBezTo>
                      <a:pt x="2178" y="1642"/>
                      <a:pt x="1745" y="1305"/>
                      <a:pt x="1356" y="957"/>
                    </a:cubicBezTo>
                    <a:cubicBezTo>
                      <a:pt x="942" y="587"/>
                      <a:pt x="488" y="26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830" name="Google Shape;830;p9"/>
              <p:cNvSpPr/>
              <p:nvPr/>
            </p:nvSpPr>
            <p:spPr>
              <a:xfrm>
                <a:off x="1763800" y="418950"/>
                <a:ext cx="70650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2826" h="3277" extrusionOk="0">
                    <a:moveTo>
                      <a:pt x="2822" y="1"/>
                    </a:moveTo>
                    <a:lnTo>
                      <a:pt x="2822" y="1"/>
                    </a:lnTo>
                    <a:cubicBezTo>
                      <a:pt x="2822" y="12"/>
                      <a:pt x="2268" y="249"/>
                      <a:pt x="2213" y="281"/>
                    </a:cubicBezTo>
                    <a:cubicBezTo>
                      <a:pt x="2036" y="386"/>
                      <a:pt x="1878" y="511"/>
                      <a:pt x="1694" y="600"/>
                    </a:cubicBezTo>
                    <a:cubicBezTo>
                      <a:pt x="1301" y="791"/>
                      <a:pt x="970" y="1126"/>
                      <a:pt x="666" y="1438"/>
                    </a:cubicBezTo>
                    <a:lnTo>
                      <a:pt x="666" y="1437"/>
                    </a:lnTo>
                    <a:cubicBezTo>
                      <a:pt x="474" y="1636"/>
                      <a:pt x="289" y="1848"/>
                      <a:pt x="170" y="2096"/>
                    </a:cubicBezTo>
                    <a:cubicBezTo>
                      <a:pt x="50" y="2346"/>
                      <a:pt x="1" y="2638"/>
                      <a:pt x="87" y="2901"/>
                    </a:cubicBezTo>
                    <a:cubicBezTo>
                      <a:pt x="150" y="3094"/>
                      <a:pt x="312" y="3276"/>
                      <a:pt x="515" y="3276"/>
                    </a:cubicBezTo>
                    <a:cubicBezTo>
                      <a:pt x="613" y="3276"/>
                      <a:pt x="706" y="3235"/>
                      <a:pt x="793" y="3191"/>
                    </a:cubicBezTo>
                    <a:cubicBezTo>
                      <a:pt x="1996" y="2589"/>
                      <a:pt x="2826" y="1351"/>
                      <a:pt x="28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831" name="Google Shape;831;p9"/>
              <p:cNvSpPr/>
              <p:nvPr/>
            </p:nvSpPr>
            <p:spPr>
              <a:xfrm>
                <a:off x="1834750" y="518625"/>
                <a:ext cx="78600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294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56" y="285"/>
                      <a:pt x="116" y="574"/>
                      <a:pt x="249" y="856"/>
                    </a:cubicBezTo>
                    <a:cubicBezTo>
                      <a:pt x="438" y="1252"/>
                      <a:pt x="718" y="1642"/>
                      <a:pt x="1005" y="1973"/>
                    </a:cubicBezTo>
                    <a:cubicBezTo>
                      <a:pt x="1382" y="2407"/>
                      <a:pt x="1860" y="2772"/>
                      <a:pt x="2415" y="2920"/>
                    </a:cubicBezTo>
                    <a:cubicBezTo>
                      <a:pt x="2485" y="2939"/>
                      <a:pt x="2555" y="2949"/>
                      <a:pt x="2624" y="2949"/>
                    </a:cubicBezTo>
                    <a:cubicBezTo>
                      <a:pt x="2823" y="2949"/>
                      <a:pt x="3005" y="2862"/>
                      <a:pt x="3092" y="2646"/>
                    </a:cubicBezTo>
                    <a:cubicBezTo>
                      <a:pt x="3143" y="2520"/>
                      <a:pt x="3144" y="2379"/>
                      <a:pt x="3124" y="2246"/>
                    </a:cubicBezTo>
                    <a:cubicBezTo>
                      <a:pt x="3059" y="1803"/>
                      <a:pt x="2774" y="1418"/>
                      <a:pt x="2425" y="1137"/>
                    </a:cubicBezTo>
                    <a:cubicBezTo>
                      <a:pt x="2403" y="1120"/>
                      <a:pt x="2380" y="1102"/>
                      <a:pt x="2357" y="1084"/>
                    </a:cubicBezTo>
                    <a:cubicBezTo>
                      <a:pt x="2024" y="833"/>
                      <a:pt x="1640" y="656"/>
                      <a:pt x="1260" y="480"/>
                    </a:cubicBezTo>
                    <a:cubicBezTo>
                      <a:pt x="867" y="298"/>
                      <a:pt x="435" y="6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832" name="Google Shape;832;p9"/>
              <p:cNvSpPr/>
              <p:nvPr/>
            </p:nvSpPr>
            <p:spPr>
              <a:xfrm>
                <a:off x="1783325" y="517725"/>
                <a:ext cx="54600" cy="94375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3775" extrusionOk="0">
                    <a:moveTo>
                      <a:pt x="2064" y="1"/>
                    </a:moveTo>
                    <a:lnTo>
                      <a:pt x="2064" y="1"/>
                    </a:lnTo>
                    <a:cubicBezTo>
                      <a:pt x="1431" y="274"/>
                      <a:pt x="1019" y="1015"/>
                      <a:pt x="683" y="1579"/>
                    </a:cubicBezTo>
                    <a:cubicBezTo>
                      <a:pt x="358" y="2128"/>
                      <a:pt x="24" y="2710"/>
                      <a:pt x="5" y="3348"/>
                    </a:cubicBezTo>
                    <a:cubicBezTo>
                      <a:pt x="0" y="3484"/>
                      <a:pt x="19" y="3638"/>
                      <a:pt x="127" y="3721"/>
                    </a:cubicBezTo>
                    <a:cubicBezTo>
                      <a:pt x="177" y="3759"/>
                      <a:pt x="234" y="3775"/>
                      <a:pt x="294" y="3775"/>
                    </a:cubicBezTo>
                    <a:cubicBezTo>
                      <a:pt x="409" y="3775"/>
                      <a:pt x="535" y="3717"/>
                      <a:pt x="636" y="3652"/>
                    </a:cubicBezTo>
                    <a:cubicBezTo>
                      <a:pt x="1507" y="3094"/>
                      <a:pt x="1843" y="2219"/>
                      <a:pt x="2063" y="1257"/>
                    </a:cubicBezTo>
                    <a:cubicBezTo>
                      <a:pt x="2112" y="1046"/>
                      <a:pt x="2184" y="787"/>
                      <a:pt x="2138" y="571"/>
                    </a:cubicBezTo>
                    <a:cubicBezTo>
                      <a:pt x="2096" y="362"/>
                      <a:pt x="2054" y="225"/>
                      <a:pt x="20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833" name="Google Shape;833;p9"/>
              <p:cNvSpPr/>
              <p:nvPr/>
            </p:nvSpPr>
            <p:spPr>
              <a:xfrm>
                <a:off x="1843075" y="612225"/>
                <a:ext cx="73650" cy="45650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1826" extrusionOk="0">
                    <a:moveTo>
                      <a:pt x="205" y="1"/>
                    </a:moveTo>
                    <a:cubicBezTo>
                      <a:pt x="137" y="1"/>
                      <a:pt x="69" y="3"/>
                      <a:pt x="0" y="7"/>
                    </a:cubicBezTo>
                    <a:cubicBezTo>
                      <a:pt x="99" y="107"/>
                      <a:pt x="127" y="215"/>
                      <a:pt x="193" y="334"/>
                    </a:cubicBezTo>
                    <a:cubicBezTo>
                      <a:pt x="283" y="495"/>
                      <a:pt x="425" y="638"/>
                      <a:pt x="548" y="775"/>
                    </a:cubicBezTo>
                    <a:cubicBezTo>
                      <a:pt x="809" y="1066"/>
                      <a:pt x="1098" y="1331"/>
                      <a:pt x="1433" y="1538"/>
                    </a:cubicBezTo>
                    <a:cubicBezTo>
                      <a:pt x="1693" y="1699"/>
                      <a:pt x="1987" y="1825"/>
                      <a:pt x="2292" y="1825"/>
                    </a:cubicBezTo>
                    <a:cubicBezTo>
                      <a:pt x="2306" y="1825"/>
                      <a:pt x="2320" y="1825"/>
                      <a:pt x="2334" y="1824"/>
                    </a:cubicBezTo>
                    <a:cubicBezTo>
                      <a:pt x="2598" y="1814"/>
                      <a:pt x="2891" y="1659"/>
                      <a:pt x="2919" y="1397"/>
                    </a:cubicBezTo>
                    <a:cubicBezTo>
                      <a:pt x="2945" y="1150"/>
                      <a:pt x="2731" y="948"/>
                      <a:pt x="2527" y="807"/>
                    </a:cubicBezTo>
                    <a:cubicBezTo>
                      <a:pt x="1843" y="332"/>
                      <a:pt x="1044" y="1"/>
                      <a:pt x="2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834" name="Google Shape;834;p9"/>
              <p:cNvSpPr/>
              <p:nvPr/>
            </p:nvSpPr>
            <p:spPr>
              <a:xfrm>
                <a:off x="1821050" y="613825"/>
                <a:ext cx="33025" cy="85325"/>
              </a:xfrm>
              <a:custGeom>
                <a:avLst/>
                <a:gdLst/>
                <a:ahLst/>
                <a:cxnLst/>
                <a:rect l="l" t="t" r="r" b="b"/>
                <a:pathLst>
                  <a:path w="1321" h="3413" extrusionOk="0">
                    <a:moveTo>
                      <a:pt x="923" y="0"/>
                    </a:moveTo>
                    <a:cubicBezTo>
                      <a:pt x="896" y="0"/>
                      <a:pt x="873" y="27"/>
                      <a:pt x="858" y="53"/>
                    </a:cubicBezTo>
                    <a:cubicBezTo>
                      <a:pt x="364" y="850"/>
                      <a:pt x="63" y="1785"/>
                      <a:pt x="10" y="2723"/>
                    </a:cubicBezTo>
                    <a:cubicBezTo>
                      <a:pt x="1" y="2870"/>
                      <a:pt x="0" y="3022"/>
                      <a:pt x="55" y="3159"/>
                    </a:cubicBezTo>
                    <a:cubicBezTo>
                      <a:pt x="112" y="3295"/>
                      <a:pt x="239" y="3413"/>
                      <a:pt x="387" y="3413"/>
                    </a:cubicBezTo>
                    <a:cubicBezTo>
                      <a:pt x="387" y="3413"/>
                      <a:pt x="388" y="3413"/>
                      <a:pt x="389" y="3413"/>
                    </a:cubicBezTo>
                    <a:cubicBezTo>
                      <a:pt x="521" y="3413"/>
                      <a:pt x="638" y="3323"/>
                      <a:pt x="728" y="3224"/>
                    </a:cubicBezTo>
                    <a:cubicBezTo>
                      <a:pt x="1126" y="2793"/>
                      <a:pt x="1240" y="2174"/>
                      <a:pt x="1281" y="1588"/>
                    </a:cubicBezTo>
                    <a:cubicBezTo>
                      <a:pt x="1299" y="1309"/>
                      <a:pt x="1320" y="985"/>
                      <a:pt x="1230" y="715"/>
                    </a:cubicBezTo>
                    <a:cubicBezTo>
                      <a:pt x="1156" y="493"/>
                      <a:pt x="1044" y="308"/>
                      <a:pt x="983" y="71"/>
                    </a:cubicBezTo>
                    <a:cubicBezTo>
                      <a:pt x="975" y="42"/>
                      <a:pt x="962" y="6"/>
                      <a:pt x="931" y="1"/>
                    </a:cubicBezTo>
                    <a:cubicBezTo>
                      <a:pt x="928" y="0"/>
                      <a:pt x="926" y="0"/>
                      <a:pt x="9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835" name="Google Shape;835;p9"/>
              <p:cNvSpPr/>
              <p:nvPr/>
            </p:nvSpPr>
            <p:spPr>
              <a:xfrm>
                <a:off x="1843525" y="614825"/>
                <a:ext cx="52275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2091" h="3820" extrusionOk="0">
                    <a:moveTo>
                      <a:pt x="66" y="0"/>
                    </a:moveTo>
                    <a:cubicBezTo>
                      <a:pt x="1" y="327"/>
                      <a:pt x="180" y="651"/>
                      <a:pt x="297" y="944"/>
                    </a:cubicBezTo>
                    <a:cubicBezTo>
                      <a:pt x="416" y="1247"/>
                      <a:pt x="424" y="1613"/>
                      <a:pt x="517" y="1929"/>
                    </a:cubicBezTo>
                    <a:cubicBezTo>
                      <a:pt x="686" y="2495"/>
                      <a:pt x="926" y="3040"/>
                      <a:pt x="1231" y="3546"/>
                    </a:cubicBezTo>
                    <a:lnTo>
                      <a:pt x="1229" y="3546"/>
                    </a:lnTo>
                    <a:cubicBezTo>
                      <a:pt x="1302" y="3667"/>
                      <a:pt x="1396" y="3797"/>
                      <a:pt x="1535" y="3817"/>
                    </a:cubicBezTo>
                    <a:cubicBezTo>
                      <a:pt x="1548" y="3819"/>
                      <a:pt x="1560" y="3819"/>
                      <a:pt x="1572" y="3819"/>
                    </a:cubicBezTo>
                    <a:cubicBezTo>
                      <a:pt x="1649" y="3819"/>
                      <a:pt x="1724" y="3786"/>
                      <a:pt x="1786" y="3741"/>
                    </a:cubicBezTo>
                    <a:cubicBezTo>
                      <a:pt x="2054" y="3541"/>
                      <a:pt x="2091" y="3150"/>
                      <a:pt x="2025" y="2822"/>
                    </a:cubicBezTo>
                    <a:cubicBezTo>
                      <a:pt x="1914" y="2275"/>
                      <a:pt x="1590" y="1794"/>
                      <a:pt x="1237" y="1362"/>
                    </a:cubicBezTo>
                    <a:cubicBezTo>
                      <a:pt x="1022" y="1098"/>
                      <a:pt x="760" y="880"/>
                      <a:pt x="528" y="634"/>
                    </a:cubicBezTo>
                    <a:cubicBezTo>
                      <a:pt x="343" y="435"/>
                      <a:pt x="301" y="153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836" name="Google Shape;836;p9"/>
              <p:cNvSpPr/>
              <p:nvPr/>
            </p:nvSpPr>
            <p:spPr>
              <a:xfrm>
                <a:off x="1819925" y="344725"/>
                <a:ext cx="43275" cy="285450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11418" extrusionOk="0">
                    <a:moveTo>
                      <a:pt x="1508" y="1"/>
                    </a:moveTo>
                    <a:cubicBezTo>
                      <a:pt x="1436" y="1"/>
                      <a:pt x="1366" y="39"/>
                      <a:pt x="1340" y="128"/>
                    </a:cubicBezTo>
                    <a:cubicBezTo>
                      <a:pt x="528" y="2948"/>
                      <a:pt x="1" y="5914"/>
                      <a:pt x="484" y="8842"/>
                    </a:cubicBezTo>
                    <a:cubicBezTo>
                      <a:pt x="624" y="9682"/>
                      <a:pt x="849" y="10504"/>
                      <a:pt x="1166" y="11295"/>
                    </a:cubicBezTo>
                    <a:cubicBezTo>
                      <a:pt x="1200" y="11380"/>
                      <a:pt x="1277" y="11417"/>
                      <a:pt x="1352" y="11417"/>
                    </a:cubicBezTo>
                    <a:cubicBezTo>
                      <a:pt x="1464" y="11417"/>
                      <a:pt x="1571" y="11333"/>
                      <a:pt x="1518" y="11203"/>
                    </a:cubicBezTo>
                    <a:lnTo>
                      <a:pt x="1519" y="11203"/>
                    </a:lnTo>
                    <a:cubicBezTo>
                      <a:pt x="420" y="8466"/>
                      <a:pt x="502" y="5448"/>
                      <a:pt x="1094" y="2605"/>
                    </a:cubicBezTo>
                    <a:cubicBezTo>
                      <a:pt x="1259" y="1804"/>
                      <a:pt x="1465" y="1013"/>
                      <a:pt x="1691" y="227"/>
                    </a:cubicBezTo>
                    <a:cubicBezTo>
                      <a:pt x="1730" y="91"/>
                      <a:pt x="1618" y="1"/>
                      <a:pt x="15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</p:grpSp>
        <p:grpSp>
          <p:nvGrpSpPr>
            <p:cNvPr id="837" name="Google Shape;837;p9"/>
            <p:cNvGrpSpPr/>
            <p:nvPr/>
          </p:nvGrpSpPr>
          <p:grpSpPr>
            <a:xfrm rot="-3860670" flipH="1">
              <a:off x="1166560" y="223706"/>
              <a:ext cx="470898" cy="1125767"/>
              <a:chOff x="1763800" y="344725"/>
              <a:chExt cx="152925" cy="365600"/>
            </a:xfrm>
          </p:grpSpPr>
          <p:sp>
            <p:nvSpPr>
              <p:cNvPr id="838" name="Google Shape;838;p9"/>
              <p:cNvSpPr/>
              <p:nvPr/>
            </p:nvSpPr>
            <p:spPr>
              <a:xfrm>
                <a:off x="1832375" y="420775"/>
                <a:ext cx="705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339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6" y="664"/>
                      <a:pt x="280" y="1311"/>
                      <a:pt x="615" y="1887"/>
                    </a:cubicBezTo>
                    <a:cubicBezTo>
                      <a:pt x="683" y="2004"/>
                      <a:pt x="759" y="2130"/>
                      <a:pt x="842" y="2256"/>
                    </a:cubicBezTo>
                    <a:cubicBezTo>
                      <a:pt x="1096" y="2641"/>
                      <a:pt x="1415" y="3038"/>
                      <a:pt x="1780" y="3246"/>
                    </a:cubicBezTo>
                    <a:cubicBezTo>
                      <a:pt x="1928" y="3330"/>
                      <a:pt x="2101" y="3394"/>
                      <a:pt x="2267" y="3394"/>
                    </a:cubicBezTo>
                    <a:cubicBezTo>
                      <a:pt x="2359" y="3394"/>
                      <a:pt x="2449" y="3375"/>
                      <a:pt x="2530" y="3328"/>
                    </a:cubicBezTo>
                    <a:cubicBezTo>
                      <a:pt x="2736" y="3209"/>
                      <a:pt x="2822" y="2942"/>
                      <a:pt x="2789" y="2705"/>
                    </a:cubicBezTo>
                    <a:cubicBezTo>
                      <a:pt x="2757" y="2469"/>
                      <a:pt x="2627" y="2258"/>
                      <a:pt x="2487" y="2065"/>
                    </a:cubicBezTo>
                    <a:cubicBezTo>
                      <a:pt x="2178" y="1642"/>
                      <a:pt x="1745" y="1305"/>
                      <a:pt x="1356" y="957"/>
                    </a:cubicBezTo>
                    <a:cubicBezTo>
                      <a:pt x="942" y="587"/>
                      <a:pt x="488" y="26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839" name="Google Shape;839;p9"/>
              <p:cNvSpPr/>
              <p:nvPr/>
            </p:nvSpPr>
            <p:spPr>
              <a:xfrm>
                <a:off x="1763800" y="418950"/>
                <a:ext cx="70650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2826" h="3277" extrusionOk="0">
                    <a:moveTo>
                      <a:pt x="2822" y="1"/>
                    </a:moveTo>
                    <a:lnTo>
                      <a:pt x="2822" y="1"/>
                    </a:lnTo>
                    <a:cubicBezTo>
                      <a:pt x="2822" y="12"/>
                      <a:pt x="2268" y="249"/>
                      <a:pt x="2213" y="281"/>
                    </a:cubicBezTo>
                    <a:cubicBezTo>
                      <a:pt x="2036" y="386"/>
                      <a:pt x="1878" y="511"/>
                      <a:pt x="1694" y="600"/>
                    </a:cubicBezTo>
                    <a:cubicBezTo>
                      <a:pt x="1301" y="791"/>
                      <a:pt x="970" y="1126"/>
                      <a:pt x="666" y="1438"/>
                    </a:cubicBezTo>
                    <a:lnTo>
                      <a:pt x="666" y="1437"/>
                    </a:lnTo>
                    <a:cubicBezTo>
                      <a:pt x="474" y="1636"/>
                      <a:pt x="289" y="1848"/>
                      <a:pt x="170" y="2096"/>
                    </a:cubicBezTo>
                    <a:cubicBezTo>
                      <a:pt x="50" y="2346"/>
                      <a:pt x="1" y="2638"/>
                      <a:pt x="87" y="2901"/>
                    </a:cubicBezTo>
                    <a:cubicBezTo>
                      <a:pt x="150" y="3094"/>
                      <a:pt x="312" y="3276"/>
                      <a:pt x="515" y="3276"/>
                    </a:cubicBezTo>
                    <a:cubicBezTo>
                      <a:pt x="613" y="3276"/>
                      <a:pt x="706" y="3235"/>
                      <a:pt x="793" y="3191"/>
                    </a:cubicBezTo>
                    <a:cubicBezTo>
                      <a:pt x="1996" y="2589"/>
                      <a:pt x="2826" y="1351"/>
                      <a:pt x="28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840" name="Google Shape;840;p9"/>
              <p:cNvSpPr/>
              <p:nvPr/>
            </p:nvSpPr>
            <p:spPr>
              <a:xfrm>
                <a:off x="1834750" y="518625"/>
                <a:ext cx="78600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294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56" y="285"/>
                      <a:pt x="116" y="574"/>
                      <a:pt x="249" y="856"/>
                    </a:cubicBezTo>
                    <a:cubicBezTo>
                      <a:pt x="438" y="1252"/>
                      <a:pt x="718" y="1642"/>
                      <a:pt x="1005" y="1973"/>
                    </a:cubicBezTo>
                    <a:cubicBezTo>
                      <a:pt x="1382" y="2407"/>
                      <a:pt x="1860" y="2772"/>
                      <a:pt x="2415" y="2920"/>
                    </a:cubicBezTo>
                    <a:cubicBezTo>
                      <a:pt x="2485" y="2939"/>
                      <a:pt x="2555" y="2949"/>
                      <a:pt x="2624" y="2949"/>
                    </a:cubicBezTo>
                    <a:cubicBezTo>
                      <a:pt x="2823" y="2949"/>
                      <a:pt x="3005" y="2862"/>
                      <a:pt x="3092" y="2646"/>
                    </a:cubicBezTo>
                    <a:cubicBezTo>
                      <a:pt x="3143" y="2520"/>
                      <a:pt x="3144" y="2379"/>
                      <a:pt x="3124" y="2246"/>
                    </a:cubicBezTo>
                    <a:cubicBezTo>
                      <a:pt x="3059" y="1803"/>
                      <a:pt x="2774" y="1418"/>
                      <a:pt x="2425" y="1137"/>
                    </a:cubicBezTo>
                    <a:cubicBezTo>
                      <a:pt x="2403" y="1120"/>
                      <a:pt x="2380" y="1102"/>
                      <a:pt x="2357" y="1084"/>
                    </a:cubicBezTo>
                    <a:cubicBezTo>
                      <a:pt x="2024" y="833"/>
                      <a:pt x="1640" y="656"/>
                      <a:pt x="1260" y="480"/>
                    </a:cubicBezTo>
                    <a:cubicBezTo>
                      <a:pt x="867" y="298"/>
                      <a:pt x="435" y="6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841" name="Google Shape;841;p9"/>
              <p:cNvSpPr/>
              <p:nvPr/>
            </p:nvSpPr>
            <p:spPr>
              <a:xfrm>
                <a:off x="1783325" y="517725"/>
                <a:ext cx="54600" cy="94375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3775" extrusionOk="0">
                    <a:moveTo>
                      <a:pt x="2064" y="1"/>
                    </a:moveTo>
                    <a:lnTo>
                      <a:pt x="2064" y="1"/>
                    </a:lnTo>
                    <a:cubicBezTo>
                      <a:pt x="1431" y="274"/>
                      <a:pt x="1019" y="1015"/>
                      <a:pt x="683" y="1579"/>
                    </a:cubicBezTo>
                    <a:cubicBezTo>
                      <a:pt x="358" y="2128"/>
                      <a:pt x="24" y="2710"/>
                      <a:pt x="5" y="3348"/>
                    </a:cubicBezTo>
                    <a:cubicBezTo>
                      <a:pt x="0" y="3484"/>
                      <a:pt x="19" y="3638"/>
                      <a:pt x="127" y="3721"/>
                    </a:cubicBezTo>
                    <a:cubicBezTo>
                      <a:pt x="177" y="3759"/>
                      <a:pt x="234" y="3775"/>
                      <a:pt x="294" y="3775"/>
                    </a:cubicBezTo>
                    <a:cubicBezTo>
                      <a:pt x="409" y="3775"/>
                      <a:pt x="535" y="3717"/>
                      <a:pt x="636" y="3652"/>
                    </a:cubicBezTo>
                    <a:cubicBezTo>
                      <a:pt x="1507" y="3094"/>
                      <a:pt x="1843" y="2219"/>
                      <a:pt x="2063" y="1257"/>
                    </a:cubicBezTo>
                    <a:cubicBezTo>
                      <a:pt x="2112" y="1046"/>
                      <a:pt x="2184" y="787"/>
                      <a:pt x="2138" y="571"/>
                    </a:cubicBezTo>
                    <a:cubicBezTo>
                      <a:pt x="2096" y="362"/>
                      <a:pt x="2054" y="225"/>
                      <a:pt x="20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842" name="Google Shape;842;p9"/>
              <p:cNvSpPr/>
              <p:nvPr/>
            </p:nvSpPr>
            <p:spPr>
              <a:xfrm>
                <a:off x="1843075" y="612225"/>
                <a:ext cx="73650" cy="45650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1826" extrusionOk="0">
                    <a:moveTo>
                      <a:pt x="205" y="1"/>
                    </a:moveTo>
                    <a:cubicBezTo>
                      <a:pt x="137" y="1"/>
                      <a:pt x="69" y="3"/>
                      <a:pt x="0" y="7"/>
                    </a:cubicBezTo>
                    <a:cubicBezTo>
                      <a:pt x="99" y="107"/>
                      <a:pt x="127" y="215"/>
                      <a:pt x="193" y="334"/>
                    </a:cubicBezTo>
                    <a:cubicBezTo>
                      <a:pt x="283" y="495"/>
                      <a:pt x="425" y="638"/>
                      <a:pt x="548" y="775"/>
                    </a:cubicBezTo>
                    <a:cubicBezTo>
                      <a:pt x="809" y="1066"/>
                      <a:pt x="1098" y="1331"/>
                      <a:pt x="1433" y="1538"/>
                    </a:cubicBezTo>
                    <a:cubicBezTo>
                      <a:pt x="1693" y="1699"/>
                      <a:pt x="1987" y="1825"/>
                      <a:pt x="2292" y="1825"/>
                    </a:cubicBezTo>
                    <a:cubicBezTo>
                      <a:pt x="2306" y="1825"/>
                      <a:pt x="2320" y="1825"/>
                      <a:pt x="2334" y="1824"/>
                    </a:cubicBezTo>
                    <a:cubicBezTo>
                      <a:pt x="2598" y="1814"/>
                      <a:pt x="2891" y="1659"/>
                      <a:pt x="2919" y="1397"/>
                    </a:cubicBezTo>
                    <a:cubicBezTo>
                      <a:pt x="2945" y="1150"/>
                      <a:pt x="2731" y="948"/>
                      <a:pt x="2527" y="807"/>
                    </a:cubicBezTo>
                    <a:cubicBezTo>
                      <a:pt x="1843" y="332"/>
                      <a:pt x="1044" y="1"/>
                      <a:pt x="2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843" name="Google Shape;843;p9"/>
              <p:cNvSpPr/>
              <p:nvPr/>
            </p:nvSpPr>
            <p:spPr>
              <a:xfrm>
                <a:off x="1821050" y="613825"/>
                <a:ext cx="33025" cy="85325"/>
              </a:xfrm>
              <a:custGeom>
                <a:avLst/>
                <a:gdLst/>
                <a:ahLst/>
                <a:cxnLst/>
                <a:rect l="l" t="t" r="r" b="b"/>
                <a:pathLst>
                  <a:path w="1321" h="3413" extrusionOk="0">
                    <a:moveTo>
                      <a:pt x="923" y="0"/>
                    </a:moveTo>
                    <a:cubicBezTo>
                      <a:pt x="896" y="0"/>
                      <a:pt x="873" y="27"/>
                      <a:pt x="858" y="53"/>
                    </a:cubicBezTo>
                    <a:cubicBezTo>
                      <a:pt x="364" y="850"/>
                      <a:pt x="63" y="1785"/>
                      <a:pt x="10" y="2723"/>
                    </a:cubicBezTo>
                    <a:cubicBezTo>
                      <a:pt x="1" y="2870"/>
                      <a:pt x="0" y="3022"/>
                      <a:pt x="55" y="3159"/>
                    </a:cubicBezTo>
                    <a:cubicBezTo>
                      <a:pt x="112" y="3295"/>
                      <a:pt x="239" y="3413"/>
                      <a:pt x="387" y="3413"/>
                    </a:cubicBezTo>
                    <a:cubicBezTo>
                      <a:pt x="387" y="3413"/>
                      <a:pt x="388" y="3413"/>
                      <a:pt x="389" y="3413"/>
                    </a:cubicBezTo>
                    <a:cubicBezTo>
                      <a:pt x="521" y="3413"/>
                      <a:pt x="638" y="3323"/>
                      <a:pt x="728" y="3224"/>
                    </a:cubicBezTo>
                    <a:cubicBezTo>
                      <a:pt x="1126" y="2793"/>
                      <a:pt x="1240" y="2174"/>
                      <a:pt x="1281" y="1588"/>
                    </a:cubicBezTo>
                    <a:cubicBezTo>
                      <a:pt x="1299" y="1309"/>
                      <a:pt x="1320" y="985"/>
                      <a:pt x="1230" y="715"/>
                    </a:cubicBezTo>
                    <a:cubicBezTo>
                      <a:pt x="1156" y="493"/>
                      <a:pt x="1044" y="308"/>
                      <a:pt x="983" y="71"/>
                    </a:cubicBezTo>
                    <a:cubicBezTo>
                      <a:pt x="975" y="42"/>
                      <a:pt x="962" y="6"/>
                      <a:pt x="931" y="1"/>
                    </a:cubicBezTo>
                    <a:cubicBezTo>
                      <a:pt x="928" y="0"/>
                      <a:pt x="926" y="0"/>
                      <a:pt x="9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844" name="Google Shape;844;p9"/>
              <p:cNvSpPr/>
              <p:nvPr/>
            </p:nvSpPr>
            <p:spPr>
              <a:xfrm>
                <a:off x="1843525" y="614825"/>
                <a:ext cx="52275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2091" h="3820" extrusionOk="0">
                    <a:moveTo>
                      <a:pt x="66" y="0"/>
                    </a:moveTo>
                    <a:cubicBezTo>
                      <a:pt x="1" y="327"/>
                      <a:pt x="180" y="651"/>
                      <a:pt x="297" y="944"/>
                    </a:cubicBezTo>
                    <a:cubicBezTo>
                      <a:pt x="416" y="1247"/>
                      <a:pt x="424" y="1613"/>
                      <a:pt x="517" y="1929"/>
                    </a:cubicBezTo>
                    <a:cubicBezTo>
                      <a:pt x="686" y="2495"/>
                      <a:pt x="926" y="3040"/>
                      <a:pt x="1231" y="3546"/>
                    </a:cubicBezTo>
                    <a:lnTo>
                      <a:pt x="1229" y="3546"/>
                    </a:lnTo>
                    <a:cubicBezTo>
                      <a:pt x="1302" y="3667"/>
                      <a:pt x="1396" y="3797"/>
                      <a:pt x="1535" y="3817"/>
                    </a:cubicBezTo>
                    <a:cubicBezTo>
                      <a:pt x="1548" y="3819"/>
                      <a:pt x="1560" y="3819"/>
                      <a:pt x="1572" y="3819"/>
                    </a:cubicBezTo>
                    <a:cubicBezTo>
                      <a:pt x="1649" y="3819"/>
                      <a:pt x="1724" y="3786"/>
                      <a:pt x="1786" y="3741"/>
                    </a:cubicBezTo>
                    <a:cubicBezTo>
                      <a:pt x="2054" y="3541"/>
                      <a:pt x="2091" y="3150"/>
                      <a:pt x="2025" y="2822"/>
                    </a:cubicBezTo>
                    <a:cubicBezTo>
                      <a:pt x="1914" y="2275"/>
                      <a:pt x="1590" y="1794"/>
                      <a:pt x="1237" y="1362"/>
                    </a:cubicBezTo>
                    <a:cubicBezTo>
                      <a:pt x="1022" y="1098"/>
                      <a:pt x="760" y="880"/>
                      <a:pt x="528" y="634"/>
                    </a:cubicBezTo>
                    <a:cubicBezTo>
                      <a:pt x="343" y="435"/>
                      <a:pt x="301" y="153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845" name="Google Shape;845;p9"/>
              <p:cNvSpPr/>
              <p:nvPr/>
            </p:nvSpPr>
            <p:spPr>
              <a:xfrm>
                <a:off x="1819925" y="344725"/>
                <a:ext cx="43275" cy="285450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11418" extrusionOk="0">
                    <a:moveTo>
                      <a:pt x="1508" y="1"/>
                    </a:moveTo>
                    <a:cubicBezTo>
                      <a:pt x="1436" y="1"/>
                      <a:pt x="1366" y="39"/>
                      <a:pt x="1340" y="128"/>
                    </a:cubicBezTo>
                    <a:cubicBezTo>
                      <a:pt x="528" y="2948"/>
                      <a:pt x="1" y="5914"/>
                      <a:pt x="484" y="8842"/>
                    </a:cubicBezTo>
                    <a:cubicBezTo>
                      <a:pt x="624" y="9682"/>
                      <a:pt x="849" y="10504"/>
                      <a:pt x="1166" y="11295"/>
                    </a:cubicBezTo>
                    <a:cubicBezTo>
                      <a:pt x="1200" y="11380"/>
                      <a:pt x="1277" y="11417"/>
                      <a:pt x="1352" y="11417"/>
                    </a:cubicBezTo>
                    <a:cubicBezTo>
                      <a:pt x="1464" y="11417"/>
                      <a:pt x="1571" y="11333"/>
                      <a:pt x="1518" y="11203"/>
                    </a:cubicBezTo>
                    <a:lnTo>
                      <a:pt x="1519" y="11203"/>
                    </a:lnTo>
                    <a:cubicBezTo>
                      <a:pt x="420" y="8466"/>
                      <a:pt x="502" y="5448"/>
                      <a:pt x="1094" y="2605"/>
                    </a:cubicBezTo>
                    <a:cubicBezTo>
                      <a:pt x="1259" y="1804"/>
                      <a:pt x="1465" y="1013"/>
                      <a:pt x="1691" y="227"/>
                    </a:cubicBezTo>
                    <a:cubicBezTo>
                      <a:pt x="1730" y="91"/>
                      <a:pt x="1618" y="1"/>
                      <a:pt x="15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</p:grpSp>
        <p:grpSp>
          <p:nvGrpSpPr>
            <p:cNvPr id="846" name="Google Shape;846;p9"/>
            <p:cNvGrpSpPr/>
            <p:nvPr/>
          </p:nvGrpSpPr>
          <p:grpSpPr>
            <a:xfrm rot="5400000" flipH="1">
              <a:off x="-227337" y="-222212"/>
              <a:ext cx="2919945" cy="2947964"/>
              <a:chOff x="3206750" y="1492575"/>
              <a:chExt cx="634550" cy="640625"/>
            </a:xfrm>
          </p:grpSpPr>
          <p:sp>
            <p:nvSpPr>
              <p:cNvPr id="847" name="Google Shape;847;p9"/>
              <p:cNvSpPr/>
              <p:nvPr/>
            </p:nvSpPr>
            <p:spPr>
              <a:xfrm>
                <a:off x="3640100" y="1492575"/>
                <a:ext cx="201200" cy="620150"/>
              </a:xfrm>
              <a:custGeom>
                <a:avLst/>
                <a:gdLst/>
                <a:ahLst/>
                <a:cxnLst/>
                <a:rect l="l" t="t" r="r" b="b"/>
                <a:pathLst>
                  <a:path w="8048" h="24806" extrusionOk="0">
                    <a:moveTo>
                      <a:pt x="3197" y="1"/>
                    </a:moveTo>
                    <a:cubicBezTo>
                      <a:pt x="1007" y="3699"/>
                      <a:pt x="0" y="8086"/>
                      <a:pt x="359" y="12369"/>
                    </a:cubicBezTo>
                    <a:cubicBezTo>
                      <a:pt x="722" y="16709"/>
                      <a:pt x="3292" y="20086"/>
                      <a:pt x="5979" y="23333"/>
                    </a:cubicBezTo>
                    <a:cubicBezTo>
                      <a:pt x="6486" y="23945"/>
                      <a:pt x="7182" y="24800"/>
                      <a:pt x="8043" y="24806"/>
                    </a:cubicBezTo>
                    <a:cubicBezTo>
                      <a:pt x="8048" y="23639"/>
                      <a:pt x="7493" y="22677"/>
                      <a:pt x="7426" y="21546"/>
                    </a:cubicBezTo>
                    <a:cubicBezTo>
                      <a:pt x="7337" y="20021"/>
                      <a:pt x="7756" y="18503"/>
                      <a:pt x="7831" y="16985"/>
                    </a:cubicBezTo>
                    <a:cubicBezTo>
                      <a:pt x="7956" y="14181"/>
                      <a:pt x="7795" y="11365"/>
                      <a:pt x="7347" y="8595"/>
                    </a:cubicBezTo>
                    <a:cubicBezTo>
                      <a:pt x="6827" y="5377"/>
                      <a:pt x="5775" y="1995"/>
                      <a:pt x="31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848" name="Google Shape;848;p9"/>
              <p:cNvSpPr/>
              <p:nvPr/>
            </p:nvSpPr>
            <p:spPr>
              <a:xfrm>
                <a:off x="3363225" y="1696950"/>
                <a:ext cx="477975" cy="436250"/>
              </a:xfrm>
              <a:custGeom>
                <a:avLst/>
                <a:gdLst/>
                <a:ahLst/>
                <a:cxnLst/>
                <a:rect l="l" t="t" r="r" b="b"/>
                <a:pathLst>
                  <a:path w="19119" h="17450" extrusionOk="0">
                    <a:moveTo>
                      <a:pt x="1" y="0"/>
                    </a:moveTo>
                    <a:cubicBezTo>
                      <a:pt x="140" y="1541"/>
                      <a:pt x="886" y="2953"/>
                      <a:pt x="1617" y="4317"/>
                    </a:cubicBezTo>
                    <a:cubicBezTo>
                      <a:pt x="3252" y="7368"/>
                      <a:pt x="5038" y="10772"/>
                      <a:pt x="7764" y="13006"/>
                    </a:cubicBezTo>
                    <a:cubicBezTo>
                      <a:pt x="9222" y="14201"/>
                      <a:pt x="11463" y="14916"/>
                      <a:pt x="13206" y="15595"/>
                    </a:cubicBezTo>
                    <a:cubicBezTo>
                      <a:pt x="15131" y="16346"/>
                      <a:pt x="17108" y="16966"/>
                      <a:pt x="19118" y="17450"/>
                    </a:cubicBezTo>
                    <a:cubicBezTo>
                      <a:pt x="18431" y="17284"/>
                      <a:pt x="17261" y="14495"/>
                      <a:pt x="17078" y="13853"/>
                    </a:cubicBezTo>
                    <a:cubicBezTo>
                      <a:pt x="16690" y="12479"/>
                      <a:pt x="16429" y="11345"/>
                      <a:pt x="15568" y="10115"/>
                    </a:cubicBezTo>
                    <a:cubicBezTo>
                      <a:pt x="14581" y="8706"/>
                      <a:pt x="13321" y="7511"/>
                      <a:pt x="12028" y="6374"/>
                    </a:cubicBezTo>
                    <a:cubicBezTo>
                      <a:pt x="8566" y="3331"/>
                      <a:pt x="4580" y="529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849" name="Google Shape;849;p9"/>
              <p:cNvSpPr/>
              <p:nvPr/>
            </p:nvSpPr>
            <p:spPr>
              <a:xfrm>
                <a:off x="3206750" y="1940350"/>
                <a:ext cx="518175" cy="172375"/>
              </a:xfrm>
              <a:custGeom>
                <a:avLst/>
                <a:gdLst/>
                <a:ahLst/>
                <a:cxnLst/>
                <a:rect l="l" t="t" r="r" b="b"/>
                <a:pathLst>
                  <a:path w="20727" h="6895" extrusionOk="0">
                    <a:moveTo>
                      <a:pt x="1" y="189"/>
                    </a:moveTo>
                    <a:cubicBezTo>
                      <a:pt x="1" y="189"/>
                      <a:pt x="1" y="189"/>
                      <a:pt x="1" y="189"/>
                    </a:cubicBezTo>
                    <a:lnTo>
                      <a:pt x="1" y="189"/>
                    </a:lnTo>
                    <a:cubicBezTo>
                      <a:pt x="1" y="189"/>
                      <a:pt x="1" y="189"/>
                      <a:pt x="1" y="189"/>
                    </a:cubicBezTo>
                    <a:close/>
                    <a:moveTo>
                      <a:pt x="2931" y="1"/>
                    </a:moveTo>
                    <a:cubicBezTo>
                      <a:pt x="2832" y="1"/>
                      <a:pt x="2732" y="2"/>
                      <a:pt x="2632" y="3"/>
                    </a:cubicBezTo>
                    <a:cubicBezTo>
                      <a:pt x="2355" y="6"/>
                      <a:pt x="930" y="238"/>
                      <a:pt x="296" y="238"/>
                    </a:cubicBezTo>
                    <a:cubicBezTo>
                      <a:pt x="141" y="238"/>
                      <a:pt x="33" y="224"/>
                      <a:pt x="1" y="189"/>
                    </a:cubicBezTo>
                    <a:lnTo>
                      <a:pt x="1" y="189"/>
                    </a:lnTo>
                    <a:cubicBezTo>
                      <a:pt x="3912" y="4412"/>
                      <a:pt x="9632" y="6894"/>
                      <a:pt x="15385" y="6894"/>
                    </a:cubicBezTo>
                    <a:cubicBezTo>
                      <a:pt x="15592" y="6894"/>
                      <a:pt x="15800" y="6891"/>
                      <a:pt x="16007" y="6885"/>
                    </a:cubicBezTo>
                    <a:cubicBezTo>
                      <a:pt x="17200" y="6847"/>
                      <a:pt x="18476" y="6343"/>
                      <a:pt x="19667" y="6132"/>
                    </a:cubicBezTo>
                    <a:cubicBezTo>
                      <a:pt x="20047" y="6063"/>
                      <a:pt x="20455" y="5987"/>
                      <a:pt x="20727" y="5713"/>
                    </a:cubicBezTo>
                    <a:cubicBezTo>
                      <a:pt x="19498" y="4696"/>
                      <a:pt x="17694" y="4006"/>
                      <a:pt x="16256" y="3328"/>
                    </a:cubicBezTo>
                    <a:cubicBezTo>
                      <a:pt x="14536" y="2519"/>
                      <a:pt x="12765" y="1814"/>
                      <a:pt x="10946" y="1264"/>
                    </a:cubicBezTo>
                    <a:cubicBezTo>
                      <a:pt x="9148" y="719"/>
                      <a:pt x="7302" y="322"/>
                      <a:pt x="5432" y="131"/>
                    </a:cubicBezTo>
                    <a:cubicBezTo>
                      <a:pt x="4601" y="46"/>
                      <a:pt x="3767" y="1"/>
                      <a:pt x="29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850" name="Google Shape;850;p9"/>
              <p:cNvSpPr/>
              <p:nvPr/>
            </p:nvSpPr>
            <p:spPr>
              <a:xfrm>
                <a:off x="3266900" y="1981500"/>
                <a:ext cx="35325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973" extrusionOk="0">
                    <a:moveTo>
                      <a:pt x="108" y="0"/>
                    </a:moveTo>
                    <a:cubicBezTo>
                      <a:pt x="79" y="0"/>
                      <a:pt x="50" y="13"/>
                      <a:pt x="31" y="38"/>
                    </a:cubicBezTo>
                    <a:cubicBezTo>
                      <a:pt x="0" y="80"/>
                      <a:pt x="8" y="140"/>
                      <a:pt x="50" y="172"/>
                    </a:cubicBezTo>
                    <a:cubicBezTo>
                      <a:pt x="433" y="460"/>
                      <a:pt x="839" y="726"/>
                      <a:pt x="1256" y="960"/>
                    </a:cubicBezTo>
                    <a:cubicBezTo>
                      <a:pt x="1272" y="969"/>
                      <a:pt x="1287" y="972"/>
                      <a:pt x="1304" y="972"/>
                    </a:cubicBezTo>
                    <a:cubicBezTo>
                      <a:pt x="1337" y="972"/>
                      <a:pt x="1369" y="954"/>
                      <a:pt x="1387" y="923"/>
                    </a:cubicBezTo>
                    <a:cubicBezTo>
                      <a:pt x="1412" y="878"/>
                      <a:pt x="1395" y="820"/>
                      <a:pt x="1350" y="794"/>
                    </a:cubicBezTo>
                    <a:cubicBezTo>
                      <a:pt x="940" y="564"/>
                      <a:pt x="541" y="303"/>
                      <a:pt x="165" y="19"/>
                    </a:cubicBezTo>
                    <a:cubicBezTo>
                      <a:pt x="147" y="6"/>
                      <a:pt x="127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851" name="Google Shape;851;p9"/>
              <p:cNvSpPr/>
              <p:nvPr/>
            </p:nvSpPr>
            <p:spPr>
              <a:xfrm>
                <a:off x="3322500" y="2020625"/>
                <a:ext cx="17825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481" extrusionOk="0">
                    <a:moveTo>
                      <a:pt x="109" y="0"/>
                    </a:moveTo>
                    <a:cubicBezTo>
                      <a:pt x="77" y="0"/>
                      <a:pt x="45" y="17"/>
                      <a:pt x="27" y="47"/>
                    </a:cubicBezTo>
                    <a:cubicBezTo>
                      <a:pt x="0" y="93"/>
                      <a:pt x="16" y="151"/>
                      <a:pt x="61" y="178"/>
                    </a:cubicBezTo>
                    <a:lnTo>
                      <a:pt x="556" y="467"/>
                    </a:lnTo>
                    <a:cubicBezTo>
                      <a:pt x="571" y="476"/>
                      <a:pt x="588" y="479"/>
                      <a:pt x="604" y="479"/>
                    </a:cubicBezTo>
                    <a:lnTo>
                      <a:pt x="603" y="480"/>
                    </a:lnTo>
                    <a:cubicBezTo>
                      <a:pt x="636" y="480"/>
                      <a:pt x="668" y="462"/>
                      <a:pt x="686" y="433"/>
                    </a:cubicBezTo>
                    <a:cubicBezTo>
                      <a:pt x="713" y="386"/>
                      <a:pt x="697" y="329"/>
                      <a:pt x="652" y="302"/>
                    </a:cubicBezTo>
                    <a:lnTo>
                      <a:pt x="157" y="13"/>
                    </a:lnTo>
                    <a:cubicBezTo>
                      <a:pt x="142" y="4"/>
                      <a:pt x="126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852" name="Google Shape;852;p9"/>
              <p:cNvSpPr/>
              <p:nvPr/>
            </p:nvSpPr>
            <p:spPr>
              <a:xfrm>
                <a:off x="3371975" y="2047350"/>
                <a:ext cx="27800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45" extrusionOk="0">
                    <a:moveTo>
                      <a:pt x="111" y="1"/>
                    </a:moveTo>
                    <a:cubicBezTo>
                      <a:pt x="79" y="1"/>
                      <a:pt x="48" y="17"/>
                      <a:pt x="30" y="46"/>
                    </a:cubicBezTo>
                    <a:cubicBezTo>
                      <a:pt x="1" y="90"/>
                      <a:pt x="14" y="148"/>
                      <a:pt x="59" y="177"/>
                    </a:cubicBezTo>
                    <a:cubicBezTo>
                      <a:pt x="335" y="350"/>
                      <a:pt x="664" y="444"/>
                      <a:pt x="990" y="444"/>
                    </a:cubicBezTo>
                    <a:lnTo>
                      <a:pt x="1016" y="444"/>
                    </a:lnTo>
                    <a:cubicBezTo>
                      <a:pt x="1069" y="443"/>
                      <a:pt x="1111" y="400"/>
                      <a:pt x="1110" y="347"/>
                    </a:cubicBezTo>
                    <a:cubicBezTo>
                      <a:pt x="1109" y="297"/>
                      <a:pt x="1067" y="253"/>
                      <a:pt x="1017" y="253"/>
                    </a:cubicBezTo>
                    <a:cubicBezTo>
                      <a:pt x="1016" y="253"/>
                      <a:pt x="1014" y="253"/>
                      <a:pt x="1013" y="253"/>
                    </a:cubicBezTo>
                    <a:cubicBezTo>
                      <a:pt x="999" y="254"/>
                      <a:pt x="986" y="254"/>
                      <a:pt x="972" y="254"/>
                    </a:cubicBezTo>
                    <a:cubicBezTo>
                      <a:pt x="686" y="254"/>
                      <a:pt x="401" y="167"/>
                      <a:pt x="161" y="15"/>
                    </a:cubicBezTo>
                    <a:cubicBezTo>
                      <a:pt x="145" y="5"/>
                      <a:pt x="128" y="1"/>
                      <a:pt x="111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853" name="Google Shape;853;p9"/>
              <p:cNvSpPr/>
              <p:nvPr/>
            </p:nvSpPr>
            <p:spPr>
              <a:xfrm>
                <a:off x="3427875" y="2074525"/>
                <a:ext cx="2897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492" extrusionOk="0">
                    <a:moveTo>
                      <a:pt x="107" y="1"/>
                    </a:moveTo>
                    <a:cubicBezTo>
                      <a:pt x="67" y="1"/>
                      <a:pt x="29" y="27"/>
                      <a:pt x="16" y="67"/>
                    </a:cubicBezTo>
                    <a:cubicBezTo>
                      <a:pt x="0" y="118"/>
                      <a:pt x="28" y="171"/>
                      <a:pt x="78" y="187"/>
                    </a:cubicBezTo>
                    <a:lnTo>
                      <a:pt x="1022" y="487"/>
                    </a:lnTo>
                    <a:cubicBezTo>
                      <a:pt x="1032" y="489"/>
                      <a:pt x="1041" y="491"/>
                      <a:pt x="1051" y="491"/>
                    </a:cubicBezTo>
                    <a:lnTo>
                      <a:pt x="1051" y="490"/>
                    </a:lnTo>
                    <a:cubicBezTo>
                      <a:pt x="1092" y="490"/>
                      <a:pt x="1130" y="465"/>
                      <a:pt x="1142" y="424"/>
                    </a:cubicBezTo>
                    <a:cubicBezTo>
                      <a:pt x="1158" y="374"/>
                      <a:pt x="1131" y="320"/>
                      <a:pt x="1080" y="304"/>
                    </a:cubicBezTo>
                    <a:lnTo>
                      <a:pt x="136" y="5"/>
                    </a:lnTo>
                    <a:cubicBezTo>
                      <a:pt x="126" y="2"/>
                      <a:pt x="117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854" name="Google Shape;854;p9"/>
              <p:cNvSpPr/>
              <p:nvPr/>
            </p:nvSpPr>
            <p:spPr>
              <a:xfrm>
                <a:off x="3466900" y="2090575"/>
                <a:ext cx="38150" cy="10975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439" extrusionOk="0">
                    <a:moveTo>
                      <a:pt x="104" y="1"/>
                    </a:moveTo>
                    <a:cubicBezTo>
                      <a:pt x="59" y="1"/>
                      <a:pt x="19" y="33"/>
                      <a:pt x="10" y="79"/>
                    </a:cubicBezTo>
                    <a:cubicBezTo>
                      <a:pt x="0" y="129"/>
                      <a:pt x="34" y="179"/>
                      <a:pt x="86" y="189"/>
                    </a:cubicBezTo>
                    <a:lnTo>
                      <a:pt x="1404" y="436"/>
                    </a:lnTo>
                    <a:cubicBezTo>
                      <a:pt x="1411" y="437"/>
                      <a:pt x="1416" y="439"/>
                      <a:pt x="1422" y="439"/>
                    </a:cubicBezTo>
                    <a:cubicBezTo>
                      <a:pt x="1467" y="439"/>
                      <a:pt x="1507" y="406"/>
                      <a:pt x="1516" y="360"/>
                    </a:cubicBezTo>
                    <a:cubicBezTo>
                      <a:pt x="1526" y="309"/>
                      <a:pt x="1492" y="260"/>
                      <a:pt x="1440" y="250"/>
                    </a:cubicBezTo>
                    <a:lnTo>
                      <a:pt x="122" y="2"/>
                    </a:lnTo>
                    <a:cubicBezTo>
                      <a:pt x="116" y="1"/>
                      <a:pt x="110" y="1"/>
                      <a:pt x="104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855" name="Google Shape;855;p9"/>
              <p:cNvSpPr/>
              <p:nvPr/>
            </p:nvSpPr>
            <p:spPr>
              <a:xfrm>
                <a:off x="3529925" y="2093750"/>
                <a:ext cx="39950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276" extrusionOk="0">
                    <a:moveTo>
                      <a:pt x="1497" y="1"/>
                    </a:moveTo>
                    <a:cubicBezTo>
                      <a:pt x="1493" y="1"/>
                      <a:pt x="1489" y="1"/>
                      <a:pt x="1485" y="1"/>
                    </a:cubicBezTo>
                    <a:cubicBezTo>
                      <a:pt x="1044" y="56"/>
                      <a:pt x="596" y="84"/>
                      <a:pt x="151" y="84"/>
                    </a:cubicBezTo>
                    <a:cubicBezTo>
                      <a:pt x="139" y="84"/>
                      <a:pt x="127" y="85"/>
                      <a:pt x="114" y="85"/>
                    </a:cubicBezTo>
                    <a:cubicBezTo>
                      <a:pt x="108" y="85"/>
                      <a:pt x="102" y="84"/>
                      <a:pt x="95" y="84"/>
                    </a:cubicBezTo>
                    <a:cubicBezTo>
                      <a:pt x="44" y="84"/>
                      <a:pt x="1" y="127"/>
                      <a:pt x="1" y="179"/>
                    </a:cubicBezTo>
                    <a:cubicBezTo>
                      <a:pt x="1" y="232"/>
                      <a:pt x="42" y="275"/>
                      <a:pt x="95" y="275"/>
                    </a:cubicBezTo>
                    <a:lnTo>
                      <a:pt x="151" y="275"/>
                    </a:lnTo>
                    <a:cubicBezTo>
                      <a:pt x="603" y="275"/>
                      <a:pt x="1059" y="246"/>
                      <a:pt x="1508" y="190"/>
                    </a:cubicBezTo>
                    <a:cubicBezTo>
                      <a:pt x="1560" y="183"/>
                      <a:pt x="1598" y="136"/>
                      <a:pt x="1591" y="84"/>
                    </a:cubicBezTo>
                    <a:cubicBezTo>
                      <a:pt x="1585" y="35"/>
                      <a:pt x="1544" y="1"/>
                      <a:pt x="149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856" name="Google Shape;856;p9"/>
              <p:cNvSpPr/>
              <p:nvPr/>
            </p:nvSpPr>
            <p:spPr>
              <a:xfrm>
                <a:off x="3598825" y="2083750"/>
                <a:ext cx="35150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315" extrusionOk="0">
                    <a:moveTo>
                      <a:pt x="1299" y="0"/>
                    </a:moveTo>
                    <a:cubicBezTo>
                      <a:pt x="1290" y="0"/>
                      <a:pt x="1281" y="1"/>
                      <a:pt x="1272" y="4"/>
                    </a:cubicBezTo>
                    <a:cubicBezTo>
                      <a:pt x="1001" y="83"/>
                      <a:pt x="716" y="124"/>
                      <a:pt x="431" y="124"/>
                    </a:cubicBezTo>
                    <a:cubicBezTo>
                      <a:pt x="324" y="124"/>
                      <a:pt x="217" y="118"/>
                      <a:pt x="111" y="107"/>
                    </a:cubicBezTo>
                    <a:cubicBezTo>
                      <a:pt x="108" y="106"/>
                      <a:pt x="106" y="106"/>
                      <a:pt x="103" y="106"/>
                    </a:cubicBezTo>
                    <a:cubicBezTo>
                      <a:pt x="53" y="106"/>
                      <a:pt x="12" y="142"/>
                      <a:pt x="6" y="192"/>
                    </a:cubicBezTo>
                    <a:cubicBezTo>
                      <a:pt x="1" y="243"/>
                      <a:pt x="39" y="291"/>
                      <a:pt x="91" y="296"/>
                    </a:cubicBezTo>
                    <a:cubicBezTo>
                      <a:pt x="203" y="309"/>
                      <a:pt x="314" y="314"/>
                      <a:pt x="427" y="314"/>
                    </a:cubicBezTo>
                    <a:cubicBezTo>
                      <a:pt x="732" y="314"/>
                      <a:pt x="1036" y="271"/>
                      <a:pt x="1326" y="186"/>
                    </a:cubicBezTo>
                    <a:cubicBezTo>
                      <a:pt x="1376" y="172"/>
                      <a:pt x="1405" y="119"/>
                      <a:pt x="1390" y="68"/>
                    </a:cubicBezTo>
                    <a:cubicBezTo>
                      <a:pt x="1378" y="26"/>
                      <a:pt x="1341" y="0"/>
                      <a:pt x="129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857" name="Google Shape;857;p9"/>
              <p:cNvSpPr/>
              <p:nvPr/>
            </p:nvSpPr>
            <p:spPr>
              <a:xfrm>
                <a:off x="3273050" y="1953650"/>
                <a:ext cx="207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830" h="398" extrusionOk="0">
                    <a:moveTo>
                      <a:pt x="110" y="1"/>
                    </a:moveTo>
                    <a:cubicBezTo>
                      <a:pt x="75" y="1"/>
                      <a:pt x="42" y="19"/>
                      <a:pt x="25" y="51"/>
                    </a:cubicBezTo>
                    <a:cubicBezTo>
                      <a:pt x="0" y="98"/>
                      <a:pt x="18" y="155"/>
                      <a:pt x="64" y="181"/>
                    </a:cubicBezTo>
                    <a:cubicBezTo>
                      <a:pt x="267" y="288"/>
                      <a:pt x="486" y="359"/>
                      <a:pt x="712" y="396"/>
                    </a:cubicBezTo>
                    <a:cubicBezTo>
                      <a:pt x="718" y="397"/>
                      <a:pt x="722" y="397"/>
                      <a:pt x="728" y="397"/>
                    </a:cubicBezTo>
                    <a:cubicBezTo>
                      <a:pt x="773" y="397"/>
                      <a:pt x="814" y="364"/>
                      <a:pt x="822" y="318"/>
                    </a:cubicBezTo>
                    <a:cubicBezTo>
                      <a:pt x="829" y="266"/>
                      <a:pt x="794" y="216"/>
                      <a:pt x="742" y="208"/>
                    </a:cubicBezTo>
                    <a:cubicBezTo>
                      <a:pt x="536" y="175"/>
                      <a:pt x="338" y="109"/>
                      <a:pt x="154" y="12"/>
                    </a:cubicBezTo>
                    <a:cubicBezTo>
                      <a:pt x="140" y="4"/>
                      <a:pt x="125" y="1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858" name="Google Shape;858;p9"/>
              <p:cNvSpPr/>
              <p:nvPr/>
            </p:nvSpPr>
            <p:spPr>
              <a:xfrm>
                <a:off x="3310250" y="1974150"/>
                <a:ext cx="26950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440" extrusionOk="0">
                    <a:moveTo>
                      <a:pt x="106" y="0"/>
                    </a:moveTo>
                    <a:cubicBezTo>
                      <a:pt x="64" y="0"/>
                      <a:pt x="26" y="28"/>
                      <a:pt x="15" y="69"/>
                    </a:cubicBezTo>
                    <a:cubicBezTo>
                      <a:pt x="0" y="120"/>
                      <a:pt x="29" y="173"/>
                      <a:pt x="80" y="187"/>
                    </a:cubicBezTo>
                    <a:lnTo>
                      <a:pt x="945" y="435"/>
                    </a:lnTo>
                    <a:cubicBezTo>
                      <a:pt x="954" y="438"/>
                      <a:pt x="963" y="439"/>
                      <a:pt x="972" y="439"/>
                    </a:cubicBezTo>
                    <a:cubicBezTo>
                      <a:pt x="1013" y="439"/>
                      <a:pt x="1051" y="412"/>
                      <a:pt x="1063" y="370"/>
                    </a:cubicBezTo>
                    <a:cubicBezTo>
                      <a:pt x="1078" y="320"/>
                      <a:pt x="1048" y="267"/>
                      <a:pt x="997" y="253"/>
                    </a:cubicBezTo>
                    <a:lnTo>
                      <a:pt x="133" y="4"/>
                    </a:lnTo>
                    <a:cubicBezTo>
                      <a:pt x="124" y="1"/>
                      <a:pt x="115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859" name="Google Shape;859;p9"/>
              <p:cNvSpPr/>
              <p:nvPr/>
            </p:nvSpPr>
            <p:spPr>
              <a:xfrm>
                <a:off x="3352400" y="1988675"/>
                <a:ext cx="18825" cy="1097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439" extrusionOk="0">
                    <a:moveTo>
                      <a:pt x="108" y="1"/>
                    </a:moveTo>
                    <a:cubicBezTo>
                      <a:pt x="73" y="1"/>
                      <a:pt x="38" y="21"/>
                      <a:pt x="22" y="56"/>
                    </a:cubicBezTo>
                    <a:cubicBezTo>
                      <a:pt x="0" y="104"/>
                      <a:pt x="21" y="161"/>
                      <a:pt x="68" y="183"/>
                    </a:cubicBezTo>
                    <a:lnTo>
                      <a:pt x="604" y="430"/>
                    </a:lnTo>
                    <a:cubicBezTo>
                      <a:pt x="617" y="436"/>
                      <a:pt x="631" y="439"/>
                      <a:pt x="645" y="439"/>
                    </a:cubicBezTo>
                    <a:cubicBezTo>
                      <a:pt x="680" y="439"/>
                      <a:pt x="714" y="418"/>
                      <a:pt x="731" y="384"/>
                    </a:cubicBezTo>
                    <a:cubicBezTo>
                      <a:pt x="753" y="335"/>
                      <a:pt x="732" y="279"/>
                      <a:pt x="684" y="257"/>
                    </a:cubicBezTo>
                    <a:lnTo>
                      <a:pt x="148" y="9"/>
                    </a:lnTo>
                    <a:cubicBezTo>
                      <a:pt x="135" y="3"/>
                      <a:pt x="122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860" name="Google Shape;860;p9"/>
              <p:cNvSpPr/>
              <p:nvPr/>
            </p:nvSpPr>
            <p:spPr>
              <a:xfrm>
                <a:off x="3399825" y="2009275"/>
                <a:ext cx="33100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483" extrusionOk="0">
                    <a:moveTo>
                      <a:pt x="107" y="0"/>
                    </a:moveTo>
                    <a:cubicBezTo>
                      <a:pt x="68" y="0"/>
                      <a:pt x="31" y="25"/>
                      <a:pt x="17" y="64"/>
                    </a:cubicBezTo>
                    <a:cubicBezTo>
                      <a:pt x="1" y="114"/>
                      <a:pt x="26" y="168"/>
                      <a:pt x="76" y="186"/>
                    </a:cubicBezTo>
                    <a:cubicBezTo>
                      <a:pt x="442" y="314"/>
                      <a:pt x="821" y="413"/>
                      <a:pt x="1203" y="481"/>
                    </a:cubicBezTo>
                    <a:cubicBezTo>
                      <a:pt x="1208" y="483"/>
                      <a:pt x="1214" y="483"/>
                      <a:pt x="1219" y="483"/>
                    </a:cubicBezTo>
                    <a:cubicBezTo>
                      <a:pt x="1265" y="483"/>
                      <a:pt x="1305" y="451"/>
                      <a:pt x="1313" y="404"/>
                    </a:cubicBezTo>
                    <a:cubicBezTo>
                      <a:pt x="1323" y="352"/>
                      <a:pt x="1288" y="303"/>
                      <a:pt x="1236" y="294"/>
                    </a:cubicBezTo>
                    <a:cubicBezTo>
                      <a:pt x="864" y="228"/>
                      <a:pt x="495" y="130"/>
                      <a:pt x="139" y="6"/>
                    </a:cubicBezTo>
                    <a:cubicBezTo>
                      <a:pt x="128" y="2"/>
                      <a:pt x="118" y="0"/>
                      <a:pt x="107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861" name="Google Shape;861;p9"/>
              <p:cNvSpPr/>
              <p:nvPr/>
            </p:nvSpPr>
            <p:spPr>
              <a:xfrm>
                <a:off x="3461725" y="2031875"/>
                <a:ext cx="3925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478" extrusionOk="0">
                    <a:moveTo>
                      <a:pt x="104" y="0"/>
                    </a:moveTo>
                    <a:cubicBezTo>
                      <a:pt x="60" y="0"/>
                      <a:pt x="21" y="31"/>
                      <a:pt x="12" y="76"/>
                    </a:cubicBezTo>
                    <a:cubicBezTo>
                      <a:pt x="1" y="127"/>
                      <a:pt x="34" y="178"/>
                      <a:pt x="85" y="189"/>
                    </a:cubicBezTo>
                    <a:lnTo>
                      <a:pt x="1446" y="475"/>
                    </a:lnTo>
                    <a:cubicBezTo>
                      <a:pt x="1452" y="477"/>
                      <a:pt x="1459" y="477"/>
                      <a:pt x="1465" y="477"/>
                    </a:cubicBezTo>
                    <a:cubicBezTo>
                      <a:pt x="1509" y="477"/>
                      <a:pt x="1548" y="446"/>
                      <a:pt x="1558" y="402"/>
                    </a:cubicBezTo>
                    <a:cubicBezTo>
                      <a:pt x="1569" y="350"/>
                      <a:pt x="1536" y="299"/>
                      <a:pt x="1484" y="288"/>
                    </a:cubicBezTo>
                    <a:lnTo>
                      <a:pt x="124" y="2"/>
                    </a:lnTo>
                    <a:cubicBezTo>
                      <a:pt x="118" y="1"/>
                      <a:pt x="111" y="0"/>
                      <a:pt x="104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862" name="Google Shape;862;p9"/>
              <p:cNvSpPr/>
              <p:nvPr/>
            </p:nvSpPr>
            <p:spPr>
              <a:xfrm>
                <a:off x="3513375" y="2043125"/>
                <a:ext cx="391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403" extrusionOk="0">
                    <a:moveTo>
                      <a:pt x="310" y="1"/>
                    </a:moveTo>
                    <a:cubicBezTo>
                      <a:pt x="237" y="1"/>
                      <a:pt x="164" y="3"/>
                      <a:pt x="92" y="8"/>
                    </a:cubicBezTo>
                    <a:cubicBezTo>
                      <a:pt x="40" y="12"/>
                      <a:pt x="0" y="57"/>
                      <a:pt x="3" y="110"/>
                    </a:cubicBezTo>
                    <a:cubicBezTo>
                      <a:pt x="7" y="160"/>
                      <a:pt x="47" y="199"/>
                      <a:pt x="95" y="199"/>
                    </a:cubicBezTo>
                    <a:cubicBezTo>
                      <a:pt x="99" y="199"/>
                      <a:pt x="102" y="199"/>
                      <a:pt x="105" y="198"/>
                    </a:cubicBezTo>
                    <a:cubicBezTo>
                      <a:pt x="172" y="194"/>
                      <a:pt x="239" y="192"/>
                      <a:pt x="306" y="192"/>
                    </a:cubicBezTo>
                    <a:cubicBezTo>
                      <a:pt x="687" y="192"/>
                      <a:pt x="1070" y="261"/>
                      <a:pt x="1425" y="396"/>
                    </a:cubicBezTo>
                    <a:cubicBezTo>
                      <a:pt x="1436" y="400"/>
                      <a:pt x="1447" y="402"/>
                      <a:pt x="1458" y="402"/>
                    </a:cubicBezTo>
                    <a:cubicBezTo>
                      <a:pt x="1497" y="402"/>
                      <a:pt x="1533" y="378"/>
                      <a:pt x="1548" y="341"/>
                    </a:cubicBezTo>
                    <a:cubicBezTo>
                      <a:pt x="1567" y="292"/>
                      <a:pt x="1541" y="237"/>
                      <a:pt x="1493" y="218"/>
                    </a:cubicBezTo>
                    <a:cubicBezTo>
                      <a:pt x="1117" y="75"/>
                      <a:pt x="712" y="1"/>
                      <a:pt x="3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863" name="Google Shape;863;p9"/>
              <p:cNvSpPr/>
              <p:nvPr/>
            </p:nvSpPr>
            <p:spPr>
              <a:xfrm>
                <a:off x="3566725" y="2047350"/>
                <a:ext cx="33975" cy="7700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308" extrusionOk="0">
                    <a:moveTo>
                      <a:pt x="1051" y="0"/>
                    </a:moveTo>
                    <a:cubicBezTo>
                      <a:pt x="725" y="0"/>
                      <a:pt x="399" y="41"/>
                      <a:pt x="82" y="120"/>
                    </a:cubicBezTo>
                    <a:cubicBezTo>
                      <a:pt x="31" y="133"/>
                      <a:pt x="0" y="184"/>
                      <a:pt x="12" y="236"/>
                    </a:cubicBezTo>
                    <a:cubicBezTo>
                      <a:pt x="23" y="279"/>
                      <a:pt x="62" y="307"/>
                      <a:pt x="105" y="307"/>
                    </a:cubicBezTo>
                    <a:cubicBezTo>
                      <a:pt x="113" y="307"/>
                      <a:pt x="120" y="306"/>
                      <a:pt x="128" y="305"/>
                    </a:cubicBezTo>
                    <a:cubicBezTo>
                      <a:pt x="432" y="229"/>
                      <a:pt x="742" y="191"/>
                      <a:pt x="1055" y="191"/>
                    </a:cubicBezTo>
                    <a:cubicBezTo>
                      <a:pt x="1122" y="191"/>
                      <a:pt x="1189" y="192"/>
                      <a:pt x="1256" y="196"/>
                    </a:cubicBezTo>
                    <a:cubicBezTo>
                      <a:pt x="1259" y="196"/>
                      <a:pt x="1263" y="196"/>
                      <a:pt x="1266" y="196"/>
                    </a:cubicBezTo>
                    <a:cubicBezTo>
                      <a:pt x="1314" y="196"/>
                      <a:pt x="1354" y="156"/>
                      <a:pt x="1357" y="106"/>
                    </a:cubicBezTo>
                    <a:cubicBezTo>
                      <a:pt x="1359" y="53"/>
                      <a:pt x="1319" y="9"/>
                      <a:pt x="1266" y="6"/>
                    </a:cubicBezTo>
                    <a:cubicBezTo>
                      <a:pt x="1195" y="2"/>
                      <a:pt x="1123" y="0"/>
                      <a:pt x="1051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864" name="Google Shape;864;p9"/>
              <p:cNvSpPr/>
              <p:nvPr/>
            </p:nvSpPr>
            <p:spPr>
              <a:xfrm>
                <a:off x="3617275" y="2044325"/>
                <a:ext cx="1552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621" h="274" extrusionOk="0">
                    <a:moveTo>
                      <a:pt x="104" y="0"/>
                    </a:moveTo>
                    <a:cubicBezTo>
                      <a:pt x="60" y="0"/>
                      <a:pt x="20" y="32"/>
                      <a:pt x="11" y="77"/>
                    </a:cubicBezTo>
                    <a:cubicBezTo>
                      <a:pt x="0" y="128"/>
                      <a:pt x="35" y="179"/>
                      <a:pt x="86" y="189"/>
                    </a:cubicBezTo>
                    <a:lnTo>
                      <a:pt x="498" y="272"/>
                    </a:lnTo>
                    <a:cubicBezTo>
                      <a:pt x="505" y="273"/>
                      <a:pt x="510" y="274"/>
                      <a:pt x="517" y="274"/>
                    </a:cubicBezTo>
                    <a:cubicBezTo>
                      <a:pt x="561" y="274"/>
                      <a:pt x="601" y="242"/>
                      <a:pt x="610" y="197"/>
                    </a:cubicBezTo>
                    <a:cubicBezTo>
                      <a:pt x="621" y="145"/>
                      <a:pt x="587" y="95"/>
                      <a:pt x="536" y="85"/>
                    </a:cubicBezTo>
                    <a:lnTo>
                      <a:pt x="123" y="2"/>
                    </a:lnTo>
                    <a:cubicBezTo>
                      <a:pt x="116" y="1"/>
                      <a:pt x="110" y="0"/>
                      <a:pt x="104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865" name="Google Shape;865;p9"/>
              <p:cNvSpPr/>
              <p:nvPr/>
            </p:nvSpPr>
            <p:spPr>
              <a:xfrm>
                <a:off x="3360625" y="1966025"/>
                <a:ext cx="290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521" extrusionOk="0">
                    <a:moveTo>
                      <a:pt x="110" y="0"/>
                    </a:moveTo>
                    <a:cubicBezTo>
                      <a:pt x="75" y="0"/>
                      <a:pt x="42" y="19"/>
                      <a:pt x="24" y="52"/>
                    </a:cubicBezTo>
                    <a:cubicBezTo>
                      <a:pt x="0" y="99"/>
                      <a:pt x="19" y="156"/>
                      <a:pt x="66" y="180"/>
                    </a:cubicBezTo>
                    <a:cubicBezTo>
                      <a:pt x="373" y="338"/>
                      <a:pt x="701" y="452"/>
                      <a:pt x="1039" y="518"/>
                    </a:cubicBezTo>
                    <a:cubicBezTo>
                      <a:pt x="1044" y="520"/>
                      <a:pt x="1051" y="520"/>
                      <a:pt x="1058" y="520"/>
                    </a:cubicBezTo>
                    <a:cubicBezTo>
                      <a:pt x="1102" y="520"/>
                      <a:pt x="1141" y="489"/>
                      <a:pt x="1150" y="444"/>
                    </a:cubicBezTo>
                    <a:cubicBezTo>
                      <a:pt x="1160" y="392"/>
                      <a:pt x="1127" y="341"/>
                      <a:pt x="1075" y="331"/>
                    </a:cubicBezTo>
                    <a:cubicBezTo>
                      <a:pt x="755" y="269"/>
                      <a:pt x="445" y="160"/>
                      <a:pt x="152" y="10"/>
                    </a:cubicBezTo>
                    <a:cubicBezTo>
                      <a:pt x="139" y="3"/>
                      <a:pt x="124" y="0"/>
                      <a:pt x="11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866" name="Google Shape;866;p9"/>
              <p:cNvSpPr/>
              <p:nvPr/>
            </p:nvSpPr>
            <p:spPr>
              <a:xfrm>
                <a:off x="3443250" y="1986625"/>
                <a:ext cx="320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521" extrusionOk="0">
                    <a:moveTo>
                      <a:pt x="101" y="0"/>
                    </a:moveTo>
                    <a:cubicBezTo>
                      <a:pt x="53" y="0"/>
                      <a:pt x="12" y="36"/>
                      <a:pt x="7" y="85"/>
                    </a:cubicBezTo>
                    <a:cubicBezTo>
                      <a:pt x="0" y="137"/>
                      <a:pt x="38" y="184"/>
                      <a:pt x="90" y="191"/>
                    </a:cubicBezTo>
                    <a:cubicBezTo>
                      <a:pt x="454" y="233"/>
                      <a:pt x="804" y="340"/>
                      <a:pt x="1128" y="510"/>
                    </a:cubicBezTo>
                    <a:cubicBezTo>
                      <a:pt x="1143" y="518"/>
                      <a:pt x="1157" y="521"/>
                      <a:pt x="1172" y="521"/>
                    </a:cubicBezTo>
                    <a:cubicBezTo>
                      <a:pt x="1207" y="521"/>
                      <a:pt x="1240" y="502"/>
                      <a:pt x="1257" y="470"/>
                    </a:cubicBezTo>
                    <a:cubicBezTo>
                      <a:pt x="1281" y="423"/>
                      <a:pt x="1263" y="365"/>
                      <a:pt x="1217" y="341"/>
                    </a:cubicBezTo>
                    <a:cubicBezTo>
                      <a:pt x="871" y="160"/>
                      <a:pt x="499" y="46"/>
                      <a:pt x="112" y="1"/>
                    </a:cubicBezTo>
                    <a:cubicBezTo>
                      <a:pt x="108" y="1"/>
                      <a:pt x="105" y="0"/>
                      <a:pt x="101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867" name="Google Shape;867;p9"/>
              <p:cNvSpPr/>
              <p:nvPr/>
            </p:nvSpPr>
            <p:spPr>
              <a:xfrm>
                <a:off x="3500950" y="1998975"/>
                <a:ext cx="35125" cy="15125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605" extrusionOk="0">
                    <a:moveTo>
                      <a:pt x="97" y="0"/>
                    </a:moveTo>
                    <a:cubicBezTo>
                      <a:pt x="51" y="0"/>
                      <a:pt x="12" y="36"/>
                      <a:pt x="6" y="84"/>
                    </a:cubicBezTo>
                    <a:cubicBezTo>
                      <a:pt x="0" y="136"/>
                      <a:pt x="37" y="184"/>
                      <a:pt x="90" y="190"/>
                    </a:cubicBezTo>
                    <a:cubicBezTo>
                      <a:pt x="496" y="240"/>
                      <a:pt x="896" y="378"/>
                      <a:pt x="1247" y="590"/>
                    </a:cubicBezTo>
                    <a:cubicBezTo>
                      <a:pt x="1262" y="600"/>
                      <a:pt x="1279" y="604"/>
                      <a:pt x="1295" y="604"/>
                    </a:cubicBezTo>
                    <a:cubicBezTo>
                      <a:pt x="1327" y="604"/>
                      <a:pt x="1359" y="588"/>
                      <a:pt x="1377" y="558"/>
                    </a:cubicBezTo>
                    <a:cubicBezTo>
                      <a:pt x="1405" y="513"/>
                      <a:pt x="1390" y="454"/>
                      <a:pt x="1345" y="428"/>
                    </a:cubicBezTo>
                    <a:cubicBezTo>
                      <a:pt x="972" y="201"/>
                      <a:pt x="546" y="53"/>
                      <a:pt x="112" y="1"/>
                    </a:cubicBezTo>
                    <a:cubicBezTo>
                      <a:pt x="107" y="1"/>
                      <a:pt x="102" y="0"/>
                      <a:pt x="97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868" name="Google Shape;868;p9"/>
              <p:cNvSpPr/>
              <p:nvPr/>
            </p:nvSpPr>
            <p:spPr>
              <a:xfrm>
                <a:off x="3544100" y="2011200"/>
                <a:ext cx="2285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914" h="489" extrusionOk="0">
                    <a:moveTo>
                      <a:pt x="109" y="1"/>
                    </a:moveTo>
                    <a:cubicBezTo>
                      <a:pt x="67" y="1"/>
                      <a:pt x="29" y="26"/>
                      <a:pt x="16" y="68"/>
                    </a:cubicBezTo>
                    <a:cubicBezTo>
                      <a:pt x="1" y="117"/>
                      <a:pt x="29" y="171"/>
                      <a:pt x="78" y="187"/>
                    </a:cubicBezTo>
                    <a:cubicBezTo>
                      <a:pt x="314" y="261"/>
                      <a:pt x="543" y="359"/>
                      <a:pt x="759" y="477"/>
                    </a:cubicBezTo>
                    <a:cubicBezTo>
                      <a:pt x="774" y="485"/>
                      <a:pt x="789" y="488"/>
                      <a:pt x="805" y="488"/>
                    </a:cubicBezTo>
                    <a:cubicBezTo>
                      <a:pt x="839" y="488"/>
                      <a:pt x="871" y="471"/>
                      <a:pt x="888" y="439"/>
                    </a:cubicBezTo>
                    <a:cubicBezTo>
                      <a:pt x="914" y="392"/>
                      <a:pt x="896" y="335"/>
                      <a:pt x="850" y="309"/>
                    </a:cubicBezTo>
                    <a:cubicBezTo>
                      <a:pt x="624" y="186"/>
                      <a:pt x="383" y="83"/>
                      <a:pt x="137" y="5"/>
                    </a:cubicBezTo>
                    <a:cubicBezTo>
                      <a:pt x="127" y="2"/>
                      <a:pt x="118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869" name="Google Shape;869;p9"/>
              <p:cNvSpPr/>
              <p:nvPr/>
            </p:nvSpPr>
            <p:spPr>
              <a:xfrm>
                <a:off x="3598700" y="2023850"/>
                <a:ext cx="3222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676" extrusionOk="0">
                    <a:moveTo>
                      <a:pt x="106" y="0"/>
                    </a:moveTo>
                    <a:cubicBezTo>
                      <a:pt x="62" y="0"/>
                      <a:pt x="22" y="30"/>
                      <a:pt x="11" y="74"/>
                    </a:cubicBezTo>
                    <a:cubicBezTo>
                      <a:pt x="0" y="126"/>
                      <a:pt x="32" y="177"/>
                      <a:pt x="84" y="188"/>
                    </a:cubicBezTo>
                    <a:cubicBezTo>
                      <a:pt x="456" y="270"/>
                      <a:pt x="816" y="433"/>
                      <a:pt x="1124" y="658"/>
                    </a:cubicBezTo>
                    <a:cubicBezTo>
                      <a:pt x="1142" y="670"/>
                      <a:pt x="1161" y="676"/>
                      <a:pt x="1181" y="676"/>
                    </a:cubicBezTo>
                    <a:cubicBezTo>
                      <a:pt x="1210" y="676"/>
                      <a:pt x="1239" y="662"/>
                      <a:pt x="1258" y="637"/>
                    </a:cubicBezTo>
                    <a:cubicBezTo>
                      <a:pt x="1289" y="594"/>
                      <a:pt x="1279" y="534"/>
                      <a:pt x="1237" y="503"/>
                    </a:cubicBezTo>
                    <a:cubicBezTo>
                      <a:pt x="908" y="264"/>
                      <a:pt x="523" y="90"/>
                      <a:pt x="125" y="2"/>
                    </a:cubicBezTo>
                    <a:cubicBezTo>
                      <a:pt x="119" y="1"/>
                      <a:pt x="112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870" name="Google Shape;870;p9"/>
              <p:cNvSpPr/>
              <p:nvPr/>
            </p:nvSpPr>
            <p:spPr>
              <a:xfrm>
                <a:off x="3661625" y="2062934"/>
                <a:ext cx="2280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398" extrusionOk="0">
                    <a:moveTo>
                      <a:pt x="103" y="1"/>
                    </a:moveTo>
                    <a:cubicBezTo>
                      <a:pt x="57" y="1"/>
                      <a:pt x="17" y="34"/>
                      <a:pt x="9" y="80"/>
                    </a:cubicBezTo>
                    <a:cubicBezTo>
                      <a:pt x="0" y="132"/>
                      <a:pt x="35" y="181"/>
                      <a:pt x="86" y="190"/>
                    </a:cubicBezTo>
                    <a:cubicBezTo>
                      <a:pt x="319" y="229"/>
                      <a:pt x="548" y="296"/>
                      <a:pt x="765" y="389"/>
                    </a:cubicBezTo>
                    <a:cubicBezTo>
                      <a:pt x="778" y="395"/>
                      <a:pt x="791" y="397"/>
                      <a:pt x="803" y="397"/>
                    </a:cubicBezTo>
                    <a:cubicBezTo>
                      <a:pt x="840" y="397"/>
                      <a:pt x="876" y="376"/>
                      <a:pt x="891" y="340"/>
                    </a:cubicBezTo>
                    <a:cubicBezTo>
                      <a:pt x="911" y="291"/>
                      <a:pt x="889" y="235"/>
                      <a:pt x="840" y="215"/>
                    </a:cubicBezTo>
                    <a:cubicBezTo>
                      <a:pt x="610" y="115"/>
                      <a:pt x="367" y="44"/>
                      <a:pt x="118" y="2"/>
                    </a:cubicBezTo>
                    <a:cubicBezTo>
                      <a:pt x="113" y="1"/>
                      <a:pt x="108" y="1"/>
                      <a:pt x="103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871" name="Google Shape;871;p9"/>
              <p:cNvSpPr/>
              <p:nvPr/>
            </p:nvSpPr>
            <p:spPr>
              <a:xfrm>
                <a:off x="3373975" y="1720850"/>
                <a:ext cx="10450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811" extrusionOk="0">
                    <a:moveTo>
                      <a:pt x="108" y="0"/>
                    </a:moveTo>
                    <a:cubicBezTo>
                      <a:pt x="98" y="0"/>
                      <a:pt x="88" y="2"/>
                      <a:pt x="78" y="6"/>
                    </a:cubicBezTo>
                    <a:cubicBezTo>
                      <a:pt x="28" y="21"/>
                      <a:pt x="0" y="75"/>
                      <a:pt x="17" y="126"/>
                    </a:cubicBezTo>
                    <a:lnTo>
                      <a:pt x="220" y="744"/>
                    </a:lnTo>
                    <a:cubicBezTo>
                      <a:pt x="233" y="784"/>
                      <a:pt x="271" y="810"/>
                      <a:pt x="310" y="810"/>
                    </a:cubicBezTo>
                    <a:cubicBezTo>
                      <a:pt x="320" y="810"/>
                      <a:pt x="330" y="808"/>
                      <a:pt x="340" y="805"/>
                    </a:cubicBezTo>
                    <a:cubicBezTo>
                      <a:pt x="390" y="788"/>
                      <a:pt x="418" y="735"/>
                      <a:pt x="401" y="684"/>
                    </a:cubicBezTo>
                    <a:lnTo>
                      <a:pt x="198" y="66"/>
                    </a:lnTo>
                    <a:cubicBezTo>
                      <a:pt x="185" y="26"/>
                      <a:pt x="148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872" name="Google Shape;872;p9"/>
              <p:cNvSpPr/>
              <p:nvPr/>
            </p:nvSpPr>
            <p:spPr>
              <a:xfrm>
                <a:off x="3386175" y="1754925"/>
                <a:ext cx="19000" cy="284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1137" extrusionOk="0">
                    <a:moveTo>
                      <a:pt x="110" y="1"/>
                    </a:moveTo>
                    <a:cubicBezTo>
                      <a:pt x="93" y="1"/>
                      <a:pt x="77" y="5"/>
                      <a:pt x="62" y="14"/>
                    </a:cubicBezTo>
                    <a:cubicBezTo>
                      <a:pt x="16" y="39"/>
                      <a:pt x="0" y="98"/>
                      <a:pt x="27" y="143"/>
                    </a:cubicBezTo>
                    <a:lnTo>
                      <a:pt x="568" y="1088"/>
                    </a:lnTo>
                    <a:cubicBezTo>
                      <a:pt x="585" y="1119"/>
                      <a:pt x="617" y="1136"/>
                      <a:pt x="650" y="1136"/>
                    </a:cubicBezTo>
                    <a:cubicBezTo>
                      <a:pt x="667" y="1136"/>
                      <a:pt x="682" y="1132"/>
                      <a:pt x="698" y="1123"/>
                    </a:cubicBezTo>
                    <a:cubicBezTo>
                      <a:pt x="743" y="1098"/>
                      <a:pt x="760" y="1039"/>
                      <a:pt x="733" y="993"/>
                    </a:cubicBezTo>
                    <a:lnTo>
                      <a:pt x="192" y="49"/>
                    </a:lnTo>
                    <a:cubicBezTo>
                      <a:pt x="175" y="18"/>
                      <a:pt x="142" y="1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873" name="Google Shape;873;p9"/>
              <p:cNvSpPr/>
              <p:nvPr/>
            </p:nvSpPr>
            <p:spPr>
              <a:xfrm>
                <a:off x="3412425" y="1796000"/>
                <a:ext cx="165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660" h="772" extrusionOk="0">
                    <a:moveTo>
                      <a:pt x="103" y="1"/>
                    </a:moveTo>
                    <a:cubicBezTo>
                      <a:pt x="97" y="1"/>
                      <a:pt x="92" y="1"/>
                      <a:pt x="86" y="2"/>
                    </a:cubicBezTo>
                    <a:cubicBezTo>
                      <a:pt x="34" y="11"/>
                      <a:pt x="0" y="61"/>
                      <a:pt x="9" y="113"/>
                    </a:cubicBezTo>
                    <a:cubicBezTo>
                      <a:pt x="59" y="394"/>
                      <a:pt x="251" y="643"/>
                      <a:pt x="510" y="763"/>
                    </a:cubicBezTo>
                    <a:cubicBezTo>
                      <a:pt x="523" y="768"/>
                      <a:pt x="537" y="772"/>
                      <a:pt x="550" y="772"/>
                    </a:cubicBezTo>
                    <a:cubicBezTo>
                      <a:pt x="586" y="772"/>
                      <a:pt x="620" y="751"/>
                      <a:pt x="637" y="716"/>
                    </a:cubicBezTo>
                    <a:cubicBezTo>
                      <a:pt x="659" y="668"/>
                      <a:pt x="638" y="612"/>
                      <a:pt x="591" y="590"/>
                    </a:cubicBezTo>
                    <a:cubicBezTo>
                      <a:pt x="386" y="496"/>
                      <a:pt x="236" y="300"/>
                      <a:pt x="197" y="80"/>
                    </a:cubicBezTo>
                    <a:cubicBezTo>
                      <a:pt x="189" y="33"/>
                      <a:pt x="149" y="1"/>
                      <a:pt x="103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874" name="Google Shape;874;p9"/>
              <p:cNvSpPr/>
              <p:nvPr/>
            </p:nvSpPr>
            <p:spPr>
              <a:xfrm>
                <a:off x="3438925" y="1835175"/>
                <a:ext cx="18825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893" extrusionOk="0">
                    <a:moveTo>
                      <a:pt x="110" y="0"/>
                    </a:moveTo>
                    <a:cubicBezTo>
                      <a:pt x="98" y="0"/>
                      <a:pt x="86" y="2"/>
                      <a:pt x="74" y="7"/>
                    </a:cubicBezTo>
                    <a:cubicBezTo>
                      <a:pt x="25" y="27"/>
                      <a:pt x="1" y="82"/>
                      <a:pt x="21" y="131"/>
                    </a:cubicBezTo>
                    <a:cubicBezTo>
                      <a:pt x="139" y="426"/>
                      <a:pt x="334" y="682"/>
                      <a:pt x="587" y="873"/>
                    </a:cubicBezTo>
                    <a:cubicBezTo>
                      <a:pt x="605" y="886"/>
                      <a:pt x="625" y="893"/>
                      <a:pt x="644" y="893"/>
                    </a:cubicBezTo>
                    <a:cubicBezTo>
                      <a:pt x="673" y="893"/>
                      <a:pt x="702" y="879"/>
                      <a:pt x="721" y="854"/>
                    </a:cubicBezTo>
                    <a:cubicBezTo>
                      <a:pt x="753" y="812"/>
                      <a:pt x="744" y="752"/>
                      <a:pt x="702" y="721"/>
                    </a:cubicBezTo>
                    <a:cubicBezTo>
                      <a:pt x="477" y="550"/>
                      <a:pt x="303" y="322"/>
                      <a:pt x="199" y="60"/>
                    </a:cubicBezTo>
                    <a:cubicBezTo>
                      <a:pt x="183" y="23"/>
                      <a:pt x="148" y="0"/>
                      <a:pt x="11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875" name="Google Shape;875;p9"/>
              <p:cNvSpPr/>
              <p:nvPr/>
            </p:nvSpPr>
            <p:spPr>
              <a:xfrm>
                <a:off x="3471975" y="1882550"/>
                <a:ext cx="25950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1038" h="892" extrusionOk="0">
                    <a:moveTo>
                      <a:pt x="106" y="1"/>
                    </a:moveTo>
                    <a:cubicBezTo>
                      <a:pt x="82" y="1"/>
                      <a:pt x="58" y="10"/>
                      <a:pt x="40" y="28"/>
                    </a:cubicBezTo>
                    <a:cubicBezTo>
                      <a:pt x="1" y="64"/>
                      <a:pt x="0" y="125"/>
                      <a:pt x="37" y="162"/>
                    </a:cubicBezTo>
                    <a:cubicBezTo>
                      <a:pt x="292" y="426"/>
                      <a:pt x="574" y="666"/>
                      <a:pt x="876" y="875"/>
                    </a:cubicBezTo>
                    <a:cubicBezTo>
                      <a:pt x="892" y="886"/>
                      <a:pt x="911" y="892"/>
                      <a:pt x="930" y="892"/>
                    </a:cubicBezTo>
                    <a:cubicBezTo>
                      <a:pt x="961" y="892"/>
                      <a:pt x="990" y="878"/>
                      <a:pt x="1008" y="851"/>
                    </a:cubicBezTo>
                    <a:cubicBezTo>
                      <a:pt x="1038" y="808"/>
                      <a:pt x="1028" y="748"/>
                      <a:pt x="985" y="719"/>
                    </a:cubicBezTo>
                    <a:cubicBezTo>
                      <a:pt x="692" y="517"/>
                      <a:pt x="421" y="285"/>
                      <a:pt x="175" y="30"/>
                    </a:cubicBezTo>
                    <a:cubicBezTo>
                      <a:pt x="156" y="11"/>
                      <a:pt x="131" y="1"/>
                      <a:pt x="106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876" name="Google Shape;876;p9"/>
              <p:cNvSpPr/>
              <p:nvPr/>
            </p:nvSpPr>
            <p:spPr>
              <a:xfrm>
                <a:off x="3504900" y="1917600"/>
                <a:ext cx="19800" cy="1927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771" extrusionOk="0">
                    <a:moveTo>
                      <a:pt x="109" y="0"/>
                    </a:moveTo>
                    <a:cubicBezTo>
                      <a:pt x="93" y="0"/>
                      <a:pt x="78" y="4"/>
                      <a:pt x="63" y="12"/>
                    </a:cubicBezTo>
                    <a:cubicBezTo>
                      <a:pt x="17" y="37"/>
                      <a:pt x="0" y="95"/>
                      <a:pt x="26" y="141"/>
                    </a:cubicBezTo>
                    <a:cubicBezTo>
                      <a:pt x="169" y="400"/>
                      <a:pt x="380" y="613"/>
                      <a:pt x="636" y="758"/>
                    </a:cubicBezTo>
                    <a:cubicBezTo>
                      <a:pt x="650" y="767"/>
                      <a:pt x="667" y="770"/>
                      <a:pt x="682" y="770"/>
                    </a:cubicBezTo>
                    <a:cubicBezTo>
                      <a:pt x="716" y="770"/>
                      <a:pt x="749" y="754"/>
                      <a:pt x="765" y="723"/>
                    </a:cubicBezTo>
                    <a:cubicBezTo>
                      <a:pt x="792" y="677"/>
                      <a:pt x="776" y="619"/>
                      <a:pt x="730" y="593"/>
                    </a:cubicBezTo>
                    <a:cubicBezTo>
                      <a:pt x="505" y="464"/>
                      <a:pt x="318" y="276"/>
                      <a:pt x="192" y="48"/>
                    </a:cubicBezTo>
                    <a:cubicBezTo>
                      <a:pt x="175" y="18"/>
                      <a:pt x="142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877" name="Google Shape;877;p9"/>
              <p:cNvSpPr/>
              <p:nvPr/>
            </p:nvSpPr>
            <p:spPr>
              <a:xfrm>
                <a:off x="3539825" y="1958925"/>
                <a:ext cx="18725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749" h="648" extrusionOk="0">
                    <a:moveTo>
                      <a:pt x="108" y="1"/>
                    </a:moveTo>
                    <a:cubicBezTo>
                      <a:pt x="81" y="1"/>
                      <a:pt x="54" y="12"/>
                      <a:pt x="35" y="35"/>
                    </a:cubicBezTo>
                    <a:cubicBezTo>
                      <a:pt x="1" y="75"/>
                      <a:pt x="5" y="134"/>
                      <a:pt x="46" y="168"/>
                    </a:cubicBezTo>
                    <a:lnTo>
                      <a:pt x="579" y="624"/>
                    </a:lnTo>
                    <a:cubicBezTo>
                      <a:pt x="597" y="640"/>
                      <a:pt x="619" y="647"/>
                      <a:pt x="641" y="647"/>
                    </a:cubicBezTo>
                    <a:cubicBezTo>
                      <a:pt x="668" y="647"/>
                      <a:pt x="695" y="635"/>
                      <a:pt x="714" y="614"/>
                    </a:cubicBezTo>
                    <a:cubicBezTo>
                      <a:pt x="748" y="573"/>
                      <a:pt x="743" y="514"/>
                      <a:pt x="703" y="480"/>
                    </a:cubicBezTo>
                    <a:lnTo>
                      <a:pt x="170" y="24"/>
                    </a:lnTo>
                    <a:cubicBezTo>
                      <a:pt x="152" y="8"/>
                      <a:pt x="130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878" name="Google Shape;878;p9"/>
              <p:cNvSpPr/>
              <p:nvPr/>
            </p:nvSpPr>
            <p:spPr>
              <a:xfrm>
                <a:off x="3580050" y="1990850"/>
                <a:ext cx="2295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597" extrusionOk="0">
                    <a:moveTo>
                      <a:pt x="106" y="0"/>
                    </a:moveTo>
                    <a:cubicBezTo>
                      <a:pt x="80" y="0"/>
                      <a:pt x="55" y="10"/>
                      <a:pt x="37" y="31"/>
                    </a:cubicBezTo>
                    <a:cubicBezTo>
                      <a:pt x="0" y="70"/>
                      <a:pt x="2" y="130"/>
                      <a:pt x="41" y="166"/>
                    </a:cubicBezTo>
                    <a:cubicBezTo>
                      <a:pt x="252" y="361"/>
                      <a:pt x="509" y="509"/>
                      <a:pt x="784" y="592"/>
                    </a:cubicBezTo>
                    <a:cubicBezTo>
                      <a:pt x="793" y="595"/>
                      <a:pt x="803" y="597"/>
                      <a:pt x="812" y="597"/>
                    </a:cubicBezTo>
                    <a:cubicBezTo>
                      <a:pt x="852" y="596"/>
                      <a:pt x="890" y="569"/>
                      <a:pt x="902" y="528"/>
                    </a:cubicBezTo>
                    <a:cubicBezTo>
                      <a:pt x="918" y="479"/>
                      <a:pt x="890" y="425"/>
                      <a:pt x="839" y="409"/>
                    </a:cubicBezTo>
                    <a:cubicBezTo>
                      <a:pt x="592" y="334"/>
                      <a:pt x="361" y="202"/>
                      <a:pt x="171" y="26"/>
                    </a:cubicBezTo>
                    <a:cubicBezTo>
                      <a:pt x="152" y="9"/>
                      <a:pt x="129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879" name="Google Shape;879;p9"/>
              <p:cNvSpPr/>
              <p:nvPr/>
            </p:nvSpPr>
            <p:spPr>
              <a:xfrm>
                <a:off x="3677925" y="2042250"/>
                <a:ext cx="26025" cy="13050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522" extrusionOk="0">
                    <a:moveTo>
                      <a:pt x="110" y="0"/>
                    </a:moveTo>
                    <a:cubicBezTo>
                      <a:pt x="76" y="0"/>
                      <a:pt x="43" y="19"/>
                      <a:pt x="26" y="51"/>
                    </a:cubicBezTo>
                    <a:cubicBezTo>
                      <a:pt x="1" y="97"/>
                      <a:pt x="18" y="156"/>
                      <a:pt x="66" y="180"/>
                    </a:cubicBezTo>
                    <a:cubicBezTo>
                      <a:pt x="333" y="323"/>
                      <a:pt x="617" y="435"/>
                      <a:pt x="908" y="518"/>
                    </a:cubicBezTo>
                    <a:cubicBezTo>
                      <a:pt x="917" y="520"/>
                      <a:pt x="926" y="521"/>
                      <a:pt x="935" y="521"/>
                    </a:cubicBezTo>
                    <a:cubicBezTo>
                      <a:pt x="976" y="521"/>
                      <a:pt x="1014" y="494"/>
                      <a:pt x="1026" y="452"/>
                    </a:cubicBezTo>
                    <a:cubicBezTo>
                      <a:pt x="1041" y="401"/>
                      <a:pt x="1011" y="348"/>
                      <a:pt x="960" y="334"/>
                    </a:cubicBezTo>
                    <a:cubicBezTo>
                      <a:pt x="682" y="255"/>
                      <a:pt x="410" y="147"/>
                      <a:pt x="154" y="11"/>
                    </a:cubicBezTo>
                    <a:cubicBezTo>
                      <a:pt x="140" y="4"/>
                      <a:pt x="125" y="0"/>
                      <a:pt x="11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880" name="Google Shape;880;p9"/>
              <p:cNvSpPr/>
              <p:nvPr/>
            </p:nvSpPr>
            <p:spPr>
              <a:xfrm>
                <a:off x="3624400" y="2016525"/>
                <a:ext cx="2290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916" h="562" extrusionOk="0">
                    <a:moveTo>
                      <a:pt x="108" y="0"/>
                    </a:moveTo>
                    <a:cubicBezTo>
                      <a:pt x="79" y="0"/>
                      <a:pt x="51" y="13"/>
                      <a:pt x="32" y="37"/>
                    </a:cubicBezTo>
                    <a:cubicBezTo>
                      <a:pt x="0" y="78"/>
                      <a:pt x="8" y="138"/>
                      <a:pt x="49" y="170"/>
                    </a:cubicBezTo>
                    <a:cubicBezTo>
                      <a:pt x="268" y="343"/>
                      <a:pt x="515" y="473"/>
                      <a:pt x="781" y="556"/>
                    </a:cubicBezTo>
                    <a:cubicBezTo>
                      <a:pt x="789" y="559"/>
                      <a:pt x="799" y="560"/>
                      <a:pt x="809" y="560"/>
                    </a:cubicBezTo>
                    <a:lnTo>
                      <a:pt x="808" y="561"/>
                    </a:lnTo>
                    <a:cubicBezTo>
                      <a:pt x="849" y="561"/>
                      <a:pt x="887" y="535"/>
                      <a:pt x="900" y="494"/>
                    </a:cubicBezTo>
                    <a:cubicBezTo>
                      <a:pt x="915" y="444"/>
                      <a:pt x="888" y="390"/>
                      <a:pt x="837" y="375"/>
                    </a:cubicBezTo>
                    <a:cubicBezTo>
                      <a:pt x="593" y="297"/>
                      <a:pt x="368" y="178"/>
                      <a:pt x="167" y="20"/>
                    </a:cubicBezTo>
                    <a:cubicBezTo>
                      <a:pt x="149" y="7"/>
                      <a:pt x="128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881" name="Google Shape;881;p9"/>
              <p:cNvSpPr/>
              <p:nvPr/>
            </p:nvSpPr>
            <p:spPr>
              <a:xfrm>
                <a:off x="3386675" y="1715575"/>
                <a:ext cx="41250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564" extrusionOk="0">
                    <a:moveTo>
                      <a:pt x="97" y="0"/>
                    </a:moveTo>
                    <a:cubicBezTo>
                      <a:pt x="46" y="0"/>
                      <a:pt x="5" y="40"/>
                      <a:pt x="2" y="90"/>
                    </a:cubicBezTo>
                    <a:cubicBezTo>
                      <a:pt x="0" y="143"/>
                      <a:pt x="40" y="188"/>
                      <a:pt x="93" y="190"/>
                    </a:cubicBezTo>
                    <a:cubicBezTo>
                      <a:pt x="576" y="217"/>
                      <a:pt x="1063" y="342"/>
                      <a:pt x="1499" y="553"/>
                    </a:cubicBezTo>
                    <a:cubicBezTo>
                      <a:pt x="1512" y="560"/>
                      <a:pt x="1527" y="563"/>
                      <a:pt x="1541" y="563"/>
                    </a:cubicBezTo>
                    <a:cubicBezTo>
                      <a:pt x="1576" y="563"/>
                      <a:pt x="1611" y="543"/>
                      <a:pt x="1627" y="509"/>
                    </a:cubicBezTo>
                    <a:cubicBezTo>
                      <a:pt x="1649" y="462"/>
                      <a:pt x="1629" y="405"/>
                      <a:pt x="1582" y="382"/>
                    </a:cubicBezTo>
                    <a:cubicBezTo>
                      <a:pt x="1124" y="160"/>
                      <a:pt x="612" y="28"/>
                      <a:pt x="103" y="0"/>
                    </a:cubicBezTo>
                    <a:cubicBezTo>
                      <a:pt x="101" y="0"/>
                      <a:pt x="99" y="0"/>
                      <a:pt x="97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882" name="Google Shape;882;p9"/>
              <p:cNvSpPr/>
              <p:nvPr/>
            </p:nvSpPr>
            <p:spPr>
              <a:xfrm>
                <a:off x="3447225" y="1738325"/>
                <a:ext cx="2802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687" extrusionOk="0">
                    <a:moveTo>
                      <a:pt x="106" y="1"/>
                    </a:moveTo>
                    <a:cubicBezTo>
                      <a:pt x="66" y="1"/>
                      <a:pt x="30" y="26"/>
                      <a:pt x="17" y="65"/>
                    </a:cubicBezTo>
                    <a:cubicBezTo>
                      <a:pt x="0" y="115"/>
                      <a:pt x="27" y="169"/>
                      <a:pt x="76" y="186"/>
                    </a:cubicBezTo>
                    <a:cubicBezTo>
                      <a:pt x="394" y="296"/>
                      <a:pt x="690" y="457"/>
                      <a:pt x="954" y="666"/>
                    </a:cubicBezTo>
                    <a:cubicBezTo>
                      <a:pt x="972" y="679"/>
                      <a:pt x="992" y="685"/>
                      <a:pt x="1013" y="685"/>
                    </a:cubicBezTo>
                    <a:lnTo>
                      <a:pt x="1013" y="686"/>
                    </a:lnTo>
                    <a:cubicBezTo>
                      <a:pt x="1042" y="686"/>
                      <a:pt x="1070" y="673"/>
                      <a:pt x="1089" y="650"/>
                    </a:cubicBezTo>
                    <a:cubicBezTo>
                      <a:pt x="1121" y="608"/>
                      <a:pt x="1114" y="548"/>
                      <a:pt x="1073" y="515"/>
                    </a:cubicBezTo>
                    <a:cubicBezTo>
                      <a:pt x="792" y="293"/>
                      <a:pt x="477" y="122"/>
                      <a:pt x="138" y="6"/>
                    </a:cubicBezTo>
                    <a:cubicBezTo>
                      <a:pt x="127" y="3"/>
                      <a:pt x="117" y="1"/>
                      <a:pt x="106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883" name="Google Shape;883;p9"/>
              <p:cNvSpPr/>
              <p:nvPr/>
            </p:nvSpPr>
            <p:spPr>
              <a:xfrm>
                <a:off x="3495600" y="1766125"/>
                <a:ext cx="31175" cy="23350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934" extrusionOk="0">
                    <a:moveTo>
                      <a:pt x="108" y="1"/>
                    </a:moveTo>
                    <a:cubicBezTo>
                      <a:pt x="77" y="1"/>
                      <a:pt x="46" y="17"/>
                      <a:pt x="28" y="46"/>
                    </a:cubicBezTo>
                    <a:cubicBezTo>
                      <a:pt x="0" y="90"/>
                      <a:pt x="13" y="149"/>
                      <a:pt x="58" y="177"/>
                    </a:cubicBezTo>
                    <a:cubicBezTo>
                      <a:pt x="412" y="401"/>
                      <a:pt x="756" y="649"/>
                      <a:pt x="1079" y="912"/>
                    </a:cubicBezTo>
                    <a:cubicBezTo>
                      <a:pt x="1096" y="927"/>
                      <a:pt x="1117" y="933"/>
                      <a:pt x="1138" y="933"/>
                    </a:cubicBezTo>
                    <a:cubicBezTo>
                      <a:pt x="1167" y="933"/>
                      <a:pt x="1194" y="922"/>
                      <a:pt x="1212" y="899"/>
                    </a:cubicBezTo>
                    <a:cubicBezTo>
                      <a:pt x="1247" y="858"/>
                      <a:pt x="1240" y="798"/>
                      <a:pt x="1199" y="765"/>
                    </a:cubicBezTo>
                    <a:cubicBezTo>
                      <a:pt x="870" y="496"/>
                      <a:pt x="520" y="243"/>
                      <a:pt x="159" y="16"/>
                    </a:cubicBezTo>
                    <a:cubicBezTo>
                      <a:pt x="143" y="6"/>
                      <a:pt x="126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884" name="Google Shape;884;p9"/>
              <p:cNvSpPr/>
              <p:nvPr/>
            </p:nvSpPr>
            <p:spPr>
              <a:xfrm>
                <a:off x="3546075" y="1801200"/>
                <a:ext cx="3337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049" extrusionOk="0">
                    <a:moveTo>
                      <a:pt x="108" y="1"/>
                    </a:moveTo>
                    <a:cubicBezTo>
                      <a:pt x="79" y="1"/>
                      <a:pt x="51" y="14"/>
                      <a:pt x="32" y="38"/>
                    </a:cubicBezTo>
                    <a:cubicBezTo>
                      <a:pt x="0" y="80"/>
                      <a:pt x="8" y="140"/>
                      <a:pt x="50" y="172"/>
                    </a:cubicBezTo>
                    <a:lnTo>
                      <a:pt x="1169" y="1028"/>
                    </a:lnTo>
                    <a:cubicBezTo>
                      <a:pt x="1187" y="1042"/>
                      <a:pt x="1207" y="1048"/>
                      <a:pt x="1227" y="1048"/>
                    </a:cubicBezTo>
                    <a:cubicBezTo>
                      <a:pt x="1255" y="1048"/>
                      <a:pt x="1284" y="1036"/>
                      <a:pt x="1303" y="1011"/>
                    </a:cubicBezTo>
                    <a:cubicBezTo>
                      <a:pt x="1335" y="970"/>
                      <a:pt x="1327" y="909"/>
                      <a:pt x="1285" y="877"/>
                    </a:cubicBezTo>
                    <a:lnTo>
                      <a:pt x="166" y="21"/>
                    </a:lnTo>
                    <a:cubicBezTo>
                      <a:pt x="148" y="7"/>
                      <a:pt x="128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885" name="Google Shape;885;p9"/>
              <p:cNvSpPr/>
              <p:nvPr/>
            </p:nvSpPr>
            <p:spPr>
              <a:xfrm>
                <a:off x="3602750" y="1842375"/>
                <a:ext cx="352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1140" extrusionOk="0">
                    <a:moveTo>
                      <a:pt x="109" y="1"/>
                    </a:moveTo>
                    <a:cubicBezTo>
                      <a:pt x="78" y="1"/>
                      <a:pt x="47" y="16"/>
                      <a:pt x="29" y="44"/>
                    </a:cubicBezTo>
                    <a:cubicBezTo>
                      <a:pt x="1" y="87"/>
                      <a:pt x="12" y="146"/>
                      <a:pt x="56" y="175"/>
                    </a:cubicBezTo>
                    <a:cubicBezTo>
                      <a:pt x="474" y="454"/>
                      <a:pt x="872" y="770"/>
                      <a:pt x="1238" y="1113"/>
                    </a:cubicBezTo>
                    <a:cubicBezTo>
                      <a:pt x="1257" y="1131"/>
                      <a:pt x="1280" y="1140"/>
                      <a:pt x="1303" y="1140"/>
                    </a:cubicBezTo>
                    <a:lnTo>
                      <a:pt x="1303" y="1139"/>
                    </a:lnTo>
                    <a:cubicBezTo>
                      <a:pt x="1329" y="1139"/>
                      <a:pt x="1354" y="1129"/>
                      <a:pt x="1373" y="1109"/>
                    </a:cubicBezTo>
                    <a:cubicBezTo>
                      <a:pt x="1409" y="1070"/>
                      <a:pt x="1407" y="1011"/>
                      <a:pt x="1368" y="974"/>
                    </a:cubicBezTo>
                    <a:cubicBezTo>
                      <a:pt x="995" y="624"/>
                      <a:pt x="589" y="302"/>
                      <a:pt x="162" y="17"/>
                    </a:cubicBezTo>
                    <a:cubicBezTo>
                      <a:pt x="145" y="6"/>
                      <a:pt x="127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886" name="Google Shape;886;p9"/>
              <p:cNvSpPr/>
              <p:nvPr/>
            </p:nvSpPr>
            <p:spPr>
              <a:xfrm>
                <a:off x="3649875" y="1892175"/>
                <a:ext cx="23425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950" extrusionOk="0">
                    <a:moveTo>
                      <a:pt x="105" y="0"/>
                    </a:moveTo>
                    <a:cubicBezTo>
                      <a:pt x="82" y="0"/>
                      <a:pt x="58" y="9"/>
                      <a:pt x="40" y="27"/>
                    </a:cubicBezTo>
                    <a:cubicBezTo>
                      <a:pt x="1" y="63"/>
                      <a:pt x="0" y="124"/>
                      <a:pt x="37" y="161"/>
                    </a:cubicBezTo>
                    <a:lnTo>
                      <a:pt x="763" y="920"/>
                    </a:lnTo>
                    <a:cubicBezTo>
                      <a:pt x="782" y="940"/>
                      <a:pt x="806" y="950"/>
                      <a:pt x="831" y="950"/>
                    </a:cubicBezTo>
                    <a:cubicBezTo>
                      <a:pt x="855" y="950"/>
                      <a:pt x="879" y="941"/>
                      <a:pt x="898" y="923"/>
                    </a:cubicBezTo>
                    <a:cubicBezTo>
                      <a:pt x="935" y="887"/>
                      <a:pt x="936" y="826"/>
                      <a:pt x="900" y="788"/>
                    </a:cubicBezTo>
                    <a:lnTo>
                      <a:pt x="175" y="30"/>
                    </a:lnTo>
                    <a:cubicBezTo>
                      <a:pt x="156" y="10"/>
                      <a:pt x="131" y="0"/>
                      <a:pt x="105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887" name="Google Shape;887;p9"/>
              <p:cNvSpPr/>
              <p:nvPr/>
            </p:nvSpPr>
            <p:spPr>
              <a:xfrm>
                <a:off x="3685100" y="1931075"/>
                <a:ext cx="303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050" extrusionOk="0">
                    <a:moveTo>
                      <a:pt x="109" y="1"/>
                    </a:moveTo>
                    <a:cubicBezTo>
                      <a:pt x="77" y="1"/>
                      <a:pt x="46" y="17"/>
                      <a:pt x="28" y="46"/>
                    </a:cubicBezTo>
                    <a:cubicBezTo>
                      <a:pt x="1" y="90"/>
                      <a:pt x="14" y="149"/>
                      <a:pt x="59" y="177"/>
                    </a:cubicBezTo>
                    <a:cubicBezTo>
                      <a:pt x="426" y="405"/>
                      <a:pt x="754" y="687"/>
                      <a:pt x="1033" y="1016"/>
                    </a:cubicBezTo>
                    <a:cubicBezTo>
                      <a:pt x="1052" y="1038"/>
                      <a:pt x="1078" y="1049"/>
                      <a:pt x="1105" y="1049"/>
                    </a:cubicBezTo>
                    <a:cubicBezTo>
                      <a:pt x="1127" y="1049"/>
                      <a:pt x="1149" y="1042"/>
                      <a:pt x="1167" y="1026"/>
                    </a:cubicBezTo>
                    <a:cubicBezTo>
                      <a:pt x="1207" y="992"/>
                      <a:pt x="1212" y="932"/>
                      <a:pt x="1178" y="893"/>
                    </a:cubicBezTo>
                    <a:cubicBezTo>
                      <a:pt x="886" y="548"/>
                      <a:pt x="543" y="254"/>
                      <a:pt x="160" y="15"/>
                    </a:cubicBezTo>
                    <a:cubicBezTo>
                      <a:pt x="144" y="5"/>
                      <a:pt x="126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888" name="Google Shape;888;p9"/>
              <p:cNvSpPr/>
              <p:nvPr/>
            </p:nvSpPr>
            <p:spPr>
              <a:xfrm>
                <a:off x="3731500" y="1985650"/>
                <a:ext cx="19725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789" h="852" extrusionOk="0">
                    <a:moveTo>
                      <a:pt x="107" y="1"/>
                    </a:moveTo>
                    <a:cubicBezTo>
                      <a:pt x="85" y="1"/>
                      <a:pt x="62" y="9"/>
                      <a:pt x="45" y="24"/>
                    </a:cubicBezTo>
                    <a:cubicBezTo>
                      <a:pt x="5" y="59"/>
                      <a:pt x="0" y="119"/>
                      <a:pt x="35" y="159"/>
                    </a:cubicBezTo>
                    <a:lnTo>
                      <a:pt x="611" y="819"/>
                    </a:lnTo>
                    <a:cubicBezTo>
                      <a:pt x="630" y="840"/>
                      <a:pt x="656" y="851"/>
                      <a:pt x="683" y="851"/>
                    </a:cubicBezTo>
                    <a:cubicBezTo>
                      <a:pt x="705" y="851"/>
                      <a:pt x="727" y="844"/>
                      <a:pt x="746" y="828"/>
                    </a:cubicBezTo>
                    <a:cubicBezTo>
                      <a:pt x="785" y="794"/>
                      <a:pt x="789" y="733"/>
                      <a:pt x="754" y="693"/>
                    </a:cubicBezTo>
                    <a:lnTo>
                      <a:pt x="178" y="33"/>
                    </a:lnTo>
                    <a:cubicBezTo>
                      <a:pt x="160" y="12"/>
                      <a:pt x="133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889" name="Google Shape;889;p9"/>
              <p:cNvSpPr/>
              <p:nvPr/>
            </p:nvSpPr>
            <p:spPr>
              <a:xfrm>
                <a:off x="3400250" y="1743950"/>
                <a:ext cx="20275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918" extrusionOk="0">
                    <a:moveTo>
                      <a:pt x="109" y="0"/>
                    </a:moveTo>
                    <a:cubicBezTo>
                      <a:pt x="80" y="0"/>
                      <a:pt x="52" y="13"/>
                      <a:pt x="33" y="36"/>
                    </a:cubicBezTo>
                    <a:cubicBezTo>
                      <a:pt x="0" y="78"/>
                      <a:pt x="8" y="138"/>
                      <a:pt x="49" y="170"/>
                    </a:cubicBezTo>
                    <a:cubicBezTo>
                      <a:pt x="285" y="358"/>
                      <a:pt x="482" y="597"/>
                      <a:pt x="617" y="866"/>
                    </a:cubicBezTo>
                    <a:cubicBezTo>
                      <a:pt x="634" y="899"/>
                      <a:pt x="667" y="917"/>
                      <a:pt x="702" y="917"/>
                    </a:cubicBezTo>
                    <a:cubicBezTo>
                      <a:pt x="717" y="917"/>
                      <a:pt x="731" y="914"/>
                      <a:pt x="745" y="907"/>
                    </a:cubicBezTo>
                    <a:cubicBezTo>
                      <a:pt x="792" y="883"/>
                      <a:pt x="810" y="826"/>
                      <a:pt x="787" y="779"/>
                    </a:cubicBezTo>
                    <a:cubicBezTo>
                      <a:pt x="638" y="487"/>
                      <a:pt x="424" y="225"/>
                      <a:pt x="167" y="21"/>
                    </a:cubicBezTo>
                    <a:cubicBezTo>
                      <a:pt x="150" y="7"/>
                      <a:pt x="129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890" name="Google Shape;890;p9"/>
              <p:cNvSpPr/>
              <p:nvPr/>
            </p:nvSpPr>
            <p:spPr>
              <a:xfrm>
                <a:off x="3426550" y="1779550"/>
                <a:ext cx="21950" cy="2425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970" extrusionOk="0">
                    <a:moveTo>
                      <a:pt x="108" y="1"/>
                    </a:moveTo>
                    <a:cubicBezTo>
                      <a:pt x="89" y="1"/>
                      <a:pt x="69" y="7"/>
                      <a:pt x="52" y="19"/>
                    </a:cubicBezTo>
                    <a:cubicBezTo>
                      <a:pt x="10" y="50"/>
                      <a:pt x="0" y="109"/>
                      <a:pt x="31" y="152"/>
                    </a:cubicBezTo>
                    <a:cubicBezTo>
                      <a:pt x="233" y="432"/>
                      <a:pt x="461" y="698"/>
                      <a:pt x="706" y="942"/>
                    </a:cubicBezTo>
                    <a:cubicBezTo>
                      <a:pt x="724" y="961"/>
                      <a:pt x="749" y="969"/>
                      <a:pt x="773" y="969"/>
                    </a:cubicBezTo>
                    <a:cubicBezTo>
                      <a:pt x="797" y="969"/>
                      <a:pt x="822" y="961"/>
                      <a:pt x="840" y="942"/>
                    </a:cubicBezTo>
                    <a:cubicBezTo>
                      <a:pt x="878" y="904"/>
                      <a:pt x="878" y="845"/>
                      <a:pt x="840" y="807"/>
                    </a:cubicBezTo>
                    <a:cubicBezTo>
                      <a:pt x="602" y="570"/>
                      <a:pt x="382" y="311"/>
                      <a:pt x="186" y="41"/>
                    </a:cubicBezTo>
                    <a:cubicBezTo>
                      <a:pt x="167" y="15"/>
                      <a:pt x="138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891" name="Google Shape;891;p9"/>
              <p:cNvSpPr/>
              <p:nvPr/>
            </p:nvSpPr>
            <p:spPr>
              <a:xfrm>
                <a:off x="3463600" y="1820775"/>
                <a:ext cx="21950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973" extrusionOk="0">
                    <a:moveTo>
                      <a:pt x="109" y="1"/>
                    </a:moveTo>
                    <a:cubicBezTo>
                      <a:pt x="92" y="1"/>
                      <a:pt x="74" y="5"/>
                      <a:pt x="58" y="16"/>
                    </a:cubicBezTo>
                    <a:cubicBezTo>
                      <a:pt x="14" y="45"/>
                      <a:pt x="1" y="103"/>
                      <a:pt x="28" y="147"/>
                    </a:cubicBezTo>
                    <a:cubicBezTo>
                      <a:pt x="218" y="444"/>
                      <a:pt x="447" y="713"/>
                      <a:pt x="707" y="948"/>
                    </a:cubicBezTo>
                    <a:cubicBezTo>
                      <a:pt x="726" y="964"/>
                      <a:pt x="748" y="973"/>
                      <a:pt x="771" y="973"/>
                    </a:cubicBezTo>
                    <a:lnTo>
                      <a:pt x="771" y="972"/>
                    </a:lnTo>
                    <a:cubicBezTo>
                      <a:pt x="798" y="972"/>
                      <a:pt x="823" y="962"/>
                      <a:pt x="842" y="941"/>
                    </a:cubicBezTo>
                    <a:cubicBezTo>
                      <a:pt x="877" y="901"/>
                      <a:pt x="874" y="842"/>
                      <a:pt x="835" y="806"/>
                    </a:cubicBezTo>
                    <a:cubicBezTo>
                      <a:pt x="587" y="583"/>
                      <a:pt x="370" y="327"/>
                      <a:pt x="190" y="45"/>
                    </a:cubicBezTo>
                    <a:cubicBezTo>
                      <a:pt x="171" y="16"/>
                      <a:pt x="141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892" name="Google Shape;892;p9"/>
              <p:cNvSpPr/>
              <p:nvPr/>
            </p:nvSpPr>
            <p:spPr>
              <a:xfrm>
                <a:off x="3496300" y="1861150"/>
                <a:ext cx="23400" cy="2085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834" extrusionOk="0">
                    <a:moveTo>
                      <a:pt x="110" y="0"/>
                    </a:moveTo>
                    <a:cubicBezTo>
                      <a:pt x="91" y="0"/>
                      <a:pt x="72" y="6"/>
                      <a:pt x="55" y="18"/>
                    </a:cubicBezTo>
                    <a:cubicBezTo>
                      <a:pt x="12" y="48"/>
                      <a:pt x="1" y="106"/>
                      <a:pt x="31" y="151"/>
                    </a:cubicBezTo>
                    <a:cubicBezTo>
                      <a:pt x="224" y="428"/>
                      <a:pt x="484" y="661"/>
                      <a:pt x="781" y="822"/>
                    </a:cubicBezTo>
                    <a:cubicBezTo>
                      <a:pt x="796" y="829"/>
                      <a:pt x="811" y="834"/>
                      <a:pt x="827" y="834"/>
                    </a:cubicBezTo>
                    <a:lnTo>
                      <a:pt x="827" y="833"/>
                    </a:lnTo>
                    <a:cubicBezTo>
                      <a:pt x="861" y="833"/>
                      <a:pt x="894" y="815"/>
                      <a:pt x="911" y="783"/>
                    </a:cubicBezTo>
                    <a:cubicBezTo>
                      <a:pt x="936" y="737"/>
                      <a:pt x="919" y="679"/>
                      <a:pt x="873" y="654"/>
                    </a:cubicBezTo>
                    <a:cubicBezTo>
                      <a:pt x="601" y="507"/>
                      <a:pt x="364" y="295"/>
                      <a:pt x="188" y="41"/>
                    </a:cubicBezTo>
                    <a:cubicBezTo>
                      <a:pt x="169" y="15"/>
                      <a:pt x="140" y="0"/>
                      <a:pt x="11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893" name="Google Shape;893;p9"/>
              <p:cNvSpPr/>
              <p:nvPr/>
            </p:nvSpPr>
            <p:spPr>
              <a:xfrm>
                <a:off x="3528625" y="1901125"/>
                <a:ext cx="2807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1221" extrusionOk="0">
                    <a:moveTo>
                      <a:pt x="106" y="0"/>
                    </a:moveTo>
                    <a:cubicBezTo>
                      <a:pt x="81" y="0"/>
                      <a:pt x="55" y="10"/>
                      <a:pt x="36" y="31"/>
                    </a:cubicBezTo>
                    <a:cubicBezTo>
                      <a:pt x="1" y="69"/>
                      <a:pt x="3" y="130"/>
                      <a:pt x="41" y="165"/>
                    </a:cubicBezTo>
                    <a:cubicBezTo>
                      <a:pt x="373" y="471"/>
                      <a:pt x="674" y="813"/>
                      <a:pt x="937" y="1181"/>
                    </a:cubicBezTo>
                    <a:cubicBezTo>
                      <a:pt x="954" y="1206"/>
                      <a:pt x="984" y="1221"/>
                      <a:pt x="1014" y="1221"/>
                    </a:cubicBezTo>
                    <a:cubicBezTo>
                      <a:pt x="1033" y="1221"/>
                      <a:pt x="1053" y="1214"/>
                      <a:pt x="1069" y="1202"/>
                    </a:cubicBezTo>
                    <a:cubicBezTo>
                      <a:pt x="1112" y="1172"/>
                      <a:pt x="1122" y="1113"/>
                      <a:pt x="1091" y="1070"/>
                    </a:cubicBezTo>
                    <a:cubicBezTo>
                      <a:pt x="821" y="692"/>
                      <a:pt x="512" y="341"/>
                      <a:pt x="171" y="25"/>
                    </a:cubicBezTo>
                    <a:cubicBezTo>
                      <a:pt x="152" y="9"/>
                      <a:pt x="129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894" name="Google Shape;894;p9"/>
              <p:cNvSpPr/>
              <p:nvPr/>
            </p:nvSpPr>
            <p:spPr>
              <a:xfrm>
                <a:off x="3578100" y="1952600"/>
                <a:ext cx="280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853" extrusionOk="0">
                    <a:moveTo>
                      <a:pt x="106" y="1"/>
                    </a:moveTo>
                    <a:cubicBezTo>
                      <a:pt x="83" y="1"/>
                      <a:pt x="60" y="9"/>
                      <a:pt x="42" y="26"/>
                    </a:cubicBezTo>
                    <a:cubicBezTo>
                      <a:pt x="3" y="61"/>
                      <a:pt x="1" y="121"/>
                      <a:pt x="36" y="161"/>
                    </a:cubicBezTo>
                    <a:cubicBezTo>
                      <a:pt x="297" y="446"/>
                      <a:pt x="620" y="682"/>
                      <a:pt x="971" y="844"/>
                    </a:cubicBezTo>
                    <a:cubicBezTo>
                      <a:pt x="985" y="850"/>
                      <a:pt x="998" y="853"/>
                      <a:pt x="1011" y="853"/>
                    </a:cubicBezTo>
                    <a:cubicBezTo>
                      <a:pt x="1047" y="853"/>
                      <a:pt x="1082" y="832"/>
                      <a:pt x="1098" y="798"/>
                    </a:cubicBezTo>
                    <a:cubicBezTo>
                      <a:pt x="1120" y="750"/>
                      <a:pt x="1099" y="693"/>
                      <a:pt x="1052" y="671"/>
                    </a:cubicBezTo>
                    <a:cubicBezTo>
                      <a:pt x="723" y="520"/>
                      <a:pt x="420" y="298"/>
                      <a:pt x="176" y="32"/>
                    </a:cubicBezTo>
                    <a:cubicBezTo>
                      <a:pt x="158" y="11"/>
                      <a:pt x="132" y="1"/>
                      <a:pt x="106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895" name="Google Shape;895;p9"/>
              <p:cNvSpPr/>
              <p:nvPr/>
            </p:nvSpPr>
            <p:spPr>
              <a:xfrm>
                <a:off x="3626425" y="1984575"/>
                <a:ext cx="291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686" extrusionOk="0">
                    <a:moveTo>
                      <a:pt x="109" y="0"/>
                    </a:moveTo>
                    <a:cubicBezTo>
                      <a:pt x="78" y="0"/>
                      <a:pt x="47" y="15"/>
                      <a:pt x="30" y="44"/>
                    </a:cubicBezTo>
                    <a:cubicBezTo>
                      <a:pt x="1" y="88"/>
                      <a:pt x="14" y="147"/>
                      <a:pt x="58" y="176"/>
                    </a:cubicBezTo>
                    <a:cubicBezTo>
                      <a:pt x="363" y="371"/>
                      <a:pt x="688" y="540"/>
                      <a:pt x="1021" y="678"/>
                    </a:cubicBezTo>
                    <a:cubicBezTo>
                      <a:pt x="1033" y="683"/>
                      <a:pt x="1045" y="686"/>
                      <a:pt x="1057" y="686"/>
                    </a:cubicBezTo>
                    <a:cubicBezTo>
                      <a:pt x="1095" y="686"/>
                      <a:pt x="1130" y="662"/>
                      <a:pt x="1146" y="626"/>
                    </a:cubicBezTo>
                    <a:cubicBezTo>
                      <a:pt x="1166" y="577"/>
                      <a:pt x="1142" y="522"/>
                      <a:pt x="1094" y="501"/>
                    </a:cubicBezTo>
                    <a:cubicBezTo>
                      <a:pt x="770" y="369"/>
                      <a:pt x="457" y="204"/>
                      <a:pt x="161" y="16"/>
                    </a:cubicBezTo>
                    <a:cubicBezTo>
                      <a:pt x="145" y="5"/>
                      <a:pt x="127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896" name="Google Shape;896;p9"/>
              <p:cNvSpPr/>
              <p:nvPr/>
            </p:nvSpPr>
            <p:spPr>
              <a:xfrm>
                <a:off x="3674875" y="2014450"/>
                <a:ext cx="1780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712" h="397" extrusionOk="0">
                    <a:moveTo>
                      <a:pt x="109" y="1"/>
                    </a:moveTo>
                    <a:cubicBezTo>
                      <a:pt x="72" y="1"/>
                      <a:pt x="36" y="22"/>
                      <a:pt x="20" y="59"/>
                    </a:cubicBezTo>
                    <a:cubicBezTo>
                      <a:pt x="0" y="108"/>
                      <a:pt x="23" y="163"/>
                      <a:pt x="72" y="184"/>
                    </a:cubicBezTo>
                    <a:lnTo>
                      <a:pt x="567" y="389"/>
                    </a:lnTo>
                    <a:cubicBezTo>
                      <a:pt x="579" y="395"/>
                      <a:pt x="591" y="397"/>
                      <a:pt x="603" y="397"/>
                    </a:cubicBezTo>
                    <a:cubicBezTo>
                      <a:pt x="641" y="397"/>
                      <a:pt x="676" y="375"/>
                      <a:pt x="691" y="338"/>
                    </a:cubicBezTo>
                    <a:cubicBezTo>
                      <a:pt x="711" y="290"/>
                      <a:pt x="688" y="234"/>
                      <a:pt x="639" y="214"/>
                    </a:cubicBezTo>
                    <a:lnTo>
                      <a:pt x="145" y="7"/>
                    </a:lnTo>
                    <a:cubicBezTo>
                      <a:pt x="133" y="3"/>
                      <a:pt x="121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897" name="Google Shape;897;p9"/>
              <p:cNvSpPr/>
              <p:nvPr/>
            </p:nvSpPr>
            <p:spPr>
              <a:xfrm>
                <a:off x="3737700" y="2048425"/>
                <a:ext cx="36350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729" extrusionOk="0">
                    <a:moveTo>
                      <a:pt x="110" y="1"/>
                    </a:moveTo>
                    <a:cubicBezTo>
                      <a:pt x="73" y="1"/>
                      <a:pt x="38" y="22"/>
                      <a:pt x="22" y="58"/>
                    </a:cubicBezTo>
                    <a:cubicBezTo>
                      <a:pt x="1" y="107"/>
                      <a:pt x="23" y="163"/>
                      <a:pt x="72" y="184"/>
                    </a:cubicBezTo>
                    <a:lnTo>
                      <a:pt x="1308" y="719"/>
                    </a:lnTo>
                    <a:cubicBezTo>
                      <a:pt x="1320" y="725"/>
                      <a:pt x="1333" y="728"/>
                      <a:pt x="1345" y="728"/>
                    </a:cubicBezTo>
                    <a:lnTo>
                      <a:pt x="1345" y="727"/>
                    </a:lnTo>
                    <a:cubicBezTo>
                      <a:pt x="1382" y="727"/>
                      <a:pt x="1417" y="706"/>
                      <a:pt x="1433" y="670"/>
                    </a:cubicBezTo>
                    <a:cubicBezTo>
                      <a:pt x="1454" y="621"/>
                      <a:pt x="1432" y="566"/>
                      <a:pt x="1383" y="545"/>
                    </a:cubicBezTo>
                    <a:lnTo>
                      <a:pt x="148" y="8"/>
                    </a:lnTo>
                    <a:cubicBezTo>
                      <a:pt x="135" y="3"/>
                      <a:pt x="123" y="1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898" name="Google Shape;898;p9"/>
              <p:cNvSpPr/>
              <p:nvPr/>
            </p:nvSpPr>
            <p:spPr>
              <a:xfrm>
                <a:off x="3436950" y="1758900"/>
                <a:ext cx="22725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909" h="898" extrusionOk="0">
                    <a:moveTo>
                      <a:pt x="108" y="0"/>
                    </a:moveTo>
                    <a:cubicBezTo>
                      <a:pt x="87" y="0"/>
                      <a:pt x="66" y="8"/>
                      <a:pt x="48" y="22"/>
                    </a:cubicBezTo>
                    <a:cubicBezTo>
                      <a:pt x="6" y="54"/>
                      <a:pt x="0" y="115"/>
                      <a:pt x="34" y="156"/>
                    </a:cubicBezTo>
                    <a:cubicBezTo>
                      <a:pt x="244" y="418"/>
                      <a:pt x="483" y="661"/>
                      <a:pt x="741" y="876"/>
                    </a:cubicBezTo>
                    <a:cubicBezTo>
                      <a:pt x="759" y="890"/>
                      <a:pt x="781" y="898"/>
                      <a:pt x="802" y="898"/>
                    </a:cubicBezTo>
                    <a:cubicBezTo>
                      <a:pt x="829" y="898"/>
                      <a:pt x="857" y="886"/>
                      <a:pt x="876" y="864"/>
                    </a:cubicBezTo>
                    <a:cubicBezTo>
                      <a:pt x="909" y="823"/>
                      <a:pt x="903" y="763"/>
                      <a:pt x="864" y="729"/>
                    </a:cubicBezTo>
                    <a:cubicBezTo>
                      <a:pt x="615" y="523"/>
                      <a:pt x="386" y="288"/>
                      <a:pt x="181" y="36"/>
                    </a:cubicBezTo>
                    <a:cubicBezTo>
                      <a:pt x="163" y="13"/>
                      <a:pt x="136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899" name="Google Shape;899;p9"/>
              <p:cNvSpPr/>
              <p:nvPr/>
            </p:nvSpPr>
            <p:spPr>
              <a:xfrm>
                <a:off x="3473975" y="1789875"/>
                <a:ext cx="25000" cy="20175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807" extrusionOk="0">
                    <a:moveTo>
                      <a:pt x="107" y="1"/>
                    </a:moveTo>
                    <a:cubicBezTo>
                      <a:pt x="84" y="1"/>
                      <a:pt x="61" y="9"/>
                      <a:pt x="43" y="25"/>
                    </a:cubicBezTo>
                    <a:cubicBezTo>
                      <a:pt x="4" y="60"/>
                      <a:pt x="1" y="120"/>
                      <a:pt x="35" y="159"/>
                    </a:cubicBezTo>
                    <a:cubicBezTo>
                      <a:pt x="267" y="418"/>
                      <a:pt x="540" y="633"/>
                      <a:pt x="846" y="796"/>
                    </a:cubicBezTo>
                    <a:cubicBezTo>
                      <a:pt x="861" y="804"/>
                      <a:pt x="876" y="807"/>
                      <a:pt x="892" y="807"/>
                    </a:cubicBezTo>
                    <a:cubicBezTo>
                      <a:pt x="926" y="807"/>
                      <a:pt x="959" y="789"/>
                      <a:pt x="976" y="756"/>
                    </a:cubicBezTo>
                    <a:cubicBezTo>
                      <a:pt x="1000" y="710"/>
                      <a:pt x="983" y="652"/>
                      <a:pt x="936" y="627"/>
                    </a:cubicBezTo>
                    <a:cubicBezTo>
                      <a:pt x="649" y="475"/>
                      <a:pt x="394" y="275"/>
                      <a:pt x="177" y="32"/>
                    </a:cubicBezTo>
                    <a:cubicBezTo>
                      <a:pt x="159" y="11"/>
                      <a:pt x="133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00" name="Google Shape;900;p9"/>
              <p:cNvSpPr/>
              <p:nvPr/>
            </p:nvSpPr>
            <p:spPr>
              <a:xfrm>
                <a:off x="3512150" y="1818675"/>
                <a:ext cx="23850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93" extrusionOk="0">
                    <a:moveTo>
                      <a:pt x="107" y="1"/>
                    </a:moveTo>
                    <a:cubicBezTo>
                      <a:pt x="81" y="1"/>
                      <a:pt x="56" y="11"/>
                      <a:pt x="37" y="31"/>
                    </a:cubicBezTo>
                    <a:cubicBezTo>
                      <a:pt x="1" y="69"/>
                      <a:pt x="3" y="130"/>
                      <a:pt x="40" y="166"/>
                    </a:cubicBezTo>
                    <a:lnTo>
                      <a:pt x="782" y="866"/>
                    </a:lnTo>
                    <a:cubicBezTo>
                      <a:pt x="801" y="884"/>
                      <a:pt x="824" y="892"/>
                      <a:pt x="847" y="892"/>
                    </a:cubicBezTo>
                    <a:lnTo>
                      <a:pt x="848" y="892"/>
                    </a:lnTo>
                    <a:cubicBezTo>
                      <a:pt x="873" y="892"/>
                      <a:pt x="898" y="882"/>
                      <a:pt x="917" y="863"/>
                    </a:cubicBezTo>
                    <a:cubicBezTo>
                      <a:pt x="953" y="824"/>
                      <a:pt x="951" y="764"/>
                      <a:pt x="914" y="728"/>
                    </a:cubicBezTo>
                    <a:lnTo>
                      <a:pt x="172" y="27"/>
                    </a:lnTo>
                    <a:cubicBezTo>
                      <a:pt x="153" y="10"/>
                      <a:pt x="130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01" name="Google Shape;901;p9"/>
              <p:cNvSpPr/>
              <p:nvPr/>
            </p:nvSpPr>
            <p:spPr>
              <a:xfrm>
                <a:off x="3546150" y="1856800"/>
                <a:ext cx="3112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1016" extrusionOk="0">
                    <a:moveTo>
                      <a:pt x="106" y="0"/>
                    </a:moveTo>
                    <a:cubicBezTo>
                      <a:pt x="83" y="0"/>
                      <a:pt x="60" y="9"/>
                      <a:pt x="41" y="26"/>
                    </a:cubicBezTo>
                    <a:cubicBezTo>
                      <a:pt x="3" y="62"/>
                      <a:pt x="1" y="122"/>
                      <a:pt x="36" y="161"/>
                    </a:cubicBezTo>
                    <a:cubicBezTo>
                      <a:pt x="344" y="492"/>
                      <a:pt x="697" y="775"/>
                      <a:pt x="1088" y="1003"/>
                    </a:cubicBezTo>
                    <a:cubicBezTo>
                      <a:pt x="1103" y="1011"/>
                      <a:pt x="1120" y="1016"/>
                      <a:pt x="1137" y="1016"/>
                    </a:cubicBezTo>
                    <a:cubicBezTo>
                      <a:pt x="1169" y="1016"/>
                      <a:pt x="1201" y="999"/>
                      <a:pt x="1218" y="968"/>
                    </a:cubicBezTo>
                    <a:cubicBezTo>
                      <a:pt x="1245" y="923"/>
                      <a:pt x="1229" y="864"/>
                      <a:pt x="1184" y="838"/>
                    </a:cubicBezTo>
                    <a:cubicBezTo>
                      <a:pt x="810" y="619"/>
                      <a:pt x="471" y="348"/>
                      <a:pt x="176" y="31"/>
                    </a:cubicBezTo>
                    <a:cubicBezTo>
                      <a:pt x="157" y="11"/>
                      <a:pt x="132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02" name="Google Shape;902;p9"/>
              <p:cNvSpPr/>
              <p:nvPr/>
            </p:nvSpPr>
            <p:spPr>
              <a:xfrm>
                <a:off x="3580125" y="1887700"/>
                <a:ext cx="24950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998" h="647" extrusionOk="0">
                    <a:moveTo>
                      <a:pt x="107" y="1"/>
                    </a:moveTo>
                    <a:cubicBezTo>
                      <a:pt x="80" y="1"/>
                      <a:pt x="53" y="12"/>
                      <a:pt x="34" y="35"/>
                    </a:cubicBezTo>
                    <a:cubicBezTo>
                      <a:pt x="1" y="75"/>
                      <a:pt x="6" y="135"/>
                      <a:pt x="46" y="169"/>
                    </a:cubicBezTo>
                    <a:cubicBezTo>
                      <a:pt x="288" y="371"/>
                      <a:pt x="560" y="530"/>
                      <a:pt x="856" y="641"/>
                    </a:cubicBezTo>
                    <a:cubicBezTo>
                      <a:pt x="867" y="644"/>
                      <a:pt x="878" y="646"/>
                      <a:pt x="889" y="646"/>
                    </a:cubicBezTo>
                    <a:cubicBezTo>
                      <a:pt x="928" y="646"/>
                      <a:pt x="964" y="623"/>
                      <a:pt x="979" y="584"/>
                    </a:cubicBezTo>
                    <a:cubicBezTo>
                      <a:pt x="997" y="535"/>
                      <a:pt x="972" y="479"/>
                      <a:pt x="923" y="462"/>
                    </a:cubicBezTo>
                    <a:cubicBezTo>
                      <a:pt x="647" y="358"/>
                      <a:pt x="394" y="211"/>
                      <a:pt x="168" y="22"/>
                    </a:cubicBezTo>
                    <a:cubicBezTo>
                      <a:pt x="150" y="8"/>
                      <a:pt x="129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03" name="Google Shape;903;p9"/>
              <p:cNvSpPr/>
              <p:nvPr/>
            </p:nvSpPr>
            <p:spPr>
              <a:xfrm>
                <a:off x="3613025" y="1916600"/>
                <a:ext cx="39200" cy="29575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1183" extrusionOk="0">
                    <a:moveTo>
                      <a:pt x="109" y="0"/>
                    </a:moveTo>
                    <a:cubicBezTo>
                      <a:pt x="75" y="0"/>
                      <a:pt x="43" y="18"/>
                      <a:pt x="26" y="50"/>
                    </a:cubicBezTo>
                    <a:cubicBezTo>
                      <a:pt x="0" y="96"/>
                      <a:pt x="17" y="154"/>
                      <a:pt x="62" y="179"/>
                    </a:cubicBezTo>
                    <a:cubicBezTo>
                      <a:pt x="546" y="446"/>
                      <a:pt x="995" y="775"/>
                      <a:pt x="1398" y="1157"/>
                    </a:cubicBezTo>
                    <a:cubicBezTo>
                      <a:pt x="1416" y="1175"/>
                      <a:pt x="1440" y="1182"/>
                      <a:pt x="1463" y="1182"/>
                    </a:cubicBezTo>
                    <a:cubicBezTo>
                      <a:pt x="1488" y="1182"/>
                      <a:pt x="1514" y="1173"/>
                      <a:pt x="1533" y="1153"/>
                    </a:cubicBezTo>
                    <a:cubicBezTo>
                      <a:pt x="1568" y="1115"/>
                      <a:pt x="1567" y="1054"/>
                      <a:pt x="1528" y="1018"/>
                    </a:cubicBezTo>
                    <a:cubicBezTo>
                      <a:pt x="1114" y="626"/>
                      <a:pt x="652" y="287"/>
                      <a:pt x="155" y="12"/>
                    </a:cubicBezTo>
                    <a:cubicBezTo>
                      <a:pt x="140" y="4"/>
                      <a:pt x="124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04" name="Google Shape;904;p9"/>
              <p:cNvSpPr/>
              <p:nvPr/>
            </p:nvSpPr>
            <p:spPr>
              <a:xfrm>
                <a:off x="3656400" y="1961700"/>
                <a:ext cx="3122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87" extrusionOk="0">
                    <a:moveTo>
                      <a:pt x="110" y="1"/>
                    </a:moveTo>
                    <a:cubicBezTo>
                      <a:pt x="74" y="1"/>
                      <a:pt x="40" y="21"/>
                      <a:pt x="24" y="55"/>
                    </a:cubicBezTo>
                    <a:cubicBezTo>
                      <a:pt x="1" y="103"/>
                      <a:pt x="21" y="159"/>
                      <a:pt x="68" y="182"/>
                    </a:cubicBezTo>
                    <a:lnTo>
                      <a:pt x="1098" y="677"/>
                    </a:lnTo>
                    <a:cubicBezTo>
                      <a:pt x="1111" y="683"/>
                      <a:pt x="1126" y="687"/>
                      <a:pt x="1139" y="687"/>
                    </a:cubicBezTo>
                    <a:cubicBezTo>
                      <a:pt x="1175" y="687"/>
                      <a:pt x="1208" y="667"/>
                      <a:pt x="1225" y="632"/>
                    </a:cubicBezTo>
                    <a:cubicBezTo>
                      <a:pt x="1248" y="585"/>
                      <a:pt x="1228" y="528"/>
                      <a:pt x="1181" y="504"/>
                    </a:cubicBezTo>
                    <a:lnTo>
                      <a:pt x="151" y="10"/>
                    </a:lnTo>
                    <a:cubicBezTo>
                      <a:pt x="137" y="4"/>
                      <a:pt x="123" y="1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05" name="Google Shape;905;p9"/>
              <p:cNvSpPr/>
              <p:nvPr/>
            </p:nvSpPr>
            <p:spPr>
              <a:xfrm>
                <a:off x="3700650" y="1994875"/>
                <a:ext cx="34250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850" extrusionOk="0">
                    <a:moveTo>
                      <a:pt x="107" y="1"/>
                    </a:moveTo>
                    <a:cubicBezTo>
                      <a:pt x="79" y="1"/>
                      <a:pt x="51" y="13"/>
                      <a:pt x="32" y="36"/>
                    </a:cubicBezTo>
                    <a:cubicBezTo>
                      <a:pt x="0" y="78"/>
                      <a:pt x="7" y="138"/>
                      <a:pt x="48" y="171"/>
                    </a:cubicBezTo>
                    <a:cubicBezTo>
                      <a:pt x="405" y="454"/>
                      <a:pt x="802" y="680"/>
                      <a:pt x="1228" y="843"/>
                    </a:cubicBezTo>
                    <a:cubicBezTo>
                      <a:pt x="1239" y="848"/>
                      <a:pt x="1251" y="850"/>
                      <a:pt x="1262" y="850"/>
                    </a:cubicBezTo>
                    <a:cubicBezTo>
                      <a:pt x="1301" y="850"/>
                      <a:pt x="1336" y="827"/>
                      <a:pt x="1350" y="788"/>
                    </a:cubicBezTo>
                    <a:cubicBezTo>
                      <a:pt x="1369" y="739"/>
                      <a:pt x="1345" y="684"/>
                      <a:pt x="1296" y="666"/>
                    </a:cubicBezTo>
                    <a:cubicBezTo>
                      <a:pt x="889" y="510"/>
                      <a:pt x="508" y="292"/>
                      <a:pt x="167" y="21"/>
                    </a:cubicBezTo>
                    <a:cubicBezTo>
                      <a:pt x="149" y="7"/>
                      <a:pt x="128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06" name="Google Shape;906;p9"/>
              <p:cNvSpPr/>
              <p:nvPr/>
            </p:nvSpPr>
            <p:spPr>
              <a:xfrm>
                <a:off x="3747000" y="2024750"/>
                <a:ext cx="30200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890" extrusionOk="0">
                    <a:moveTo>
                      <a:pt x="108" y="1"/>
                    </a:moveTo>
                    <a:cubicBezTo>
                      <a:pt x="80" y="1"/>
                      <a:pt x="53" y="12"/>
                      <a:pt x="34" y="35"/>
                    </a:cubicBezTo>
                    <a:cubicBezTo>
                      <a:pt x="1" y="75"/>
                      <a:pt x="6" y="135"/>
                      <a:pt x="46" y="169"/>
                    </a:cubicBezTo>
                    <a:cubicBezTo>
                      <a:pt x="361" y="431"/>
                      <a:pt x="699" y="668"/>
                      <a:pt x="1051" y="876"/>
                    </a:cubicBezTo>
                    <a:cubicBezTo>
                      <a:pt x="1065" y="885"/>
                      <a:pt x="1082" y="889"/>
                      <a:pt x="1098" y="889"/>
                    </a:cubicBezTo>
                    <a:cubicBezTo>
                      <a:pt x="1131" y="889"/>
                      <a:pt x="1163" y="872"/>
                      <a:pt x="1181" y="842"/>
                    </a:cubicBezTo>
                    <a:cubicBezTo>
                      <a:pt x="1207" y="796"/>
                      <a:pt x="1192" y="738"/>
                      <a:pt x="1147" y="711"/>
                    </a:cubicBezTo>
                    <a:cubicBezTo>
                      <a:pt x="803" y="509"/>
                      <a:pt x="474" y="277"/>
                      <a:pt x="169" y="22"/>
                    </a:cubicBezTo>
                    <a:cubicBezTo>
                      <a:pt x="151" y="8"/>
                      <a:pt x="129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07" name="Google Shape;907;p9"/>
              <p:cNvSpPr/>
              <p:nvPr/>
            </p:nvSpPr>
            <p:spPr>
              <a:xfrm>
                <a:off x="3706600" y="1517900"/>
                <a:ext cx="13950" cy="27325"/>
              </a:xfrm>
              <a:custGeom>
                <a:avLst/>
                <a:gdLst/>
                <a:ahLst/>
                <a:cxnLst/>
                <a:rect l="l" t="t" r="r" b="b"/>
                <a:pathLst>
                  <a:path w="558" h="1093" extrusionOk="0">
                    <a:moveTo>
                      <a:pt x="449" y="0"/>
                    </a:moveTo>
                    <a:cubicBezTo>
                      <a:pt x="410" y="0"/>
                      <a:pt x="374" y="23"/>
                      <a:pt x="360" y="62"/>
                    </a:cubicBezTo>
                    <a:lnTo>
                      <a:pt x="20" y="964"/>
                    </a:lnTo>
                    <a:cubicBezTo>
                      <a:pt x="1" y="1013"/>
                      <a:pt x="25" y="1068"/>
                      <a:pt x="75" y="1086"/>
                    </a:cubicBezTo>
                    <a:cubicBezTo>
                      <a:pt x="86" y="1091"/>
                      <a:pt x="97" y="1093"/>
                      <a:pt x="108" y="1093"/>
                    </a:cubicBezTo>
                    <a:cubicBezTo>
                      <a:pt x="146" y="1093"/>
                      <a:pt x="183" y="1070"/>
                      <a:pt x="197" y="1031"/>
                    </a:cubicBezTo>
                    <a:lnTo>
                      <a:pt x="538" y="129"/>
                    </a:lnTo>
                    <a:cubicBezTo>
                      <a:pt x="557" y="79"/>
                      <a:pt x="532" y="24"/>
                      <a:pt x="483" y="6"/>
                    </a:cubicBezTo>
                    <a:cubicBezTo>
                      <a:pt x="472" y="2"/>
                      <a:pt x="460" y="0"/>
                      <a:pt x="44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08" name="Google Shape;908;p9"/>
              <p:cNvSpPr/>
              <p:nvPr/>
            </p:nvSpPr>
            <p:spPr>
              <a:xfrm>
                <a:off x="3691375" y="1556025"/>
                <a:ext cx="13775" cy="26375"/>
              </a:xfrm>
              <a:custGeom>
                <a:avLst/>
                <a:gdLst/>
                <a:ahLst/>
                <a:cxnLst/>
                <a:rect l="l" t="t" r="r" b="b"/>
                <a:pathLst>
                  <a:path w="551" h="1055" extrusionOk="0">
                    <a:moveTo>
                      <a:pt x="443" y="1"/>
                    </a:moveTo>
                    <a:cubicBezTo>
                      <a:pt x="404" y="1"/>
                      <a:pt x="368" y="24"/>
                      <a:pt x="354" y="61"/>
                    </a:cubicBezTo>
                    <a:lnTo>
                      <a:pt x="20" y="926"/>
                    </a:lnTo>
                    <a:cubicBezTo>
                      <a:pt x="0" y="974"/>
                      <a:pt x="26" y="1029"/>
                      <a:pt x="74" y="1048"/>
                    </a:cubicBezTo>
                    <a:cubicBezTo>
                      <a:pt x="85" y="1053"/>
                      <a:pt x="98" y="1055"/>
                      <a:pt x="109" y="1055"/>
                    </a:cubicBezTo>
                    <a:cubicBezTo>
                      <a:pt x="147" y="1055"/>
                      <a:pt x="183" y="1032"/>
                      <a:pt x="198" y="994"/>
                    </a:cubicBezTo>
                    <a:lnTo>
                      <a:pt x="531" y="131"/>
                    </a:lnTo>
                    <a:cubicBezTo>
                      <a:pt x="550" y="81"/>
                      <a:pt x="526" y="26"/>
                      <a:pt x="477" y="7"/>
                    </a:cubicBezTo>
                    <a:cubicBezTo>
                      <a:pt x="466" y="3"/>
                      <a:pt x="454" y="1"/>
                      <a:pt x="443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09" name="Google Shape;909;p9"/>
              <p:cNvSpPr/>
              <p:nvPr/>
            </p:nvSpPr>
            <p:spPr>
              <a:xfrm>
                <a:off x="3676175" y="1605400"/>
                <a:ext cx="807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976" extrusionOk="0">
                    <a:moveTo>
                      <a:pt x="217" y="1"/>
                    </a:moveTo>
                    <a:cubicBezTo>
                      <a:pt x="175" y="1"/>
                      <a:pt x="136" y="29"/>
                      <a:pt x="125" y="72"/>
                    </a:cubicBezTo>
                    <a:cubicBezTo>
                      <a:pt x="59" y="335"/>
                      <a:pt x="18" y="604"/>
                      <a:pt x="3" y="875"/>
                    </a:cubicBezTo>
                    <a:cubicBezTo>
                      <a:pt x="0" y="928"/>
                      <a:pt x="41" y="972"/>
                      <a:pt x="94" y="975"/>
                    </a:cubicBezTo>
                    <a:lnTo>
                      <a:pt x="98" y="975"/>
                    </a:lnTo>
                    <a:cubicBezTo>
                      <a:pt x="149" y="975"/>
                      <a:pt x="191" y="935"/>
                      <a:pt x="193" y="885"/>
                    </a:cubicBezTo>
                    <a:cubicBezTo>
                      <a:pt x="208" y="627"/>
                      <a:pt x="246" y="370"/>
                      <a:pt x="310" y="120"/>
                    </a:cubicBezTo>
                    <a:cubicBezTo>
                      <a:pt x="322" y="68"/>
                      <a:pt x="292" y="16"/>
                      <a:pt x="241" y="4"/>
                    </a:cubicBezTo>
                    <a:cubicBezTo>
                      <a:pt x="233" y="2"/>
                      <a:pt x="225" y="1"/>
                      <a:pt x="21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10" name="Google Shape;910;p9"/>
              <p:cNvSpPr/>
              <p:nvPr/>
            </p:nvSpPr>
            <p:spPr>
              <a:xfrm>
                <a:off x="3666900" y="1657950"/>
                <a:ext cx="5975" cy="23350"/>
              </a:xfrm>
              <a:custGeom>
                <a:avLst/>
                <a:gdLst/>
                <a:ahLst/>
                <a:cxnLst/>
                <a:rect l="l" t="t" r="r" b="b"/>
                <a:pathLst>
                  <a:path w="239" h="934" extrusionOk="0">
                    <a:moveTo>
                      <a:pt x="137" y="1"/>
                    </a:moveTo>
                    <a:cubicBezTo>
                      <a:pt x="89" y="1"/>
                      <a:pt x="48" y="42"/>
                      <a:pt x="45" y="91"/>
                    </a:cubicBezTo>
                    <a:lnTo>
                      <a:pt x="4" y="833"/>
                    </a:lnTo>
                    <a:cubicBezTo>
                      <a:pt x="0" y="886"/>
                      <a:pt x="41" y="931"/>
                      <a:pt x="93" y="933"/>
                    </a:cubicBezTo>
                    <a:lnTo>
                      <a:pt x="98" y="933"/>
                    </a:lnTo>
                    <a:cubicBezTo>
                      <a:pt x="149" y="933"/>
                      <a:pt x="191" y="894"/>
                      <a:pt x="193" y="844"/>
                    </a:cubicBezTo>
                    <a:lnTo>
                      <a:pt x="235" y="102"/>
                    </a:lnTo>
                    <a:cubicBezTo>
                      <a:pt x="239" y="50"/>
                      <a:pt x="198" y="5"/>
                      <a:pt x="146" y="1"/>
                    </a:cubicBezTo>
                    <a:cubicBezTo>
                      <a:pt x="143" y="1"/>
                      <a:pt x="140" y="1"/>
                      <a:pt x="13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11" name="Google Shape;911;p9"/>
              <p:cNvSpPr/>
              <p:nvPr/>
            </p:nvSpPr>
            <p:spPr>
              <a:xfrm>
                <a:off x="3657375" y="1700200"/>
                <a:ext cx="8575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098" extrusionOk="0">
                    <a:moveTo>
                      <a:pt x="240" y="0"/>
                    </a:moveTo>
                    <a:cubicBezTo>
                      <a:pt x="236" y="0"/>
                      <a:pt x="232" y="1"/>
                      <a:pt x="228" y="1"/>
                    </a:cubicBezTo>
                    <a:cubicBezTo>
                      <a:pt x="175" y="4"/>
                      <a:pt x="134" y="48"/>
                      <a:pt x="137" y="101"/>
                    </a:cubicBezTo>
                    <a:cubicBezTo>
                      <a:pt x="151" y="397"/>
                      <a:pt x="111" y="690"/>
                      <a:pt x="17" y="973"/>
                    </a:cubicBezTo>
                    <a:cubicBezTo>
                      <a:pt x="0" y="1023"/>
                      <a:pt x="28" y="1077"/>
                      <a:pt x="78" y="1093"/>
                    </a:cubicBezTo>
                    <a:cubicBezTo>
                      <a:pt x="88" y="1097"/>
                      <a:pt x="98" y="1098"/>
                      <a:pt x="107" y="1098"/>
                    </a:cubicBezTo>
                    <a:cubicBezTo>
                      <a:pt x="147" y="1098"/>
                      <a:pt x="185" y="1072"/>
                      <a:pt x="198" y="1032"/>
                    </a:cubicBezTo>
                    <a:cubicBezTo>
                      <a:pt x="300" y="728"/>
                      <a:pt x="343" y="411"/>
                      <a:pt x="327" y="92"/>
                    </a:cubicBezTo>
                    <a:cubicBezTo>
                      <a:pt x="325" y="43"/>
                      <a:pt x="285" y="0"/>
                      <a:pt x="24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12" name="Google Shape;912;p9"/>
              <p:cNvSpPr/>
              <p:nvPr/>
            </p:nvSpPr>
            <p:spPr>
              <a:xfrm>
                <a:off x="3654575" y="1744525"/>
                <a:ext cx="4800" cy="2950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180" extrusionOk="0">
                    <a:moveTo>
                      <a:pt x="96" y="0"/>
                    </a:moveTo>
                    <a:cubicBezTo>
                      <a:pt x="44" y="0"/>
                      <a:pt x="1" y="42"/>
                      <a:pt x="1" y="95"/>
                    </a:cubicBezTo>
                    <a:lnTo>
                      <a:pt x="1" y="1084"/>
                    </a:lnTo>
                    <a:cubicBezTo>
                      <a:pt x="1" y="1137"/>
                      <a:pt x="44" y="1179"/>
                      <a:pt x="96" y="1179"/>
                    </a:cubicBezTo>
                    <a:cubicBezTo>
                      <a:pt x="149" y="1179"/>
                      <a:pt x="192" y="1137"/>
                      <a:pt x="192" y="1084"/>
                    </a:cubicBezTo>
                    <a:lnTo>
                      <a:pt x="192" y="95"/>
                    </a:lnTo>
                    <a:cubicBezTo>
                      <a:pt x="192" y="42"/>
                      <a:pt x="149" y="0"/>
                      <a:pt x="9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13" name="Google Shape;913;p9"/>
              <p:cNvSpPr/>
              <p:nvPr/>
            </p:nvSpPr>
            <p:spPr>
              <a:xfrm>
                <a:off x="3654575" y="1786750"/>
                <a:ext cx="4800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893" extrusionOk="0">
                    <a:moveTo>
                      <a:pt x="96" y="0"/>
                    </a:moveTo>
                    <a:cubicBezTo>
                      <a:pt x="44" y="0"/>
                      <a:pt x="1" y="43"/>
                      <a:pt x="1" y="96"/>
                    </a:cubicBezTo>
                    <a:lnTo>
                      <a:pt x="1" y="796"/>
                    </a:lnTo>
                    <a:cubicBezTo>
                      <a:pt x="1" y="849"/>
                      <a:pt x="44" y="892"/>
                      <a:pt x="96" y="892"/>
                    </a:cubicBezTo>
                    <a:cubicBezTo>
                      <a:pt x="149" y="892"/>
                      <a:pt x="192" y="849"/>
                      <a:pt x="192" y="796"/>
                    </a:cubicBezTo>
                    <a:lnTo>
                      <a:pt x="192" y="96"/>
                    </a:lnTo>
                    <a:cubicBezTo>
                      <a:pt x="192" y="43"/>
                      <a:pt x="149" y="0"/>
                      <a:pt x="9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14" name="Google Shape;914;p9"/>
              <p:cNvSpPr/>
              <p:nvPr/>
            </p:nvSpPr>
            <p:spPr>
              <a:xfrm>
                <a:off x="3657700" y="1832075"/>
                <a:ext cx="8000" cy="3057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1223" extrusionOk="0">
                    <a:moveTo>
                      <a:pt x="97" y="1"/>
                    </a:moveTo>
                    <a:cubicBezTo>
                      <a:pt x="44" y="1"/>
                      <a:pt x="1" y="44"/>
                      <a:pt x="2" y="97"/>
                    </a:cubicBezTo>
                    <a:cubicBezTo>
                      <a:pt x="3" y="450"/>
                      <a:pt x="44" y="804"/>
                      <a:pt x="122" y="1148"/>
                    </a:cubicBezTo>
                    <a:cubicBezTo>
                      <a:pt x="132" y="1192"/>
                      <a:pt x="172" y="1223"/>
                      <a:pt x="215" y="1223"/>
                    </a:cubicBezTo>
                    <a:lnTo>
                      <a:pt x="216" y="1223"/>
                    </a:lnTo>
                    <a:cubicBezTo>
                      <a:pt x="223" y="1223"/>
                      <a:pt x="229" y="1222"/>
                      <a:pt x="237" y="1220"/>
                    </a:cubicBezTo>
                    <a:cubicBezTo>
                      <a:pt x="288" y="1209"/>
                      <a:pt x="320" y="1157"/>
                      <a:pt x="309" y="1106"/>
                    </a:cubicBezTo>
                    <a:cubicBezTo>
                      <a:pt x="232" y="775"/>
                      <a:pt x="194" y="435"/>
                      <a:pt x="192" y="96"/>
                    </a:cubicBezTo>
                    <a:cubicBezTo>
                      <a:pt x="192" y="43"/>
                      <a:pt x="150" y="1"/>
                      <a:pt x="9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15" name="Google Shape;915;p9"/>
              <p:cNvSpPr/>
              <p:nvPr/>
            </p:nvSpPr>
            <p:spPr>
              <a:xfrm>
                <a:off x="3734675" y="1519925"/>
                <a:ext cx="19875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932" extrusionOk="0">
                    <a:moveTo>
                      <a:pt x="105" y="1"/>
                    </a:moveTo>
                    <a:cubicBezTo>
                      <a:pt x="80" y="1"/>
                      <a:pt x="55" y="10"/>
                      <a:pt x="37" y="30"/>
                    </a:cubicBezTo>
                    <a:cubicBezTo>
                      <a:pt x="0" y="69"/>
                      <a:pt x="3" y="130"/>
                      <a:pt x="40" y="165"/>
                    </a:cubicBezTo>
                    <a:cubicBezTo>
                      <a:pt x="263" y="375"/>
                      <a:pt x="452" y="617"/>
                      <a:pt x="602" y="883"/>
                    </a:cubicBezTo>
                    <a:cubicBezTo>
                      <a:pt x="620" y="915"/>
                      <a:pt x="652" y="931"/>
                      <a:pt x="685" y="931"/>
                    </a:cubicBezTo>
                    <a:cubicBezTo>
                      <a:pt x="701" y="931"/>
                      <a:pt x="717" y="928"/>
                      <a:pt x="732" y="919"/>
                    </a:cubicBezTo>
                    <a:cubicBezTo>
                      <a:pt x="778" y="894"/>
                      <a:pt x="794" y="835"/>
                      <a:pt x="769" y="790"/>
                    </a:cubicBezTo>
                    <a:cubicBezTo>
                      <a:pt x="609" y="506"/>
                      <a:pt x="408" y="249"/>
                      <a:pt x="172" y="27"/>
                    </a:cubicBezTo>
                    <a:cubicBezTo>
                      <a:pt x="153" y="9"/>
                      <a:pt x="129" y="1"/>
                      <a:pt x="105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16" name="Google Shape;916;p9"/>
              <p:cNvSpPr/>
              <p:nvPr/>
            </p:nvSpPr>
            <p:spPr>
              <a:xfrm>
                <a:off x="3776950" y="1600275"/>
                <a:ext cx="1357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221" extrusionOk="0">
                    <a:moveTo>
                      <a:pt x="105" y="0"/>
                    </a:moveTo>
                    <a:cubicBezTo>
                      <a:pt x="98" y="0"/>
                      <a:pt x="91" y="1"/>
                      <a:pt x="85" y="2"/>
                    </a:cubicBezTo>
                    <a:cubicBezTo>
                      <a:pt x="33" y="14"/>
                      <a:pt x="1" y="65"/>
                      <a:pt x="12" y="116"/>
                    </a:cubicBezTo>
                    <a:cubicBezTo>
                      <a:pt x="91" y="474"/>
                      <a:pt x="204" y="826"/>
                      <a:pt x="347" y="1164"/>
                    </a:cubicBezTo>
                    <a:cubicBezTo>
                      <a:pt x="363" y="1200"/>
                      <a:pt x="398" y="1221"/>
                      <a:pt x="434" y="1221"/>
                    </a:cubicBezTo>
                    <a:cubicBezTo>
                      <a:pt x="448" y="1221"/>
                      <a:pt x="460" y="1219"/>
                      <a:pt x="472" y="1213"/>
                    </a:cubicBezTo>
                    <a:cubicBezTo>
                      <a:pt x="521" y="1193"/>
                      <a:pt x="543" y="1137"/>
                      <a:pt x="523" y="1089"/>
                    </a:cubicBezTo>
                    <a:cubicBezTo>
                      <a:pt x="384" y="762"/>
                      <a:pt x="275" y="421"/>
                      <a:pt x="198" y="75"/>
                    </a:cubicBezTo>
                    <a:cubicBezTo>
                      <a:pt x="189" y="31"/>
                      <a:pt x="149" y="0"/>
                      <a:pt x="105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17" name="Google Shape;917;p9"/>
              <p:cNvSpPr/>
              <p:nvPr/>
            </p:nvSpPr>
            <p:spPr>
              <a:xfrm>
                <a:off x="3795425" y="1651775"/>
                <a:ext cx="13550" cy="29550"/>
              </a:xfrm>
              <a:custGeom>
                <a:avLst/>
                <a:gdLst/>
                <a:ahLst/>
                <a:cxnLst/>
                <a:rect l="l" t="t" r="r" b="b"/>
                <a:pathLst>
                  <a:path w="542" h="1182" extrusionOk="0">
                    <a:moveTo>
                      <a:pt x="109" y="1"/>
                    </a:moveTo>
                    <a:cubicBezTo>
                      <a:pt x="96" y="1"/>
                      <a:pt x="82" y="3"/>
                      <a:pt x="70" y="9"/>
                    </a:cubicBezTo>
                    <a:cubicBezTo>
                      <a:pt x="22" y="30"/>
                      <a:pt x="0" y="87"/>
                      <a:pt x="22" y="135"/>
                    </a:cubicBezTo>
                    <a:cubicBezTo>
                      <a:pt x="160" y="447"/>
                      <a:pt x="269" y="774"/>
                      <a:pt x="343" y="1106"/>
                    </a:cubicBezTo>
                    <a:cubicBezTo>
                      <a:pt x="353" y="1150"/>
                      <a:pt x="393" y="1181"/>
                      <a:pt x="437" y="1181"/>
                    </a:cubicBezTo>
                    <a:cubicBezTo>
                      <a:pt x="444" y="1181"/>
                      <a:pt x="451" y="1180"/>
                      <a:pt x="458" y="1179"/>
                    </a:cubicBezTo>
                    <a:cubicBezTo>
                      <a:pt x="509" y="1167"/>
                      <a:pt x="541" y="1116"/>
                      <a:pt x="530" y="1065"/>
                    </a:cubicBezTo>
                    <a:cubicBezTo>
                      <a:pt x="453" y="720"/>
                      <a:pt x="340" y="381"/>
                      <a:pt x="196" y="57"/>
                    </a:cubicBezTo>
                    <a:cubicBezTo>
                      <a:pt x="180" y="22"/>
                      <a:pt x="145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18" name="Google Shape;918;p9"/>
              <p:cNvSpPr/>
              <p:nvPr/>
            </p:nvSpPr>
            <p:spPr>
              <a:xfrm>
                <a:off x="3808850" y="1707425"/>
                <a:ext cx="8450" cy="264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058" extrusionOk="0">
                    <a:moveTo>
                      <a:pt x="110" y="1"/>
                    </a:moveTo>
                    <a:cubicBezTo>
                      <a:pt x="58" y="2"/>
                      <a:pt x="13" y="40"/>
                      <a:pt x="12" y="92"/>
                    </a:cubicBezTo>
                    <a:cubicBezTo>
                      <a:pt x="1" y="398"/>
                      <a:pt x="44" y="700"/>
                      <a:pt x="140" y="991"/>
                    </a:cubicBezTo>
                    <a:cubicBezTo>
                      <a:pt x="153" y="1031"/>
                      <a:pt x="191" y="1057"/>
                      <a:pt x="230" y="1057"/>
                    </a:cubicBezTo>
                    <a:cubicBezTo>
                      <a:pt x="240" y="1057"/>
                      <a:pt x="250" y="1055"/>
                      <a:pt x="260" y="1051"/>
                    </a:cubicBezTo>
                    <a:cubicBezTo>
                      <a:pt x="310" y="1035"/>
                      <a:pt x="337" y="982"/>
                      <a:pt x="321" y="931"/>
                    </a:cubicBezTo>
                    <a:cubicBezTo>
                      <a:pt x="233" y="662"/>
                      <a:pt x="193" y="383"/>
                      <a:pt x="202" y="99"/>
                    </a:cubicBezTo>
                    <a:cubicBezTo>
                      <a:pt x="204" y="46"/>
                      <a:pt x="163" y="3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19" name="Google Shape;919;p9"/>
              <p:cNvSpPr/>
              <p:nvPr/>
            </p:nvSpPr>
            <p:spPr>
              <a:xfrm>
                <a:off x="3814175" y="1767200"/>
                <a:ext cx="602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241" h="686" extrusionOk="0">
                    <a:moveTo>
                      <a:pt x="101" y="0"/>
                    </a:moveTo>
                    <a:cubicBezTo>
                      <a:pt x="98" y="0"/>
                      <a:pt x="95" y="0"/>
                      <a:pt x="92" y="1"/>
                    </a:cubicBezTo>
                    <a:cubicBezTo>
                      <a:pt x="39" y="4"/>
                      <a:pt x="1" y="50"/>
                      <a:pt x="5" y="103"/>
                    </a:cubicBezTo>
                    <a:lnTo>
                      <a:pt x="46" y="598"/>
                    </a:lnTo>
                    <a:cubicBezTo>
                      <a:pt x="50" y="648"/>
                      <a:pt x="92" y="685"/>
                      <a:pt x="141" y="685"/>
                    </a:cubicBezTo>
                    <a:lnTo>
                      <a:pt x="149" y="685"/>
                    </a:lnTo>
                    <a:cubicBezTo>
                      <a:pt x="202" y="681"/>
                      <a:pt x="240" y="634"/>
                      <a:pt x="236" y="581"/>
                    </a:cubicBezTo>
                    <a:lnTo>
                      <a:pt x="195" y="87"/>
                    </a:lnTo>
                    <a:cubicBezTo>
                      <a:pt x="191" y="38"/>
                      <a:pt x="150" y="0"/>
                      <a:pt x="101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20" name="Google Shape;920;p9"/>
              <p:cNvSpPr/>
              <p:nvPr/>
            </p:nvSpPr>
            <p:spPr>
              <a:xfrm>
                <a:off x="3811150" y="1813525"/>
                <a:ext cx="8200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221" extrusionOk="0">
                    <a:moveTo>
                      <a:pt x="103" y="0"/>
                    </a:moveTo>
                    <a:cubicBezTo>
                      <a:pt x="99" y="0"/>
                      <a:pt x="94" y="0"/>
                      <a:pt x="90" y="1"/>
                    </a:cubicBezTo>
                    <a:cubicBezTo>
                      <a:pt x="37" y="8"/>
                      <a:pt x="0" y="55"/>
                      <a:pt x="6" y="107"/>
                    </a:cubicBezTo>
                    <a:lnTo>
                      <a:pt x="131" y="1138"/>
                    </a:lnTo>
                    <a:cubicBezTo>
                      <a:pt x="137" y="1186"/>
                      <a:pt x="178" y="1221"/>
                      <a:pt x="226" y="1221"/>
                    </a:cubicBezTo>
                    <a:lnTo>
                      <a:pt x="237" y="1221"/>
                    </a:lnTo>
                    <a:cubicBezTo>
                      <a:pt x="290" y="1214"/>
                      <a:pt x="327" y="1167"/>
                      <a:pt x="321" y="1115"/>
                    </a:cubicBezTo>
                    <a:lnTo>
                      <a:pt x="196" y="85"/>
                    </a:lnTo>
                    <a:cubicBezTo>
                      <a:pt x="190" y="37"/>
                      <a:pt x="150" y="0"/>
                      <a:pt x="103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21" name="Google Shape;921;p9"/>
              <p:cNvSpPr/>
              <p:nvPr/>
            </p:nvSpPr>
            <p:spPr>
              <a:xfrm>
                <a:off x="3813250" y="1876375"/>
                <a:ext cx="48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263" extrusionOk="0">
                    <a:moveTo>
                      <a:pt x="95" y="1"/>
                    </a:moveTo>
                    <a:cubicBezTo>
                      <a:pt x="43" y="1"/>
                      <a:pt x="0" y="44"/>
                      <a:pt x="0" y="97"/>
                    </a:cubicBezTo>
                    <a:lnTo>
                      <a:pt x="0" y="1168"/>
                    </a:lnTo>
                    <a:cubicBezTo>
                      <a:pt x="0" y="1221"/>
                      <a:pt x="43" y="1263"/>
                      <a:pt x="95" y="1263"/>
                    </a:cubicBezTo>
                    <a:cubicBezTo>
                      <a:pt x="148" y="1263"/>
                      <a:pt x="191" y="1221"/>
                      <a:pt x="191" y="1168"/>
                    </a:cubicBezTo>
                    <a:lnTo>
                      <a:pt x="191" y="97"/>
                    </a:lnTo>
                    <a:cubicBezTo>
                      <a:pt x="191" y="44"/>
                      <a:pt x="148" y="1"/>
                      <a:pt x="95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22" name="Google Shape;922;p9"/>
              <p:cNvSpPr/>
              <p:nvPr/>
            </p:nvSpPr>
            <p:spPr>
              <a:xfrm>
                <a:off x="3811175" y="1937175"/>
                <a:ext cx="480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098" extrusionOk="0">
                    <a:moveTo>
                      <a:pt x="97" y="1"/>
                    </a:moveTo>
                    <a:cubicBezTo>
                      <a:pt x="44" y="1"/>
                      <a:pt x="0" y="43"/>
                      <a:pt x="0" y="96"/>
                    </a:cubicBezTo>
                    <a:lnTo>
                      <a:pt x="0" y="1002"/>
                    </a:lnTo>
                    <a:cubicBezTo>
                      <a:pt x="0" y="1055"/>
                      <a:pt x="44" y="1098"/>
                      <a:pt x="97" y="1098"/>
                    </a:cubicBezTo>
                    <a:cubicBezTo>
                      <a:pt x="148" y="1098"/>
                      <a:pt x="191" y="1055"/>
                      <a:pt x="191" y="1002"/>
                    </a:cubicBezTo>
                    <a:lnTo>
                      <a:pt x="191" y="96"/>
                    </a:lnTo>
                    <a:cubicBezTo>
                      <a:pt x="191" y="43"/>
                      <a:pt x="148" y="1"/>
                      <a:pt x="9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23" name="Google Shape;923;p9"/>
              <p:cNvSpPr/>
              <p:nvPr/>
            </p:nvSpPr>
            <p:spPr>
              <a:xfrm>
                <a:off x="3805675" y="1992800"/>
                <a:ext cx="6300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221" extrusionOk="0">
                    <a:moveTo>
                      <a:pt x="150" y="0"/>
                    </a:moveTo>
                    <a:cubicBezTo>
                      <a:pt x="102" y="0"/>
                      <a:pt x="61" y="36"/>
                      <a:pt x="56" y="85"/>
                    </a:cubicBezTo>
                    <a:cubicBezTo>
                      <a:pt x="14" y="431"/>
                      <a:pt x="1" y="783"/>
                      <a:pt x="16" y="1130"/>
                    </a:cubicBezTo>
                    <a:cubicBezTo>
                      <a:pt x="17" y="1181"/>
                      <a:pt x="60" y="1221"/>
                      <a:pt x="111" y="1221"/>
                    </a:cubicBezTo>
                    <a:lnTo>
                      <a:pt x="115" y="1221"/>
                    </a:lnTo>
                    <a:cubicBezTo>
                      <a:pt x="167" y="1219"/>
                      <a:pt x="208" y="1175"/>
                      <a:pt x="206" y="1123"/>
                    </a:cubicBezTo>
                    <a:cubicBezTo>
                      <a:pt x="192" y="785"/>
                      <a:pt x="205" y="443"/>
                      <a:pt x="245" y="107"/>
                    </a:cubicBezTo>
                    <a:cubicBezTo>
                      <a:pt x="251" y="55"/>
                      <a:pt x="214" y="8"/>
                      <a:pt x="162" y="1"/>
                    </a:cubicBezTo>
                    <a:cubicBezTo>
                      <a:pt x="158" y="1"/>
                      <a:pt x="154" y="0"/>
                      <a:pt x="15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24" name="Google Shape;924;p9"/>
              <p:cNvSpPr/>
              <p:nvPr/>
            </p:nvSpPr>
            <p:spPr>
              <a:xfrm>
                <a:off x="3781875" y="1967050"/>
                <a:ext cx="6325" cy="29550"/>
              </a:xfrm>
              <a:custGeom>
                <a:avLst/>
                <a:gdLst/>
                <a:ahLst/>
                <a:cxnLst/>
                <a:rect l="l" t="t" r="r" b="b"/>
                <a:pathLst>
                  <a:path w="253" h="1182" extrusionOk="0">
                    <a:moveTo>
                      <a:pt x="152" y="1"/>
                    </a:moveTo>
                    <a:cubicBezTo>
                      <a:pt x="106" y="1"/>
                      <a:pt x="63" y="41"/>
                      <a:pt x="60" y="91"/>
                    </a:cubicBezTo>
                    <a:lnTo>
                      <a:pt x="3" y="1081"/>
                    </a:lnTo>
                    <a:cubicBezTo>
                      <a:pt x="0" y="1134"/>
                      <a:pt x="40" y="1178"/>
                      <a:pt x="93" y="1181"/>
                    </a:cubicBezTo>
                    <a:lnTo>
                      <a:pt x="98" y="1181"/>
                    </a:lnTo>
                    <a:cubicBezTo>
                      <a:pt x="148" y="1181"/>
                      <a:pt x="190" y="1143"/>
                      <a:pt x="193" y="1092"/>
                    </a:cubicBezTo>
                    <a:lnTo>
                      <a:pt x="250" y="102"/>
                    </a:lnTo>
                    <a:cubicBezTo>
                      <a:pt x="253" y="49"/>
                      <a:pt x="213" y="3"/>
                      <a:pt x="160" y="1"/>
                    </a:cubicBezTo>
                    <a:cubicBezTo>
                      <a:pt x="157" y="1"/>
                      <a:pt x="154" y="1"/>
                      <a:pt x="152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25" name="Google Shape;925;p9"/>
              <p:cNvSpPr/>
              <p:nvPr/>
            </p:nvSpPr>
            <p:spPr>
              <a:xfrm>
                <a:off x="3783550" y="1870200"/>
                <a:ext cx="79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140" extrusionOk="0">
                    <a:moveTo>
                      <a:pt x="171" y="1"/>
                    </a:moveTo>
                    <a:cubicBezTo>
                      <a:pt x="128" y="1"/>
                      <a:pt x="90" y="30"/>
                      <a:pt x="80" y="74"/>
                    </a:cubicBezTo>
                    <a:cubicBezTo>
                      <a:pt x="0" y="404"/>
                      <a:pt x="15" y="750"/>
                      <a:pt x="120" y="1073"/>
                    </a:cubicBezTo>
                    <a:cubicBezTo>
                      <a:pt x="133" y="1114"/>
                      <a:pt x="170" y="1140"/>
                      <a:pt x="210" y="1140"/>
                    </a:cubicBezTo>
                    <a:cubicBezTo>
                      <a:pt x="220" y="1140"/>
                      <a:pt x="230" y="1139"/>
                      <a:pt x="240" y="1135"/>
                    </a:cubicBezTo>
                    <a:cubicBezTo>
                      <a:pt x="290" y="1119"/>
                      <a:pt x="317" y="1065"/>
                      <a:pt x="301" y="1015"/>
                    </a:cubicBezTo>
                    <a:cubicBezTo>
                      <a:pt x="207" y="725"/>
                      <a:pt x="195" y="414"/>
                      <a:pt x="265" y="119"/>
                    </a:cubicBezTo>
                    <a:cubicBezTo>
                      <a:pt x="278" y="67"/>
                      <a:pt x="246" y="16"/>
                      <a:pt x="195" y="4"/>
                    </a:cubicBezTo>
                    <a:cubicBezTo>
                      <a:pt x="187" y="2"/>
                      <a:pt x="179" y="1"/>
                      <a:pt x="171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26" name="Google Shape;926;p9"/>
              <p:cNvSpPr/>
              <p:nvPr/>
            </p:nvSpPr>
            <p:spPr>
              <a:xfrm>
                <a:off x="3787000" y="1801175"/>
                <a:ext cx="6475" cy="28475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139" extrusionOk="0">
                    <a:moveTo>
                      <a:pt x="118" y="0"/>
                    </a:moveTo>
                    <a:cubicBezTo>
                      <a:pt x="67" y="0"/>
                      <a:pt x="24" y="38"/>
                      <a:pt x="20" y="90"/>
                    </a:cubicBezTo>
                    <a:cubicBezTo>
                      <a:pt x="0" y="412"/>
                      <a:pt x="15" y="738"/>
                      <a:pt x="62" y="1058"/>
                    </a:cubicBezTo>
                    <a:cubicBezTo>
                      <a:pt x="69" y="1104"/>
                      <a:pt x="110" y="1139"/>
                      <a:pt x="156" y="1139"/>
                    </a:cubicBezTo>
                    <a:cubicBezTo>
                      <a:pt x="162" y="1139"/>
                      <a:pt x="166" y="1139"/>
                      <a:pt x="170" y="1138"/>
                    </a:cubicBezTo>
                    <a:cubicBezTo>
                      <a:pt x="222" y="1130"/>
                      <a:pt x="259" y="1081"/>
                      <a:pt x="251" y="1029"/>
                    </a:cubicBezTo>
                    <a:cubicBezTo>
                      <a:pt x="205" y="723"/>
                      <a:pt x="191" y="410"/>
                      <a:pt x="210" y="102"/>
                    </a:cubicBezTo>
                    <a:cubicBezTo>
                      <a:pt x="214" y="49"/>
                      <a:pt x="174" y="4"/>
                      <a:pt x="122" y="1"/>
                    </a:cubicBezTo>
                    <a:cubicBezTo>
                      <a:pt x="120" y="1"/>
                      <a:pt x="119" y="0"/>
                      <a:pt x="11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27" name="Google Shape;927;p9"/>
              <p:cNvSpPr/>
              <p:nvPr/>
            </p:nvSpPr>
            <p:spPr>
              <a:xfrm>
                <a:off x="3787475" y="1741425"/>
                <a:ext cx="7075" cy="3465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1386" extrusionOk="0">
                    <a:moveTo>
                      <a:pt x="102" y="0"/>
                    </a:moveTo>
                    <a:cubicBezTo>
                      <a:pt x="99" y="0"/>
                      <a:pt x="96" y="0"/>
                      <a:pt x="93" y="1"/>
                    </a:cubicBezTo>
                    <a:cubicBezTo>
                      <a:pt x="40" y="4"/>
                      <a:pt x="0" y="49"/>
                      <a:pt x="5" y="102"/>
                    </a:cubicBezTo>
                    <a:lnTo>
                      <a:pt x="89" y="1297"/>
                    </a:lnTo>
                    <a:cubicBezTo>
                      <a:pt x="93" y="1347"/>
                      <a:pt x="135" y="1386"/>
                      <a:pt x="183" y="1386"/>
                    </a:cubicBezTo>
                    <a:lnTo>
                      <a:pt x="191" y="1386"/>
                    </a:lnTo>
                    <a:cubicBezTo>
                      <a:pt x="243" y="1382"/>
                      <a:pt x="283" y="1336"/>
                      <a:pt x="280" y="1283"/>
                    </a:cubicBezTo>
                    <a:lnTo>
                      <a:pt x="195" y="89"/>
                    </a:lnTo>
                    <a:cubicBezTo>
                      <a:pt x="191" y="39"/>
                      <a:pt x="150" y="0"/>
                      <a:pt x="10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28" name="Google Shape;928;p9"/>
              <p:cNvSpPr/>
              <p:nvPr/>
            </p:nvSpPr>
            <p:spPr>
              <a:xfrm>
                <a:off x="3778200" y="1665175"/>
                <a:ext cx="9175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367" h="1346" extrusionOk="0">
                    <a:moveTo>
                      <a:pt x="95" y="0"/>
                    </a:moveTo>
                    <a:cubicBezTo>
                      <a:pt x="42" y="2"/>
                      <a:pt x="0" y="46"/>
                      <a:pt x="1" y="98"/>
                    </a:cubicBezTo>
                    <a:cubicBezTo>
                      <a:pt x="8" y="495"/>
                      <a:pt x="64" y="891"/>
                      <a:pt x="169" y="1275"/>
                    </a:cubicBezTo>
                    <a:cubicBezTo>
                      <a:pt x="181" y="1317"/>
                      <a:pt x="219" y="1345"/>
                      <a:pt x="261" y="1345"/>
                    </a:cubicBezTo>
                    <a:cubicBezTo>
                      <a:pt x="270" y="1345"/>
                      <a:pt x="278" y="1344"/>
                      <a:pt x="286" y="1342"/>
                    </a:cubicBezTo>
                    <a:cubicBezTo>
                      <a:pt x="337" y="1327"/>
                      <a:pt x="367" y="1275"/>
                      <a:pt x="354" y="1225"/>
                    </a:cubicBezTo>
                    <a:cubicBezTo>
                      <a:pt x="252" y="856"/>
                      <a:pt x="198" y="476"/>
                      <a:pt x="192" y="94"/>
                    </a:cubicBezTo>
                    <a:cubicBezTo>
                      <a:pt x="191" y="42"/>
                      <a:pt x="148" y="0"/>
                      <a:pt x="9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29" name="Google Shape;929;p9"/>
              <p:cNvSpPr/>
              <p:nvPr/>
            </p:nvSpPr>
            <p:spPr>
              <a:xfrm>
                <a:off x="3762375" y="1609575"/>
                <a:ext cx="16875" cy="30475"/>
              </a:xfrm>
              <a:custGeom>
                <a:avLst/>
                <a:gdLst/>
                <a:ahLst/>
                <a:cxnLst/>
                <a:rect l="l" t="t" r="r" b="b"/>
                <a:pathLst>
                  <a:path w="675" h="1219" extrusionOk="0">
                    <a:moveTo>
                      <a:pt x="109" y="1"/>
                    </a:moveTo>
                    <a:cubicBezTo>
                      <a:pt x="90" y="1"/>
                      <a:pt x="71" y="7"/>
                      <a:pt x="54" y="19"/>
                    </a:cubicBezTo>
                    <a:cubicBezTo>
                      <a:pt x="11" y="50"/>
                      <a:pt x="1" y="108"/>
                      <a:pt x="32" y="151"/>
                    </a:cubicBezTo>
                    <a:cubicBezTo>
                      <a:pt x="244" y="447"/>
                      <a:pt x="397" y="790"/>
                      <a:pt x="477" y="1145"/>
                    </a:cubicBezTo>
                    <a:cubicBezTo>
                      <a:pt x="486" y="1189"/>
                      <a:pt x="526" y="1219"/>
                      <a:pt x="569" y="1219"/>
                    </a:cubicBezTo>
                    <a:cubicBezTo>
                      <a:pt x="576" y="1219"/>
                      <a:pt x="584" y="1219"/>
                      <a:pt x="590" y="1217"/>
                    </a:cubicBezTo>
                    <a:cubicBezTo>
                      <a:pt x="642" y="1206"/>
                      <a:pt x="674" y="1155"/>
                      <a:pt x="662" y="1103"/>
                    </a:cubicBezTo>
                    <a:cubicBezTo>
                      <a:pt x="578" y="724"/>
                      <a:pt x="413" y="357"/>
                      <a:pt x="186" y="41"/>
                    </a:cubicBezTo>
                    <a:cubicBezTo>
                      <a:pt x="168" y="15"/>
                      <a:pt x="139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30" name="Google Shape;930;p9"/>
              <p:cNvSpPr/>
              <p:nvPr/>
            </p:nvSpPr>
            <p:spPr>
              <a:xfrm>
                <a:off x="3748050" y="1573500"/>
                <a:ext cx="11550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1015" extrusionOk="0">
                    <a:moveTo>
                      <a:pt x="108" y="0"/>
                    </a:moveTo>
                    <a:cubicBezTo>
                      <a:pt x="99" y="0"/>
                      <a:pt x="89" y="2"/>
                      <a:pt x="80" y="5"/>
                    </a:cubicBezTo>
                    <a:cubicBezTo>
                      <a:pt x="30" y="19"/>
                      <a:pt x="1" y="72"/>
                      <a:pt x="16" y="123"/>
                    </a:cubicBezTo>
                    <a:lnTo>
                      <a:pt x="264" y="947"/>
                    </a:lnTo>
                    <a:cubicBezTo>
                      <a:pt x="276" y="988"/>
                      <a:pt x="313" y="1015"/>
                      <a:pt x="355" y="1015"/>
                    </a:cubicBezTo>
                    <a:cubicBezTo>
                      <a:pt x="364" y="1015"/>
                      <a:pt x="373" y="1014"/>
                      <a:pt x="382" y="1011"/>
                    </a:cubicBezTo>
                    <a:cubicBezTo>
                      <a:pt x="432" y="996"/>
                      <a:pt x="461" y="943"/>
                      <a:pt x="446" y="892"/>
                    </a:cubicBezTo>
                    <a:lnTo>
                      <a:pt x="198" y="68"/>
                    </a:lnTo>
                    <a:cubicBezTo>
                      <a:pt x="187" y="27"/>
                      <a:pt x="149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31" name="Google Shape;931;p9"/>
              <p:cNvSpPr/>
              <p:nvPr/>
            </p:nvSpPr>
            <p:spPr>
              <a:xfrm>
                <a:off x="3730400" y="1537475"/>
                <a:ext cx="12700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850" extrusionOk="0">
                    <a:moveTo>
                      <a:pt x="108" y="0"/>
                    </a:moveTo>
                    <a:cubicBezTo>
                      <a:pt x="95" y="0"/>
                      <a:pt x="82" y="3"/>
                      <a:pt x="70" y="8"/>
                    </a:cubicBezTo>
                    <a:cubicBezTo>
                      <a:pt x="22" y="29"/>
                      <a:pt x="0" y="87"/>
                      <a:pt x="21" y="134"/>
                    </a:cubicBezTo>
                    <a:lnTo>
                      <a:pt x="312" y="793"/>
                    </a:lnTo>
                    <a:cubicBezTo>
                      <a:pt x="327" y="829"/>
                      <a:pt x="362" y="850"/>
                      <a:pt x="399" y="850"/>
                    </a:cubicBezTo>
                    <a:cubicBezTo>
                      <a:pt x="411" y="850"/>
                      <a:pt x="424" y="847"/>
                      <a:pt x="437" y="842"/>
                    </a:cubicBezTo>
                    <a:cubicBezTo>
                      <a:pt x="485" y="821"/>
                      <a:pt x="507" y="765"/>
                      <a:pt x="486" y="716"/>
                    </a:cubicBezTo>
                    <a:lnTo>
                      <a:pt x="196" y="58"/>
                    </a:lnTo>
                    <a:cubicBezTo>
                      <a:pt x="180" y="22"/>
                      <a:pt x="145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32" name="Google Shape;932;p9"/>
              <p:cNvSpPr/>
              <p:nvPr/>
            </p:nvSpPr>
            <p:spPr>
              <a:xfrm>
                <a:off x="3706925" y="1567300"/>
                <a:ext cx="14575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583" h="1100" extrusionOk="0">
                    <a:moveTo>
                      <a:pt x="474" y="0"/>
                    </a:moveTo>
                    <a:cubicBezTo>
                      <a:pt x="440" y="0"/>
                      <a:pt x="407" y="19"/>
                      <a:pt x="390" y="52"/>
                    </a:cubicBezTo>
                    <a:cubicBezTo>
                      <a:pt x="235" y="346"/>
                      <a:pt x="109" y="658"/>
                      <a:pt x="15" y="977"/>
                    </a:cubicBezTo>
                    <a:cubicBezTo>
                      <a:pt x="1" y="1027"/>
                      <a:pt x="30" y="1081"/>
                      <a:pt x="79" y="1095"/>
                    </a:cubicBezTo>
                    <a:cubicBezTo>
                      <a:pt x="89" y="1097"/>
                      <a:pt x="98" y="1099"/>
                      <a:pt x="107" y="1099"/>
                    </a:cubicBezTo>
                    <a:cubicBezTo>
                      <a:pt x="148" y="1099"/>
                      <a:pt x="186" y="1072"/>
                      <a:pt x="199" y="1031"/>
                    </a:cubicBezTo>
                    <a:cubicBezTo>
                      <a:pt x="289" y="723"/>
                      <a:pt x="409" y="424"/>
                      <a:pt x="558" y="140"/>
                    </a:cubicBezTo>
                    <a:cubicBezTo>
                      <a:pt x="583" y="93"/>
                      <a:pt x="564" y="35"/>
                      <a:pt x="518" y="11"/>
                    </a:cubicBezTo>
                    <a:cubicBezTo>
                      <a:pt x="504" y="4"/>
                      <a:pt x="489" y="0"/>
                      <a:pt x="474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33" name="Google Shape;933;p9"/>
              <p:cNvSpPr/>
              <p:nvPr/>
            </p:nvSpPr>
            <p:spPr>
              <a:xfrm>
                <a:off x="3690350" y="1629025"/>
                <a:ext cx="112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937" extrusionOk="0">
                    <a:moveTo>
                      <a:pt x="340" y="0"/>
                    </a:moveTo>
                    <a:cubicBezTo>
                      <a:pt x="299" y="0"/>
                      <a:pt x="263" y="26"/>
                      <a:pt x="250" y="67"/>
                    </a:cubicBezTo>
                    <a:lnTo>
                      <a:pt x="16" y="813"/>
                    </a:lnTo>
                    <a:cubicBezTo>
                      <a:pt x="1" y="862"/>
                      <a:pt x="28" y="917"/>
                      <a:pt x="79" y="932"/>
                    </a:cubicBezTo>
                    <a:cubicBezTo>
                      <a:pt x="88" y="935"/>
                      <a:pt x="98" y="936"/>
                      <a:pt x="107" y="936"/>
                    </a:cubicBezTo>
                    <a:cubicBezTo>
                      <a:pt x="147" y="936"/>
                      <a:pt x="185" y="911"/>
                      <a:pt x="198" y="870"/>
                    </a:cubicBezTo>
                    <a:lnTo>
                      <a:pt x="432" y="124"/>
                    </a:lnTo>
                    <a:cubicBezTo>
                      <a:pt x="448" y="73"/>
                      <a:pt x="420" y="20"/>
                      <a:pt x="369" y="5"/>
                    </a:cubicBezTo>
                    <a:cubicBezTo>
                      <a:pt x="359" y="2"/>
                      <a:pt x="350" y="0"/>
                      <a:pt x="34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34" name="Google Shape;934;p9"/>
              <p:cNvSpPr/>
              <p:nvPr/>
            </p:nvSpPr>
            <p:spPr>
              <a:xfrm>
                <a:off x="3681025" y="1686800"/>
                <a:ext cx="8325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333" h="892" extrusionOk="0">
                    <a:moveTo>
                      <a:pt x="230" y="1"/>
                    </a:moveTo>
                    <a:cubicBezTo>
                      <a:pt x="185" y="1"/>
                      <a:pt x="145" y="33"/>
                      <a:pt x="136" y="79"/>
                    </a:cubicBezTo>
                    <a:lnTo>
                      <a:pt x="9" y="779"/>
                    </a:lnTo>
                    <a:cubicBezTo>
                      <a:pt x="0" y="831"/>
                      <a:pt x="35" y="881"/>
                      <a:pt x="87" y="890"/>
                    </a:cubicBezTo>
                    <a:cubicBezTo>
                      <a:pt x="92" y="891"/>
                      <a:pt x="99" y="892"/>
                      <a:pt x="104" y="892"/>
                    </a:cubicBezTo>
                    <a:cubicBezTo>
                      <a:pt x="149" y="892"/>
                      <a:pt x="189" y="859"/>
                      <a:pt x="197" y="813"/>
                    </a:cubicBezTo>
                    <a:lnTo>
                      <a:pt x="324" y="112"/>
                    </a:lnTo>
                    <a:cubicBezTo>
                      <a:pt x="333" y="62"/>
                      <a:pt x="298" y="12"/>
                      <a:pt x="247" y="2"/>
                    </a:cubicBezTo>
                    <a:cubicBezTo>
                      <a:pt x="241" y="1"/>
                      <a:pt x="236" y="1"/>
                      <a:pt x="23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35" name="Google Shape;935;p9"/>
              <p:cNvSpPr/>
              <p:nvPr/>
            </p:nvSpPr>
            <p:spPr>
              <a:xfrm>
                <a:off x="3676775" y="1728025"/>
                <a:ext cx="647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259" h="974" extrusionOk="0">
                    <a:moveTo>
                      <a:pt x="154" y="0"/>
                    </a:moveTo>
                    <a:cubicBezTo>
                      <a:pt x="109" y="0"/>
                      <a:pt x="70" y="34"/>
                      <a:pt x="62" y="80"/>
                    </a:cubicBezTo>
                    <a:cubicBezTo>
                      <a:pt x="15" y="345"/>
                      <a:pt x="0" y="616"/>
                      <a:pt x="19" y="885"/>
                    </a:cubicBezTo>
                    <a:cubicBezTo>
                      <a:pt x="24" y="936"/>
                      <a:pt x="66" y="974"/>
                      <a:pt x="115" y="974"/>
                    </a:cubicBezTo>
                    <a:lnTo>
                      <a:pt x="122" y="974"/>
                    </a:lnTo>
                    <a:cubicBezTo>
                      <a:pt x="174" y="970"/>
                      <a:pt x="213" y="925"/>
                      <a:pt x="210" y="872"/>
                    </a:cubicBezTo>
                    <a:cubicBezTo>
                      <a:pt x="193" y="618"/>
                      <a:pt x="206" y="363"/>
                      <a:pt x="250" y="113"/>
                    </a:cubicBezTo>
                    <a:cubicBezTo>
                      <a:pt x="259" y="61"/>
                      <a:pt x="225" y="11"/>
                      <a:pt x="173" y="2"/>
                    </a:cubicBezTo>
                    <a:cubicBezTo>
                      <a:pt x="166" y="1"/>
                      <a:pt x="160" y="0"/>
                      <a:pt x="154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36" name="Google Shape;936;p9"/>
              <p:cNvSpPr/>
              <p:nvPr/>
            </p:nvSpPr>
            <p:spPr>
              <a:xfrm>
                <a:off x="3671800" y="1781575"/>
                <a:ext cx="720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288" h="810" extrusionOk="0">
                    <a:moveTo>
                      <a:pt x="182" y="0"/>
                    </a:moveTo>
                    <a:cubicBezTo>
                      <a:pt x="137" y="0"/>
                      <a:pt x="98" y="37"/>
                      <a:pt x="91" y="84"/>
                    </a:cubicBezTo>
                    <a:lnTo>
                      <a:pt x="8" y="702"/>
                    </a:lnTo>
                    <a:cubicBezTo>
                      <a:pt x="1" y="754"/>
                      <a:pt x="37" y="802"/>
                      <a:pt x="90" y="809"/>
                    </a:cubicBezTo>
                    <a:cubicBezTo>
                      <a:pt x="93" y="810"/>
                      <a:pt x="98" y="810"/>
                      <a:pt x="102" y="810"/>
                    </a:cubicBezTo>
                    <a:cubicBezTo>
                      <a:pt x="150" y="810"/>
                      <a:pt x="191" y="775"/>
                      <a:pt x="197" y="727"/>
                    </a:cubicBezTo>
                    <a:lnTo>
                      <a:pt x="280" y="109"/>
                    </a:lnTo>
                    <a:cubicBezTo>
                      <a:pt x="288" y="57"/>
                      <a:pt x="251" y="9"/>
                      <a:pt x="198" y="2"/>
                    </a:cubicBezTo>
                    <a:cubicBezTo>
                      <a:pt x="193" y="1"/>
                      <a:pt x="188" y="0"/>
                      <a:pt x="18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37" name="Google Shape;937;p9"/>
              <p:cNvSpPr/>
              <p:nvPr/>
            </p:nvSpPr>
            <p:spPr>
              <a:xfrm>
                <a:off x="3673675" y="1821775"/>
                <a:ext cx="6100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429" extrusionOk="0">
                    <a:moveTo>
                      <a:pt x="112" y="0"/>
                    </a:moveTo>
                    <a:cubicBezTo>
                      <a:pt x="63" y="0"/>
                      <a:pt x="26" y="43"/>
                      <a:pt x="24" y="91"/>
                    </a:cubicBezTo>
                    <a:cubicBezTo>
                      <a:pt x="1" y="507"/>
                      <a:pt x="10" y="928"/>
                      <a:pt x="49" y="1342"/>
                    </a:cubicBezTo>
                    <a:cubicBezTo>
                      <a:pt x="54" y="1392"/>
                      <a:pt x="95" y="1429"/>
                      <a:pt x="143" y="1429"/>
                    </a:cubicBezTo>
                    <a:lnTo>
                      <a:pt x="153" y="1429"/>
                    </a:lnTo>
                    <a:cubicBezTo>
                      <a:pt x="205" y="1423"/>
                      <a:pt x="244" y="1377"/>
                      <a:pt x="238" y="1325"/>
                    </a:cubicBezTo>
                    <a:cubicBezTo>
                      <a:pt x="199" y="920"/>
                      <a:pt x="192" y="508"/>
                      <a:pt x="214" y="102"/>
                    </a:cubicBezTo>
                    <a:cubicBezTo>
                      <a:pt x="217" y="49"/>
                      <a:pt x="176" y="3"/>
                      <a:pt x="124" y="1"/>
                    </a:cubicBezTo>
                    <a:cubicBezTo>
                      <a:pt x="120" y="1"/>
                      <a:pt x="116" y="0"/>
                      <a:pt x="11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38" name="Google Shape;938;p9"/>
              <p:cNvSpPr/>
              <p:nvPr/>
            </p:nvSpPr>
            <p:spPr>
              <a:xfrm>
                <a:off x="3675450" y="1869175"/>
                <a:ext cx="8925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852" extrusionOk="0">
                    <a:moveTo>
                      <a:pt x="127" y="1"/>
                    </a:moveTo>
                    <a:cubicBezTo>
                      <a:pt x="80" y="1"/>
                      <a:pt x="40" y="36"/>
                      <a:pt x="34" y="83"/>
                    </a:cubicBezTo>
                    <a:cubicBezTo>
                      <a:pt x="0" y="328"/>
                      <a:pt x="47" y="583"/>
                      <a:pt x="165" y="801"/>
                    </a:cubicBezTo>
                    <a:cubicBezTo>
                      <a:pt x="183" y="833"/>
                      <a:pt x="215" y="852"/>
                      <a:pt x="249" y="852"/>
                    </a:cubicBezTo>
                    <a:cubicBezTo>
                      <a:pt x="264" y="852"/>
                      <a:pt x="280" y="847"/>
                      <a:pt x="294" y="840"/>
                    </a:cubicBezTo>
                    <a:cubicBezTo>
                      <a:pt x="340" y="814"/>
                      <a:pt x="357" y="757"/>
                      <a:pt x="333" y="710"/>
                    </a:cubicBezTo>
                    <a:cubicBezTo>
                      <a:pt x="233" y="528"/>
                      <a:pt x="195" y="314"/>
                      <a:pt x="222" y="109"/>
                    </a:cubicBezTo>
                    <a:cubicBezTo>
                      <a:pt x="230" y="57"/>
                      <a:pt x="193" y="8"/>
                      <a:pt x="141" y="2"/>
                    </a:cubicBezTo>
                    <a:cubicBezTo>
                      <a:pt x="136" y="1"/>
                      <a:pt x="131" y="1"/>
                      <a:pt x="12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39" name="Google Shape;939;p9"/>
              <p:cNvSpPr/>
              <p:nvPr/>
            </p:nvSpPr>
            <p:spPr>
              <a:xfrm>
                <a:off x="3697500" y="1888750"/>
                <a:ext cx="105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687" extrusionOk="0">
                    <a:moveTo>
                      <a:pt x="108" y="1"/>
                    </a:moveTo>
                    <a:cubicBezTo>
                      <a:pt x="96" y="1"/>
                      <a:pt x="84" y="3"/>
                      <a:pt x="72" y="8"/>
                    </a:cubicBezTo>
                    <a:cubicBezTo>
                      <a:pt x="23" y="29"/>
                      <a:pt x="0" y="84"/>
                      <a:pt x="20" y="133"/>
                    </a:cubicBezTo>
                    <a:lnTo>
                      <a:pt x="226" y="627"/>
                    </a:lnTo>
                    <a:cubicBezTo>
                      <a:pt x="241" y="665"/>
                      <a:pt x="276" y="687"/>
                      <a:pt x="314" y="687"/>
                    </a:cubicBezTo>
                    <a:cubicBezTo>
                      <a:pt x="326" y="687"/>
                      <a:pt x="338" y="685"/>
                      <a:pt x="350" y="679"/>
                    </a:cubicBezTo>
                    <a:cubicBezTo>
                      <a:pt x="399" y="659"/>
                      <a:pt x="422" y="603"/>
                      <a:pt x="401" y="554"/>
                    </a:cubicBezTo>
                    <a:lnTo>
                      <a:pt x="196" y="60"/>
                    </a:lnTo>
                    <a:cubicBezTo>
                      <a:pt x="181" y="23"/>
                      <a:pt x="145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40" name="Google Shape;940;p9"/>
              <p:cNvSpPr/>
              <p:nvPr/>
            </p:nvSpPr>
            <p:spPr>
              <a:xfrm>
                <a:off x="3703025" y="1807350"/>
                <a:ext cx="4775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552" extrusionOk="0">
                    <a:moveTo>
                      <a:pt x="95" y="1"/>
                    </a:moveTo>
                    <a:cubicBezTo>
                      <a:pt x="42" y="1"/>
                      <a:pt x="0" y="43"/>
                      <a:pt x="0" y="96"/>
                    </a:cubicBezTo>
                    <a:lnTo>
                      <a:pt x="0" y="1456"/>
                    </a:lnTo>
                    <a:cubicBezTo>
                      <a:pt x="0" y="1509"/>
                      <a:pt x="42" y="1552"/>
                      <a:pt x="95" y="1552"/>
                    </a:cubicBezTo>
                    <a:cubicBezTo>
                      <a:pt x="148" y="1552"/>
                      <a:pt x="190" y="1509"/>
                      <a:pt x="190" y="1456"/>
                    </a:cubicBezTo>
                    <a:lnTo>
                      <a:pt x="190" y="96"/>
                    </a:lnTo>
                    <a:cubicBezTo>
                      <a:pt x="190" y="44"/>
                      <a:pt x="147" y="1"/>
                      <a:pt x="95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41" name="Google Shape;941;p9"/>
              <p:cNvSpPr/>
              <p:nvPr/>
            </p:nvSpPr>
            <p:spPr>
              <a:xfrm>
                <a:off x="3709125" y="1743500"/>
                <a:ext cx="5950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1097" extrusionOk="0">
                    <a:moveTo>
                      <a:pt x="138" y="0"/>
                    </a:moveTo>
                    <a:cubicBezTo>
                      <a:pt x="89" y="0"/>
                      <a:pt x="46" y="40"/>
                      <a:pt x="44" y="91"/>
                    </a:cubicBezTo>
                    <a:lnTo>
                      <a:pt x="4" y="997"/>
                    </a:lnTo>
                    <a:cubicBezTo>
                      <a:pt x="0" y="1050"/>
                      <a:pt x="41" y="1094"/>
                      <a:pt x="94" y="1097"/>
                    </a:cubicBezTo>
                    <a:lnTo>
                      <a:pt x="98" y="1097"/>
                    </a:lnTo>
                    <a:cubicBezTo>
                      <a:pt x="149" y="1097"/>
                      <a:pt x="191" y="1057"/>
                      <a:pt x="193" y="1006"/>
                    </a:cubicBezTo>
                    <a:lnTo>
                      <a:pt x="235" y="100"/>
                    </a:lnTo>
                    <a:cubicBezTo>
                      <a:pt x="238" y="47"/>
                      <a:pt x="197" y="3"/>
                      <a:pt x="144" y="0"/>
                    </a:cubicBezTo>
                    <a:cubicBezTo>
                      <a:pt x="142" y="0"/>
                      <a:pt x="140" y="0"/>
                      <a:pt x="13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42" name="Google Shape;942;p9"/>
              <p:cNvSpPr/>
              <p:nvPr/>
            </p:nvSpPr>
            <p:spPr>
              <a:xfrm>
                <a:off x="3714000" y="1687900"/>
                <a:ext cx="867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1221" extrusionOk="0">
                    <a:moveTo>
                      <a:pt x="240" y="1"/>
                    </a:moveTo>
                    <a:cubicBezTo>
                      <a:pt x="200" y="1"/>
                      <a:pt x="161" y="26"/>
                      <a:pt x="149" y="66"/>
                    </a:cubicBezTo>
                    <a:cubicBezTo>
                      <a:pt x="38" y="408"/>
                      <a:pt x="1" y="778"/>
                      <a:pt x="37" y="1136"/>
                    </a:cubicBezTo>
                    <a:cubicBezTo>
                      <a:pt x="43" y="1184"/>
                      <a:pt x="84" y="1221"/>
                      <a:pt x="132" y="1221"/>
                    </a:cubicBezTo>
                    <a:lnTo>
                      <a:pt x="142" y="1221"/>
                    </a:lnTo>
                    <a:cubicBezTo>
                      <a:pt x="195" y="1215"/>
                      <a:pt x="232" y="1168"/>
                      <a:pt x="227" y="1116"/>
                    </a:cubicBezTo>
                    <a:cubicBezTo>
                      <a:pt x="193" y="785"/>
                      <a:pt x="228" y="443"/>
                      <a:pt x="330" y="125"/>
                    </a:cubicBezTo>
                    <a:cubicBezTo>
                      <a:pt x="346" y="75"/>
                      <a:pt x="319" y="21"/>
                      <a:pt x="268" y="4"/>
                    </a:cubicBezTo>
                    <a:cubicBezTo>
                      <a:pt x="259" y="2"/>
                      <a:pt x="249" y="1"/>
                      <a:pt x="24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43" name="Google Shape;943;p9"/>
              <p:cNvSpPr/>
              <p:nvPr/>
            </p:nvSpPr>
            <p:spPr>
              <a:xfrm>
                <a:off x="3720525" y="1642525"/>
                <a:ext cx="48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933" extrusionOk="0">
                    <a:moveTo>
                      <a:pt x="96" y="0"/>
                    </a:moveTo>
                    <a:cubicBezTo>
                      <a:pt x="43" y="0"/>
                      <a:pt x="0" y="43"/>
                      <a:pt x="0" y="95"/>
                    </a:cubicBezTo>
                    <a:lnTo>
                      <a:pt x="0" y="837"/>
                    </a:lnTo>
                    <a:cubicBezTo>
                      <a:pt x="0" y="890"/>
                      <a:pt x="43" y="933"/>
                      <a:pt x="96" y="933"/>
                    </a:cubicBezTo>
                    <a:cubicBezTo>
                      <a:pt x="148" y="933"/>
                      <a:pt x="191" y="890"/>
                      <a:pt x="191" y="837"/>
                    </a:cubicBezTo>
                    <a:lnTo>
                      <a:pt x="191" y="95"/>
                    </a:lnTo>
                    <a:cubicBezTo>
                      <a:pt x="191" y="43"/>
                      <a:pt x="148" y="0"/>
                      <a:pt x="9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44" name="Google Shape;944;p9"/>
              <p:cNvSpPr/>
              <p:nvPr/>
            </p:nvSpPr>
            <p:spPr>
              <a:xfrm>
                <a:off x="3729375" y="1592025"/>
                <a:ext cx="9650" cy="27475"/>
              </a:xfrm>
              <a:custGeom>
                <a:avLst/>
                <a:gdLst/>
                <a:ahLst/>
                <a:cxnLst/>
                <a:rect l="l" t="t" r="r" b="b"/>
                <a:pathLst>
                  <a:path w="386" h="1099" extrusionOk="0">
                    <a:moveTo>
                      <a:pt x="277" y="0"/>
                    </a:moveTo>
                    <a:cubicBezTo>
                      <a:pt x="240" y="0"/>
                      <a:pt x="205" y="22"/>
                      <a:pt x="189" y="58"/>
                    </a:cubicBezTo>
                    <a:cubicBezTo>
                      <a:pt x="60" y="355"/>
                      <a:pt x="0" y="684"/>
                      <a:pt x="18" y="1008"/>
                    </a:cubicBezTo>
                    <a:cubicBezTo>
                      <a:pt x="20" y="1059"/>
                      <a:pt x="62" y="1098"/>
                      <a:pt x="113" y="1098"/>
                    </a:cubicBezTo>
                    <a:lnTo>
                      <a:pt x="117" y="1098"/>
                    </a:lnTo>
                    <a:cubicBezTo>
                      <a:pt x="170" y="1095"/>
                      <a:pt x="210" y="1051"/>
                      <a:pt x="208" y="998"/>
                    </a:cubicBezTo>
                    <a:cubicBezTo>
                      <a:pt x="193" y="703"/>
                      <a:pt x="247" y="404"/>
                      <a:pt x="364" y="134"/>
                    </a:cubicBezTo>
                    <a:cubicBezTo>
                      <a:pt x="386" y="85"/>
                      <a:pt x="363" y="30"/>
                      <a:pt x="315" y="9"/>
                    </a:cubicBezTo>
                    <a:cubicBezTo>
                      <a:pt x="303" y="3"/>
                      <a:pt x="289" y="0"/>
                      <a:pt x="277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45" name="Google Shape;945;p9"/>
              <p:cNvSpPr/>
              <p:nvPr/>
            </p:nvSpPr>
            <p:spPr>
              <a:xfrm>
                <a:off x="3743925" y="1622950"/>
                <a:ext cx="10500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851" extrusionOk="0">
                    <a:moveTo>
                      <a:pt x="108" y="0"/>
                    </a:moveTo>
                    <a:cubicBezTo>
                      <a:pt x="98" y="0"/>
                      <a:pt x="88" y="2"/>
                      <a:pt x="79" y="5"/>
                    </a:cubicBezTo>
                    <a:cubicBezTo>
                      <a:pt x="29" y="20"/>
                      <a:pt x="0" y="73"/>
                      <a:pt x="17" y="124"/>
                    </a:cubicBezTo>
                    <a:lnTo>
                      <a:pt x="222" y="783"/>
                    </a:lnTo>
                    <a:cubicBezTo>
                      <a:pt x="235" y="824"/>
                      <a:pt x="273" y="850"/>
                      <a:pt x="314" y="850"/>
                    </a:cubicBezTo>
                    <a:cubicBezTo>
                      <a:pt x="323" y="850"/>
                      <a:pt x="333" y="848"/>
                      <a:pt x="342" y="846"/>
                    </a:cubicBezTo>
                    <a:cubicBezTo>
                      <a:pt x="392" y="830"/>
                      <a:pt x="420" y="777"/>
                      <a:pt x="404" y="726"/>
                    </a:cubicBezTo>
                    <a:lnTo>
                      <a:pt x="198" y="67"/>
                    </a:lnTo>
                    <a:cubicBezTo>
                      <a:pt x="185" y="27"/>
                      <a:pt x="148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46" name="Google Shape;946;p9"/>
              <p:cNvSpPr/>
              <p:nvPr/>
            </p:nvSpPr>
            <p:spPr>
              <a:xfrm>
                <a:off x="3753400" y="1676475"/>
                <a:ext cx="8350" cy="24375"/>
              </a:xfrm>
              <a:custGeom>
                <a:avLst/>
                <a:gdLst/>
                <a:ahLst/>
                <a:cxnLst/>
                <a:rect l="l" t="t" r="r" b="b"/>
                <a:pathLst>
                  <a:path w="334" h="975" extrusionOk="0">
                    <a:moveTo>
                      <a:pt x="104" y="1"/>
                    </a:moveTo>
                    <a:cubicBezTo>
                      <a:pt x="99" y="1"/>
                      <a:pt x="93" y="1"/>
                      <a:pt x="88" y="2"/>
                    </a:cubicBezTo>
                    <a:cubicBezTo>
                      <a:pt x="36" y="11"/>
                      <a:pt x="1" y="60"/>
                      <a:pt x="10" y="111"/>
                    </a:cubicBezTo>
                    <a:lnTo>
                      <a:pt x="137" y="894"/>
                    </a:lnTo>
                    <a:cubicBezTo>
                      <a:pt x="144" y="942"/>
                      <a:pt x="185" y="975"/>
                      <a:pt x="231" y="975"/>
                    </a:cubicBezTo>
                    <a:lnTo>
                      <a:pt x="232" y="975"/>
                    </a:lnTo>
                    <a:cubicBezTo>
                      <a:pt x="236" y="975"/>
                      <a:pt x="242" y="975"/>
                      <a:pt x="246" y="974"/>
                    </a:cubicBezTo>
                    <a:cubicBezTo>
                      <a:pt x="299" y="965"/>
                      <a:pt x="333" y="916"/>
                      <a:pt x="326" y="864"/>
                    </a:cubicBezTo>
                    <a:lnTo>
                      <a:pt x="197" y="82"/>
                    </a:lnTo>
                    <a:cubicBezTo>
                      <a:pt x="191" y="35"/>
                      <a:pt x="150" y="1"/>
                      <a:pt x="104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47" name="Google Shape;947;p9"/>
              <p:cNvSpPr/>
              <p:nvPr/>
            </p:nvSpPr>
            <p:spPr>
              <a:xfrm>
                <a:off x="3757500" y="1721850"/>
                <a:ext cx="8100" cy="35700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428" extrusionOk="0">
                    <a:moveTo>
                      <a:pt x="102" y="0"/>
                    </a:moveTo>
                    <a:cubicBezTo>
                      <a:pt x="99" y="0"/>
                      <a:pt x="95" y="0"/>
                      <a:pt x="91" y="1"/>
                    </a:cubicBezTo>
                    <a:cubicBezTo>
                      <a:pt x="38" y="6"/>
                      <a:pt x="0" y="53"/>
                      <a:pt x="6" y="105"/>
                    </a:cubicBezTo>
                    <a:lnTo>
                      <a:pt x="130" y="1341"/>
                    </a:lnTo>
                    <a:cubicBezTo>
                      <a:pt x="134" y="1391"/>
                      <a:pt x="175" y="1427"/>
                      <a:pt x="223" y="1427"/>
                    </a:cubicBezTo>
                    <a:cubicBezTo>
                      <a:pt x="227" y="1427"/>
                      <a:pt x="230" y="1427"/>
                      <a:pt x="233" y="1426"/>
                    </a:cubicBezTo>
                    <a:cubicBezTo>
                      <a:pt x="285" y="1422"/>
                      <a:pt x="324" y="1375"/>
                      <a:pt x="318" y="1322"/>
                    </a:cubicBezTo>
                    <a:lnTo>
                      <a:pt x="195" y="86"/>
                    </a:lnTo>
                    <a:cubicBezTo>
                      <a:pt x="191" y="38"/>
                      <a:pt x="150" y="0"/>
                      <a:pt x="10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48" name="Google Shape;948;p9"/>
              <p:cNvSpPr/>
              <p:nvPr/>
            </p:nvSpPr>
            <p:spPr>
              <a:xfrm>
                <a:off x="3760700" y="1797075"/>
                <a:ext cx="4800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015" extrusionOk="0">
                    <a:moveTo>
                      <a:pt x="95" y="0"/>
                    </a:moveTo>
                    <a:cubicBezTo>
                      <a:pt x="43" y="0"/>
                      <a:pt x="0" y="42"/>
                      <a:pt x="0" y="95"/>
                    </a:cubicBezTo>
                    <a:lnTo>
                      <a:pt x="0" y="920"/>
                    </a:lnTo>
                    <a:cubicBezTo>
                      <a:pt x="0" y="972"/>
                      <a:pt x="43" y="1015"/>
                      <a:pt x="95" y="1015"/>
                    </a:cubicBezTo>
                    <a:cubicBezTo>
                      <a:pt x="148" y="1015"/>
                      <a:pt x="191" y="972"/>
                      <a:pt x="191" y="920"/>
                    </a:cubicBezTo>
                    <a:lnTo>
                      <a:pt x="191" y="95"/>
                    </a:lnTo>
                    <a:cubicBezTo>
                      <a:pt x="191" y="42"/>
                      <a:pt x="148" y="0"/>
                      <a:pt x="95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49" name="Google Shape;949;p9"/>
              <p:cNvSpPr/>
              <p:nvPr/>
            </p:nvSpPr>
            <p:spPr>
              <a:xfrm>
                <a:off x="3759625" y="1827950"/>
                <a:ext cx="7000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470" extrusionOk="0">
                    <a:moveTo>
                      <a:pt x="103" y="1"/>
                    </a:moveTo>
                    <a:cubicBezTo>
                      <a:pt x="99" y="1"/>
                      <a:pt x="96" y="1"/>
                      <a:pt x="93" y="1"/>
                    </a:cubicBezTo>
                    <a:cubicBezTo>
                      <a:pt x="40" y="5"/>
                      <a:pt x="0" y="50"/>
                      <a:pt x="4" y="102"/>
                    </a:cubicBezTo>
                    <a:lnTo>
                      <a:pt x="86" y="1380"/>
                    </a:lnTo>
                    <a:cubicBezTo>
                      <a:pt x="90" y="1430"/>
                      <a:pt x="132" y="1470"/>
                      <a:pt x="181" y="1470"/>
                    </a:cubicBezTo>
                    <a:cubicBezTo>
                      <a:pt x="184" y="1470"/>
                      <a:pt x="185" y="1470"/>
                      <a:pt x="187" y="1469"/>
                    </a:cubicBezTo>
                    <a:cubicBezTo>
                      <a:pt x="240" y="1465"/>
                      <a:pt x="280" y="1420"/>
                      <a:pt x="276" y="1368"/>
                    </a:cubicBezTo>
                    <a:lnTo>
                      <a:pt x="195" y="90"/>
                    </a:lnTo>
                    <a:cubicBezTo>
                      <a:pt x="191" y="41"/>
                      <a:pt x="152" y="1"/>
                      <a:pt x="103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50" name="Google Shape;950;p9"/>
              <p:cNvSpPr/>
              <p:nvPr/>
            </p:nvSpPr>
            <p:spPr>
              <a:xfrm>
                <a:off x="3755400" y="1885650"/>
                <a:ext cx="6125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245" h="809" extrusionOk="0">
                    <a:moveTo>
                      <a:pt x="101" y="0"/>
                    </a:moveTo>
                    <a:cubicBezTo>
                      <a:pt x="98" y="0"/>
                      <a:pt x="95" y="0"/>
                      <a:pt x="92" y="1"/>
                    </a:cubicBezTo>
                    <a:cubicBezTo>
                      <a:pt x="39" y="5"/>
                      <a:pt x="0" y="50"/>
                      <a:pt x="4" y="103"/>
                    </a:cubicBezTo>
                    <a:lnTo>
                      <a:pt x="50" y="722"/>
                    </a:lnTo>
                    <a:cubicBezTo>
                      <a:pt x="55" y="771"/>
                      <a:pt x="95" y="809"/>
                      <a:pt x="145" y="809"/>
                    </a:cubicBezTo>
                    <a:lnTo>
                      <a:pt x="153" y="809"/>
                    </a:lnTo>
                    <a:cubicBezTo>
                      <a:pt x="205" y="805"/>
                      <a:pt x="244" y="759"/>
                      <a:pt x="240" y="707"/>
                    </a:cubicBezTo>
                    <a:lnTo>
                      <a:pt x="194" y="89"/>
                    </a:lnTo>
                    <a:cubicBezTo>
                      <a:pt x="191" y="40"/>
                      <a:pt x="150" y="0"/>
                      <a:pt x="101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51" name="Google Shape;951;p9"/>
              <p:cNvSpPr/>
              <p:nvPr/>
            </p:nvSpPr>
            <p:spPr>
              <a:xfrm>
                <a:off x="3756575" y="1912450"/>
                <a:ext cx="4775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593" extrusionOk="0">
                    <a:moveTo>
                      <a:pt x="96" y="1"/>
                    </a:moveTo>
                    <a:cubicBezTo>
                      <a:pt x="43" y="1"/>
                      <a:pt x="1" y="43"/>
                      <a:pt x="1" y="96"/>
                    </a:cubicBezTo>
                    <a:lnTo>
                      <a:pt x="1" y="1496"/>
                    </a:lnTo>
                    <a:cubicBezTo>
                      <a:pt x="1" y="1549"/>
                      <a:pt x="43" y="1592"/>
                      <a:pt x="96" y="1592"/>
                    </a:cubicBezTo>
                    <a:cubicBezTo>
                      <a:pt x="149" y="1592"/>
                      <a:pt x="191" y="1549"/>
                      <a:pt x="191" y="1496"/>
                    </a:cubicBezTo>
                    <a:lnTo>
                      <a:pt x="191" y="96"/>
                    </a:lnTo>
                    <a:cubicBezTo>
                      <a:pt x="191" y="43"/>
                      <a:pt x="149" y="1"/>
                      <a:pt x="96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52" name="Google Shape;952;p9"/>
              <p:cNvSpPr/>
              <p:nvPr/>
            </p:nvSpPr>
            <p:spPr>
              <a:xfrm>
                <a:off x="3733850" y="1930975"/>
                <a:ext cx="5950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893" extrusionOk="0">
                    <a:moveTo>
                      <a:pt x="102" y="1"/>
                    </a:moveTo>
                    <a:cubicBezTo>
                      <a:pt x="99" y="1"/>
                      <a:pt x="96" y="1"/>
                      <a:pt x="93" y="1"/>
                    </a:cubicBezTo>
                    <a:cubicBezTo>
                      <a:pt x="40" y="5"/>
                      <a:pt x="0" y="50"/>
                      <a:pt x="4" y="102"/>
                    </a:cubicBezTo>
                    <a:lnTo>
                      <a:pt x="44" y="803"/>
                    </a:lnTo>
                    <a:cubicBezTo>
                      <a:pt x="48" y="854"/>
                      <a:pt x="90" y="892"/>
                      <a:pt x="139" y="892"/>
                    </a:cubicBezTo>
                    <a:lnTo>
                      <a:pt x="145" y="892"/>
                    </a:lnTo>
                    <a:cubicBezTo>
                      <a:pt x="198" y="889"/>
                      <a:pt x="238" y="844"/>
                      <a:pt x="234" y="792"/>
                    </a:cubicBezTo>
                    <a:lnTo>
                      <a:pt x="193" y="91"/>
                    </a:lnTo>
                    <a:cubicBezTo>
                      <a:pt x="190" y="41"/>
                      <a:pt x="150" y="1"/>
                      <a:pt x="102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53" name="Google Shape;953;p9"/>
              <p:cNvSpPr/>
              <p:nvPr/>
            </p:nvSpPr>
            <p:spPr>
              <a:xfrm>
                <a:off x="3738050" y="1856825"/>
                <a:ext cx="4750" cy="28475"/>
              </a:xfrm>
              <a:custGeom>
                <a:avLst/>
                <a:gdLst/>
                <a:ahLst/>
                <a:cxnLst/>
                <a:rect l="l" t="t" r="r" b="b"/>
                <a:pathLst>
                  <a:path w="190" h="1139" extrusionOk="0">
                    <a:moveTo>
                      <a:pt x="95" y="0"/>
                    </a:moveTo>
                    <a:cubicBezTo>
                      <a:pt x="42" y="0"/>
                      <a:pt x="0" y="42"/>
                      <a:pt x="0" y="95"/>
                    </a:cubicBezTo>
                    <a:lnTo>
                      <a:pt x="0" y="1043"/>
                    </a:lnTo>
                    <a:cubicBezTo>
                      <a:pt x="0" y="1095"/>
                      <a:pt x="42" y="1138"/>
                      <a:pt x="95" y="1138"/>
                    </a:cubicBezTo>
                    <a:cubicBezTo>
                      <a:pt x="148" y="1138"/>
                      <a:pt x="190" y="1095"/>
                      <a:pt x="190" y="1043"/>
                    </a:cubicBezTo>
                    <a:lnTo>
                      <a:pt x="190" y="95"/>
                    </a:lnTo>
                    <a:cubicBezTo>
                      <a:pt x="190" y="42"/>
                      <a:pt x="148" y="0"/>
                      <a:pt x="95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54" name="Google Shape;954;p9"/>
              <p:cNvSpPr/>
              <p:nvPr/>
            </p:nvSpPr>
            <p:spPr>
              <a:xfrm>
                <a:off x="3736375" y="1798075"/>
                <a:ext cx="7700" cy="3055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1222" extrusionOk="0">
                    <a:moveTo>
                      <a:pt x="120" y="1"/>
                    </a:moveTo>
                    <a:cubicBezTo>
                      <a:pt x="71" y="1"/>
                      <a:pt x="29" y="40"/>
                      <a:pt x="26" y="89"/>
                    </a:cubicBezTo>
                    <a:cubicBezTo>
                      <a:pt x="1" y="446"/>
                      <a:pt x="30" y="801"/>
                      <a:pt x="110" y="1148"/>
                    </a:cubicBezTo>
                    <a:cubicBezTo>
                      <a:pt x="121" y="1192"/>
                      <a:pt x="160" y="1222"/>
                      <a:pt x="203" y="1222"/>
                    </a:cubicBezTo>
                    <a:cubicBezTo>
                      <a:pt x="211" y="1222"/>
                      <a:pt x="217" y="1221"/>
                      <a:pt x="225" y="1220"/>
                    </a:cubicBezTo>
                    <a:cubicBezTo>
                      <a:pt x="276" y="1208"/>
                      <a:pt x="308" y="1156"/>
                      <a:pt x="296" y="1105"/>
                    </a:cubicBezTo>
                    <a:cubicBezTo>
                      <a:pt x="219" y="777"/>
                      <a:pt x="193" y="439"/>
                      <a:pt x="216" y="102"/>
                    </a:cubicBezTo>
                    <a:cubicBezTo>
                      <a:pt x="219" y="51"/>
                      <a:pt x="180" y="5"/>
                      <a:pt x="128" y="1"/>
                    </a:cubicBezTo>
                    <a:cubicBezTo>
                      <a:pt x="125" y="1"/>
                      <a:pt x="123" y="1"/>
                      <a:pt x="12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55" name="Google Shape;955;p9"/>
              <p:cNvSpPr/>
              <p:nvPr/>
            </p:nvSpPr>
            <p:spPr>
              <a:xfrm>
                <a:off x="3736900" y="1744525"/>
                <a:ext cx="6825" cy="3265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306" extrusionOk="0">
                    <a:moveTo>
                      <a:pt x="101" y="0"/>
                    </a:moveTo>
                    <a:cubicBezTo>
                      <a:pt x="49" y="0"/>
                      <a:pt x="6" y="42"/>
                      <a:pt x="6" y="94"/>
                    </a:cubicBezTo>
                    <a:cubicBezTo>
                      <a:pt x="1" y="470"/>
                      <a:pt x="25" y="850"/>
                      <a:pt x="76" y="1222"/>
                    </a:cubicBezTo>
                    <a:cubicBezTo>
                      <a:pt x="83" y="1271"/>
                      <a:pt x="123" y="1305"/>
                      <a:pt x="170" y="1305"/>
                    </a:cubicBezTo>
                    <a:cubicBezTo>
                      <a:pt x="174" y="1305"/>
                      <a:pt x="179" y="1305"/>
                      <a:pt x="183" y="1304"/>
                    </a:cubicBezTo>
                    <a:cubicBezTo>
                      <a:pt x="236" y="1297"/>
                      <a:pt x="272" y="1249"/>
                      <a:pt x="265" y="1197"/>
                    </a:cubicBezTo>
                    <a:cubicBezTo>
                      <a:pt x="215" y="834"/>
                      <a:pt x="192" y="463"/>
                      <a:pt x="196" y="96"/>
                    </a:cubicBezTo>
                    <a:cubicBezTo>
                      <a:pt x="197" y="44"/>
                      <a:pt x="155" y="0"/>
                      <a:pt x="10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56" name="Google Shape;956;p9"/>
              <p:cNvSpPr/>
              <p:nvPr/>
            </p:nvSpPr>
            <p:spPr>
              <a:xfrm>
                <a:off x="3733350" y="1691950"/>
                <a:ext cx="7650" cy="31600"/>
              </a:xfrm>
              <a:custGeom>
                <a:avLst/>
                <a:gdLst/>
                <a:ahLst/>
                <a:cxnLst/>
                <a:rect l="l" t="t" r="r" b="b"/>
                <a:pathLst>
                  <a:path w="306" h="1264" extrusionOk="0">
                    <a:moveTo>
                      <a:pt x="115" y="1"/>
                    </a:moveTo>
                    <a:cubicBezTo>
                      <a:pt x="66" y="1"/>
                      <a:pt x="26" y="41"/>
                      <a:pt x="24" y="91"/>
                    </a:cubicBezTo>
                    <a:cubicBezTo>
                      <a:pt x="0" y="458"/>
                      <a:pt x="29" y="828"/>
                      <a:pt x="108" y="1188"/>
                    </a:cubicBezTo>
                    <a:cubicBezTo>
                      <a:pt x="117" y="1233"/>
                      <a:pt x="157" y="1263"/>
                      <a:pt x="200" y="1263"/>
                    </a:cubicBezTo>
                    <a:cubicBezTo>
                      <a:pt x="207" y="1263"/>
                      <a:pt x="215" y="1262"/>
                      <a:pt x="221" y="1261"/>
                    </a:cubicBezTo>
                    <a:cubicBezTo>
                      <a:pt x="272" y="1250"/>
                      <a:pt x="305" y="1199"/>
                      <a:pt x="294" y="1147"/>
                    </a:cubicBezTo>
                    <a:cubicBezTo>
                      <a:pt x="219" y="805"/>
                      <a:pt x="193" y="453"/>
                      <a:pt x="213" y="102"/>
                    </a:cubicBezTo>
                    <a:cubicBezTo>
                      <a:pt x="217" y="50"/>
                      <a:pt x="177" y="5"/>
                      <a:pt x="124" y="1"/>
                    </a:cubicBezTo>
                    <a:cubicBezTo>
                      <a:pt x="121" y="1"/>
                      <a:pt x="118" y="1"/>
                      <a:pt x="115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</p:grpSp>
      </p:grpSp>
      <p:grpSp>
        <p:nvGrpSpPr>
          <p:cNvPr id="957" name="Google Shape;957;p9"/>
          <p:cNvGrpSpPr/>
          <p:nvPr/>
        </p:nvGrpSpPr>
        <p:grpSpPr>
          <a:xfrm flipH="1">
            <a:off x="9022152" y="-188798"/>
            <a:ext cx="3362597" cy="2647809"/>
            <a:chOff x="-241347" y="-208203"/>
            <a:chExt cx="2947964" cy="2919945"/>
          </a:xfrm>
        </p:grpSpPr>
        <p:grpSp>
          <p:nvGrpSpPr>
            <p:cNvPr id="958" name="Google Shape;958;p9"/>
            <p:cNvGrpSpPr/>
            <p:nvPr/>
          </p:nvGrpSpPr>
          <p:grpSpPr>
            <a:xfrm rot="-2127316">
              <a:off x="455043" y="1086139"/>
              <a:ext cx="470902" cy="1125770"/>
              <a:chOff x="1763800" y="344725"/>
              <a:chExt cx="152925" cy="365600"/>
            </a:xfrm>
          </p:grpSpPr>
          <p:sp>
            <p:nvSpPr>
              <p:cNvPr id="959" name="Google Shape;959;p9"/>
              <p:cNvSpPr/>
              <p:nvPr/>
            </p:nvSpPr>
            <p:spPr>
              <a:xfrm>
                <a:off x="1832375" y="420775"/>
                <a:ext cx="705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339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6" y="664"/>
                      <a:pt x="280" y="1311"/>
                      <a:pt x="615" y="1887"/>
                    </a:cubicBezTo>
                    <a:cubicBezTo>
                      <a:pt x="683" y="2004"/>
                      <a:pt x="759" y="2130"/>
                      <a:pt x="842" y="2256"/>
                    </a:cubicBezTo>
                    <a:cubicBezTo>
                      <a:pt x="1096" y="2641"/>
                      <a:pt x="1415" y="3038"/>
                      <a:pt x="1780" y="3246"/>
                    </a:cubicBezTo>
                    <a:cubicBezTo>
                      <a:pt x="1928" y="3330"/>
                      <a:pt x="2101" y="3394"/>
                      <a:pt x="2267" y="3394"/>
                    </a:cubicBezTo>
                    <a:cubicBezTo>
                      <a:pt x="2359" y="3394"/>
                      <a:pt x="2449" y="3375"/>
                      <a:pt x="2530" y="3328"/>
                    </a:cubicBezTo>
                    <a:cubicBezTo>
                      <a:pt x="2736" y="3209"/>
                      <a:pt x="2822" y="2942"/>
                      <a:pt x="2789" y="2705"/>
                    </a:cubicBezTo>
                    <a:cubicBezTo>
                      <a:pt x="2757" y="2469"/>
                      <a:pt x="2627" y="2258"/>
                      <a:pt x="2487" y="2065"/>
                    </a:cubicBezTo>
                    <a:cubicBezTo>
                      <a:pt x="2178" y="1642"/>
                      <a:pt x="1745" y="1305"/>
                      <a:pt x="1356" y="957"/>
                    </a:cubicBezTo>
                    <a:cubicBezTo>
                      <a:pt x="942" y="587"/>
                      <a:pt x="488" y="26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60" name="Google Shape;960;p9"/>
              <p:cNvSpPr/>
              <p:nvPr/>
            </p:nvSpPr>
            <p:spPr>
              <a:xfrm>
                <a:off x="1763800" y="418950"/>
                <a:ext cx="70650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2826" h="3277" extrusionOk="0">
                    <a:moveTo>
                      <a:pt x="2822" y="1"/>
                    </a:moveTo>
                    <a:lnTo>
                      <a:pt x="2822" y="1"/>
                    </a:lnTo>
                    <a:cubicBezTo>
                      <a:pt x="2822" y="12"/>
                      <a:pt x="2268" y="249"/>
                      <a:pt x="2213" y="281"/>
                    </a:cubicBezTo>
                    <a:cubicBezTo>
                      <a:pt x="2036" y="386"/>
                      <a:pt x="1878" y="511"/>
                      <a:pt x="1694" y="600"/>
                    </a:cubicBezTo>
                    <a:cubicBezTo>
                      <a:pt x="1301" y="791"/>
                      <a:pt x="970" y="1126"/>
                      <a:pt x="666" y="1438"/>
                    </a:cubicBezTo>
                    <a:lnTo>
                      <a:pt x="666" y="1437"/>
                    </a:lnTo>
                    <a:cubicBezTo>
                      <a:pt x="474" y="1636"/>
                      <a:pt x="289" y="1848"/>
                      <a:pt x="170" y="2096"/>
                    </a:cubicBezTo>
                    <a:cubicBezTo>
                      <a:pt x="50" y="2346"/>
                      <a:pt x="1" y="2638"/>
                      <a:pt x="87" y="2901"/>
                    </a:cubicBezTo>
                    <a:cubicBezTo>
                      <a:pt x="150" y="3094"/>
                      <a:pt x="312" y="3276"/>
                      <a:pt x="515" y="3276"/>
                    </a:cubicBezTo>
                    <a:cubicBezTo>
                      <a:pt x="613" y="3276"/>
                      <a:pt x="706" y="3235"/>
                      <a:pt x="793" y="3191"/>
                    </a:cubicBezTo>
                    <a:cubicBezTo>
                      <a:pt x="1996" y="2589"/>
                      <a:pt x="2826" y="1351"/>
                      <a:pt x="28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61" name="Google Shape;961;p9"/>
              <p:cNvSpPr/>
              <p:nvPr/>
            </p:nvSpPr>
            <p:spPr>
              <a:xfrm>
                <a:off x="1834750" y="518625"/>
                <a:ext cx="78600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294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56" y="285"/>
                      <a:pt x="116" y="574"/>
                      <a:pt x="249" y="856"/>
                    </a:cubicBezTo>
                    <a:cubicBezTo>
                      <a:pt x="438" y="1252"/>
                      <a:pt x="718" y="1642"/>
                      <a:pt x="1005" y="1973"/>
                    </a:cubicBezTo>
                    <a:cubicBezTo>
                      <a:pt x="1382" y="2407"/>
                      <a:pt x="1860" y="2772"/>
                      <a:pt x="2415" y="2920"/>
                    </a:cubicBezTo>
                    <a:cubicBezTo>
                      <a:pt x="2485" y="2939"/>
                      <a:pt x="2555" y="2949"/>
                      <a:pt x="2624" y="2949"/>
                    </a:cubicBezTo>
                    <a:cubicBezTo>
                      <a:pt x="2823" y="2949"/>
                      <a:pt x="3005" y="2862"/>
                      <a:pt x="3092" y="2646"/>
                    </a:cubicBezTo>
                    <a:cubicBezTo>
                      <a:pt x="3143" y="2520"/>
                      <a:pt x="3144" y="2379"/>
                      <a:pt x="3124" y="2246"/>
                    </a:cubicBezTo>
                    <a:cubicBezTo>
                      <a:pt x="3059" y="1803"/>
                      <a:pt x="2774" y="1418"/>
                      <a:pt x="2425" y="1137"/>
                    </a:cubicBezTo>
                    <a:cubicBezTo>
                      <a:pt x="2403" y="1120"/>
                      <a:pt x="2380" y="1102"/>
                      <a:pt x="2357" y="1084"/>
                    </a:cubicBezTo>
                    <a:cubicBezTo>
                      <a:pt x="2024" y="833"/>
                      <a:pt x="1640" y="656"/>
                      <a:pt x="1260" y="480"/>
                    </a:cubicBezTo>
                    <a:cubicBezTo>
                      <a:pt x="867" y="298"/>
                      <a:pt x="435" y="6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62" name="Google Shape;962;p9"/>
              <p:cNvSpPr/>
              <p:nvPr/>
            </p:nvSpPr>
            <p:spPr>
              <a:xfrm>
                <a:off x="1783325" y="517725"/>
                <a:ext cx="54600" cy="94375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3775" extrusionOk="0">
                    <a:moveTo>
                      <a:pt x="2064" y="1"/>
                    </a:moveTo>
                    <a:lnTo>
                      <a:pt x="2064" y="1"/>
                    </a:lnTo>
                    <a:cubicBezTo>
                      <a:pt x="1431" y="274"/>
                      <a:pt x="1019" y="1015"/>
                      <a:pt x="683" y="1579"/>
                    </a:cubicBezTo>
                    <a:cubicBezTo>
                      <a:pt x="358" y="2128"/>
                      <a:pt x="24" y="2710"/>
                      <a:pt x="5" y="3348"/>
                    </a:cubicBezTo>
                    <a:cubicBezTo>
                      <a:pt x="0" y="3484"/>
                      <a:pt x="19" y="3638"/>
                      <a:pt x="127" y="3721"/>
                    </a:cubicBezTo>
                    <a:cubicBezTo>
                      <a:pt x="177" y="3759"/>
                      <a:pt x="234" y="3775"/>
                      <a:pt x="294" y="3775"/>
                    </a:cubicBezTo>
                    <a:cubicBezTo>
                      <a:pt x="409" y="3775"/>
                      <a:pt x="535" y="3717"/>
                      <a:pt x="636" y="3652"/>
                    </a:cubicBezTo>
                    <a:cubicBezTo>
                      <a:pt x="1507" y="3094"/>
                      <a:pt x="1843" y="2219"/>
                      <a:pt x="2063" y="1257"/>
                    </a:cubicBezTo>
                    <a:cubicBezTo>
                      <a:pt x="2112" y="1046"/>
                      <a:pt x="2184" y="787"/>
                      <a:pt x="2138" y="571"/>
                    </a:cubicBezTo>
                    <a:cubicBezTo>
                      <a:pt x="2096" y="362"/>
                      <a:pt x="2054" y="225"/>
                      <a:pt x="20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63" name="Google Shape;963;p9"/>
              <p:cNvSpPr/>
              <p:nvPr/>
            </p:nvSpPr>
            <p:spPr>
              <a:xfrm>
                <a:off x="1843075" y="612225"/>
                <a:ext cx="73650" cy="45650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1826" extrusionOk="0">
                    <a:moveTo>
                      <a:pt x="205" y="1"/>
                    </a:moveTo>
                    <a:cubicBezTo>
                      <a:pt x="137" y="1"/>
                      <a:pt x="69" y="3"/>
                      <a:pt x="0" y="7"/>
                    </a:cubicBezTo>
                    <a:cubicBezTo>
                      <a:pt x="99" y="107"/>
                      <a:pt x="127" y="215"/>
                      <a:pt x="193" y="334"/>
                    </a:cubicBezTo>
                    <a:cubicBezTo>
                      <a:pt x="283" y="495"/>
                      <a:pt x="425" y="638"/>
                      <a:pt x="548" y="775"/>
                    </a:cubicBezTo>
                    <a:cubicBezTo>
                      <a:pt x="809" y="1066"/>
                      <a:pt x="1098" y="1331"/>
                      <a:pt x="1433" y="1538"/>
                    </a:cubicBezTo>
                    <a:cubicBezTo>
                      <a:pt x="1693" y="1699"/>
                      <a:pt x="1987" y="1825"/>
                      <a:pt x="2292" y="1825"/>
                    </a:cubicBezTo>
                    <a:cubicBezTo>
                      <a:pt x="2306" y="1825"/>
                      <a:pt x="2320" y="1825"/>
                      <a:pt x="2334" y="1824"/>
                    </a:cubicBezTo>
                    <a:cubicBezTo>
                      <a:pt x="2598" y="1814"/>
                      <a:pt x="2891" y="1659"/>
                      <a:pt x="2919" y="1397"/>
                    </a:cubicBezTo>
                    <a:cubicBezTo>
                      <a:pt x="2945" y="1150"/>
                      <a:pt x="2731" y="948"/>
                      <a:pt x="2527" y="807"/>
                    </a:cubicBezTo>
                    <a:cubicBezTo>
                      <a:pt x="1843" y="332"/>
                      <a:pt x="1044" y="1"/>
                      <a:pt x="2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64" name="Google Shape;964;p9"/>
              <p:cNvSpPr/>
              <p:nvPr/>
            </p:nvSpPr>
            <p:spPr>
              <a:xfrm>
                <a:off x="1821050" y="613825"/>
                <a:ext cx="33025" cy="85325"/>
              </a:xfrm>
              <a:custGeom>
                <a:avLst/>
                <a:gdLst/>
                <a:ahLst/>
                <a:cxnLst/>
                <a:rect l="l" t="t" r="r" b="b"/>
                <a:pathLst>
                  <a:path w="1321" h="3413" extrusionOk="0">
                    <a:moveTo>
                      <a:pt x="923" y="0"/>
                    </a:moveTo>
                    <a:cubicBezTo>
                      <a:pt x="896" y="0"/>
                      <a:pt x="873" y="27"/>
                      <a:pt x="858" y="53"/>
                    </a:cubicBezTo>
                    <a:cubicBezTo>
                      <a:pt x="364" y="850"/>
                      <a:pt x="63" y="1785"/>
                      <a:pt x="10" y="2723"/>
                    </a:cubicBezTo>
                    <a:cubicBezTo>
                      <a:pt x="1" y="2870"/>
                      <a:pt x="0" y="3022"/>
                      <a:pt x="55" y="3159"/>
                    </a:cubicBezTo>
                    <a:cubicBezTo>
                      <a:pt x="112" y="3295"/>
                      <a:pt x="239" y="3413"/>
                      <a:pt x="387" y="3413"/>
                    </a:cubicBezTo>
                    <a:cubicBezTo>
                      <a:pt x="387" y="3413"/>
                      <a:pt x="388" y="3413"/>
                      <a:pt x="389" y="3413"/>
                    </a:cubicBezTo>
                    <a:cubicBezTo>
                      <a:pt x="521" y="3413"/>
                      <a:pt x="638" y="3323"/>
                      <a:pt x="728" y="3224"/>
                    </a:cubicBezTo>
                    <a:cubicBezTo>
                      <a:pt x="1126" y="2793"/>
                      <a:pt x="1240" y="2174"/>
                      <a:pt x="1281" y="1588"/>
                    </a:cubicBezTo>
                    <a:cubicBezTo>
                      <a:pt x="1299" y="1309"/>
                      <a:pt x="1320" y="985"/>
                      <a:pt x="1230" y="715"/>
                    </a:cubicBezTo>
                    <a:cubicBezTo>
                      <a:pt x="1156" y="493"/>
                      <a:pt x="1044" y="308"/>
                      <a:pt x="983" y="71"/>
                    </a:cubicBezTo>
                    <a:cubicBezTo>
                      <a:pt x="975" y="42"/>
                      <a:pt x="962" y="6"/>
                      <a:pt x="931" y="1"/>
                    </a:cubicBezTo>
                    <a:cubicBezTo>
                      <a:pt x="928" y="0"/>
                      <a:pt x="926" y="0"/>
                      <a:pt x="9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65" name="Google Shape;965;p9"/>
              <p:cNvSpPr/>
              <p:nvPr/>
            </p:nvSpPr>
            <p:spPr>
              <a:xfrm>
                <a:off x="1843525" y="614825"/>
                <a:ext cx="52275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2091" h="3820" extrusionOk="0">
                    <a:moveTo>
                      <a:pt x="66" y="0"/>
                    </a:moveTo>
                    <a:cubicBezTo>
                      <a:pt x="1" y="327"/>
                      <a:pt x="180" y="651"/>
                      <a:pt x="297" y="944"/>
                    </a:cubicBezTo>
                    <a:cubicBezTo>
                      <a:pt x="416" y="1247"/>
                      <a:pt x="424" y="1613"/>
                      <a:pt x="517" y="1929"/>
                    </a:cubicBezTo>
                    <a:cubicBezTo>
                      <a:pt x="686" y="2495"/>
                      <a:pt x="926" y="3040"/>
                      <a:pt x="1231" y="3546"/>
                    </a:cubicBezTo>
                    <a:lnTo>
                      <a:pt x="1229" y="3546"/>
                    </a:lnTo>
                    <a:cubicBezTo>
                      <a:pt x="1302" y="3667"/>
                      <a:pt x="1396" y="3797"/>
                      <a:pt x="1535" y="3817"/>
                    </a:cubicBezTo>
                    <a:cubicBezTo>
                      <a:pt x="1548" y="3819"/>
                      <a:pt x="1560" y="3819"/>
                      <a:pt x="1572" y="3819"/>
                    </a:cubicBezTo>
                    <a:cubicBezTo>
                      <a:pt x="1649" y="3819"/>
                      <a:pt x="1724" y="3786"/>
                      <a:pt x="1786" y="3741"/>
                    </a:cubicBezTo>
                    <a:cubicBezTo>
                      <a:pt x="2054" y="3541"/>
                      <a:pt x="2091" y="3150"/>
                      <a:pt x="2025" y="2822"/>
                    </a:cubicBezTo>
                    <a:cubicBezTo>
                      <a:pt x="1914" y="2275"/>
                      <a:pt x="1590" y="1794"/>
                      <a:pt x="1237" y="1362"/>
                    </a:cubicBezTo>
                    <a:cubicBezTo>
                      <a:pt x="1022" y="1098"/>
                      <a:pt x="760" y="880"/>
                      <a:pt x="528" y="634"/>
                    </a:cubicBezTo>
                    <a:cubicBezTo>
                      <a:pt x="343" y="435"/>
                      <a:pt x="301" y="153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66" name="Google Shape;966;p9"/>
              <p:cNvSpPr/>
              <p:nvPr/>
            </p:nvSpPr>
            <p:spPr>
              <a:xfrm>
                <a:off x="1819925" y="344725"/>
                <a:ext cx="43275" cy="285450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11418" extrusionOk="0">
                    <a:moveTo>
                      <a:pt x="1508" y="1"/>
                    </a:moveTo>
                    <a:cubicBezTo>
                      <a:pt x="1436" y="1"/>
                      <a:pt x="1366" y="39"/>
                      <a:pt x="1340" y="128"/>
                    </a:cubicBezTo>
                    <a:cubicBezTo>
                      <a:pt x="528" y="2948"/>
                      <a:pt x="1" y="5914"/>
                      <a:pt x="484" y="8842"/>
                    </a:cubicBezTo>
                    <a:cubicBezTo>
                      <a:pt x="624" y="9682"/>
                      <a:pt x="849" y="10504"/>
                      <a:pt x="1166" y="11295"/>
                    </a:cubicBezTo>
                    <a:cubicBezTo>
                      <a:pt x="1200" y="11380"/>
                      <a:pt x="1277" y="11417"/>
                      <a:pt x="1352" y="11417"/>
                    </a:cubicBezTo>
                    <a:cubicBezTo>
                      <a:pt x="1464" y="11417"/>
                      <a:pt x="1571" y="11333"/>
                      <a:pt x="1518" y="11203"/>
                    </a:cubicBezTo>
                    <a:lnTo>
                      <a:pt x="1519" y="11203"/>
                    </a:lnTo>
                    <a:cubicBezTo>
                      <a:pt x="420" y="8466"/>
                      <a:pt x="502" y="5448"/>
                      <a:pt x="1094" y="2605"/>
                    </a:cubicBezTo>
                    <a:cubicBezTo>
                      <a:pt x="1259" y="1804"/>
                      <a:pt x="1465" y="1013"/>
                      <a:pt x="1691" y="227"/>
                    </a:cubicBezTo>
                    <a:cubicBezTo>
                      <a:pt x="1730" y="91"/>
                      <a:pt x="1618" y="1"/>
                      <a:pt x="15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</p:grpSp>
        <p:grpSp>
          <p:nvGrpSpPr>
            <p:cNvPr id="967" name="Google Shape;967;p9"/>
            <p:cNvGrpSpPr/>
            <p:nvPr/>
          </p:nvGrpSpPr>
          <p:grpSpPr>
            <a:xfrm rot="-3860670" flipH="1">
              <a:off x="1166560" y="223706"/>
              <a:ext cx="470898" cy="1125767"/>
              <a:chOff x="1763800" y="344725"/>
              <a:chExt cx="152925" cy="365600"/>
            </a:xfrm>
          </p:grpSpPr>
          <p:sp>
            <p:nvSpPr>
              <p:cNvPr id="968" name="Google Shape;968;p9"/>
              <p:cNvSpPr/>
              <p:nvPr/>
            </p:nvSpPr>
            <p:spPr>
              <a:xfrm>
                <a:off x="1832375" y="420775"/>
                <a:ext cx="705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339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6" y="664"/>
                      <a:pt x="280" y="1311"/>
                      <a:pt x="615" y="1887"/>
                    </a:cubicBezTo>
                    <a:cubicBezTo>
                      <a:pt x="683" y="2004"/>
                      <a:pt x="759" y="2130"/>
                      <a:pt x="842" y="2256"/>
                    </a:cubicBezTo>
                    <a:cubicBezTo>
                      <a:pt x="1096" y="2641"/>
                      <a:pt x="1415" y="3038"/>
                      <a:pt x="1780" y="3246"/>
                    </a:cubicBezTo>
                    <a:cubicBezTo>
                      <a:pt x="1928" y="3330"/>
                      <a:pt x="2101" y="3394"/>
                      <a:pt x="2267" y="3394"/>
                    </a:cubicBezTo>
                    <a:cubicBezTo>
                      <a:pt x="2359" y="3394"/>
                      <a:pt x="2449" y="3375"/>
                      <a:pt x="2530" y="3328"/>
                    </a:cubicBezTo>
                    <a:cubicBezTo>
                      <a:pt x="2736" y="3209"/>
                      <a:pt x="2822" y="2942"/>
                      <a:pt x="2789" y="2705"/>
                    </a:cubicBezTo>
                    <a:cubicBezTo>
                      <a:pt x="2757" y="2469"/>
                      <a:pt x="2627" y="2258"/>
                      <a:pt x="2487" y="2065"/>
                    </a:cubicBezTo>
                    <a:cubicBezTo>
                      <a:pt x="2178" y="1642"/>
                      <a:pt x="1745" y="1305"/>
                      <a:pt x="1356" y="957"/>
                    </a:cubicBezTo>
                    <a:cubicBezTo>
                      <a:pt x="942" y="587"/>
                      <a:pt x="488" y="26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69" name="Google Shape;969;p9"/>
              <p:cNvSpPr/>
              <p:nvPr/>
            </p:nvSpPr>
            <p:spPr>
              <a:xfrm>
                <a:off x="1763800" y="418950"/>
                <a:ext cx="70650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2826" h="3277" extrusionOk="0">
                    <a:moveTo>
                      <a:pt x="2822" y="1"/>
                    </a:moveTo>
                    <a:lnTo>
                      <a:pt x="2822" y="1"/>
                    </a:lnTo>
                    <a:cubicBezTo>
                      <a:pt x="2822" y="12"/>
                      <a:pt x="2268" y="249"/>
                      <a:pt x="2213" y="281"/>
                    </a:cubicBezTo>
                    <a:cubicBezTo>
                      <a:pt x="2036" y="386"/>
                      <a:pt x="1878" y="511"/>
                      <a:pt x="1694" y="600"/>
                    </a:cubicBezTo>
                    <a:cubicBezTo>
                      <a:pt x="1301" y="791"/>
                      <a:pt x="970" y="1126"/>
                      <a:pt x="666" y="1438"/>
                    </a:cubicBezTo>
                    <a:lnTo>
                      <a:pt x="666" y="1437"/>
                    </a:lnTo>
                    <a:cubicBezTo>
                      <a:pt x="474" y="1636"/>
                      <a:pt x="289" y="1848"/>
                      <a:pt x="170" y="2096"/>
                    </a:cubicBezTo>
                    <a:cubicBezTo>
                      <a:pt x="50" y="2346"/>
                      <a:pt x="1" y="2638"/>
                      <a:pt x="87" y="2901"/>
                    </a:cubicBezTo>
                    <a:cubicBezTo>
                      <a:pt x="150" y="3094"/>
                      <a:pt x="312" y="3276"/>
                      <a:pt x="515" y="3276"/>
                    </a:cubicBezTo>
                    <a:cubicBezTo>
                      <a:pt x="613" y="3276"/>
                      <a:pt x="706" y="3235"/>
                      <a:pt x="793" y="3191"/>
                    </a:cubicBezTo>
                    <a:cubicBezTo>
                      <a:pt x="1996" y="2589"/>
                      <a:pt x="2826" y="1351"/>
                      <a:pt x="28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70" name="Google Shape;970;p9"/>
              <p:cNvSpPr/>
              <p:nvPr/>
            </p:nvSpPr>
            <p:spPr>
              <a:xfrm>
                <a:off x="1834750" y="518625"/>
                <a:ext cx="78600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294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56" y="285"/>
                      <a:pt x="116" y="574"/>
                      <a:pt x="249" y="856"/>
                    </a:cubicBezTo>
                    <a:cubicBezTo>
                      <a:pt x="438" y="1252"/>
                      <a:pt x="718" y="1642"/>
                      <a:pt x="1005" y="1973"/>
                    </a:cubicBezTo>
                    <a:cubicBezTo>
                      <a:pt x="1382" y="2407"/>
                      <a:pt x="1860" y="2772"/>
                      <a:pt x="2415" y="2920"/>
                    </a:cubicBezTo>
                    <a:cubicBezTo>
                      <a:pt x="2485" y="2939"/>
                      <a:pt x="2555" y="2949"/>
                      <a:pt x="2624" y="2949"/>
                    </a:cubicBezTo>
                    <a:cubicBezTo>
                      <a:pt x="2823" y="2949"/>
                      <a:pt x="3005" y="2862"/>
                      <a:pt x="3092" y="2646"/>
                    </a:cubicBezTo>
                    <a:cubicBezTo>
                      <a:pt x="3143" y="2520"/>
                      <a:pt x="3144" y="2379"/>
                      <a:pt x="3124" y="2246"/>
                    </a:cubicBezTo>
                    <a:cubicBezTo>
                      <a:pt x="3059" y="1803"/>
                      <a:pt x="2774" y="1418"/>
                      <a:pt x="2425" y="1137"/>
                    </a:cubicBezTo>
                    <a:cubicBezTo>
                      <a:pt x="2403" y="1120"/>
                      <a:pt x="2380" y="1102"/>
                      <a:pt x="2357" y="1084"/>
                    </a:cubicBezTo>
                    <a:cubicBezTo>
                      <a:pt x="2024" y="833"/>
                      <a:pt x="1640" y="656"/>
                      <a:pt x="1260" y="480"/>
                    </a:cubicBezTo>
                    <a:cubicBezTo>
                      <a:pt x="867" y="298"/>
                      <a:pt x="435" y="6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71" name="Google Shape;971;p9"/>
              <p:cNvSpPr/>
              <p:nvPr/>
            </p:nvSpPr>
            <p:spPr>
              <a:xfrm>
                <a:off x="1783325" y="517725"/>
                <a:ext cx="54600" cy="94375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3775" extrusionOk="0">
                    <a:moveTo>
                      <a:pt x="2064" y="1"/>
                    </a:moveTo>
                    <a:lnTo>
                      <a:pt x="2064" y="1"/>
                    </a:lnTo>
                    <a:cubicBezTo>
                      <a:pt x="1431" y="274"/>
                      <a:pt x="1019" y="1015"/>
                      <a:pt x="683" y="1579"/>
                    </a:cubicBezTo>
                    <a:cubicBezTo>
                      <a:pt x="358" y="2128"/>
                      <a:pt x="24" y="2710"/>
                      <a:pt x="5" y="3348"/>
                    </a:cubicBezTo>
                    <a:cubicBezTo>
                      <a:pt x="0" y="3484"/>
                      <a:pt x="19" y="3638"/>
                      <a:pt x="127" y="3721"/>
                    </a:cubicBezTo>
                    <a:cubicBezTo>
                      <a:pt x="177" y="3759"/>
                      <a:pt x="234" y="3775"/>
                      <a:pt x="294" y="3775"/>
                    </a:cubicBezTo>
                    <a:cubicBezTo>
                      <a:pt x="409" y="3775"/>
                      <a:pt x="535" y="3717"/>
                      <a:pt x="636" y="3652"/>
                    </a:cubicBezTo>
                    <a:cubicBezTo>
                      <a:pt x="1507" y="3094"/>
                      <a:pt x="1843" y="2219"/>
                      <a:pt x="2063" y="1257"/>
                    </a:cubicBezTo>
                    <a:cubicBezTo>
                      <a:pt x="2112" y="1046"/>
                      <a:pt x="2184" y="787"/>
                      <a:pt x="2138" y="571"/>
                    </a:cubicBezTo>
                    <a:cubicBezTo>
                      <a:pt x="2096" y="362"/>
                      <a:pt x="2054" y="225"/>
                      <a:pt x="20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72" name="Google Shape;972;p9"/>
              <p:cNvSpPr/>
              <p:nvPr/>
            </p:nvSpPr>
            <p:spPr>
              <a:xfrm>
                <a:off x="1843075" y="612225"/>
                <a:ext cx="73650" cy="45650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1826" extrusionOk="0">
                    <a:moveTo>
                      <a:pt x="205" y="1"/>
                    </a:moveTo>
                    <a:cubicBezTo>
                      <a:pt x="137" y="1"/>
                      <a:pt x="69" y="3"/>
                      <a:pt x="0" y="7"/>
                    </a:cubicBezTo>
                    <a:cubicBezTo>
                      <a:pt x="99" y="107"/>
                      <a:pt x="127" y="215"/>
                      <a:pt x="193" y="334"/>
                    </a:cubicBezTo>
                    <a:cubicBezTo>
                      <a:pt x="283" y="495"/>
                      <a:pt x="425" y="638"/>
                      <a:pt x="548" y="775"/>
                    </a:cubicBezTo>
                    <a:cubicBezTo>
                      <a:pt x="809" y="1066"/>
                      <a:pt x="1098" y="1331"/>
                      <a:pt x="1433" y="1538"/>
                    </a:cubicBezTo>
                    <a:cubicBezTo>
                      <a:pt x="1693" y="1699"/>
                      <a:pt x="1987" y="1825"/>
                      <a:pt x="2292" y="1825"/>
                    </a:cubicBezTo>
                    <a:cubicBezTo>
                      <a:pt x="2306" y="1825"/>
                      <a:pt x="2320" y="1825"/>
                      <a:pt x="2334" y="1824"/>
                    </a:cubicBezTo>
                    <a:cubicBezTo>
                      <a:pt x="2598" y="1814"/>
                      <a:pt x="2891" y="1659"/>
                      <a:pt x="2919" y="1397"/>
                    </a:cubicBezTo>
                    <a:cubicBezTo>
                      <a:pt x="2945" y="1150"/>
                      <a:pt x="2731" y="948"/>
                      <a:pt x="2527" y="807"/>
                    </a:cubicBezTo>
                    <a:cubicBezTo>
                      <a:pt x="1843" y="332"/>
                      <a:pt x="1044" y="1"/>
                      <a:pt x="2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73" name="Google Shape;973;p9"/>
              <p:cNvSpPr/>
              <p:nvPr/>
            </p:nvSpPr>
            <p:spPr>
              <a:xfrm>
                <a:off x="1821050" y="613825"/>
                <a:ext cx="33025" cy="85325"/>
              </a:xfrm>
              <a:custGeom>
                <a:avLst/>
                <a:gdLst/>
                <a:ahLst/>
                <a:cxnLst/>
                <a:rect l="l" t="t" r="r" b="b"/>
                <a:pathLst>
                  <a:path w="1321" h="3413" extrusionOk="0">
                    <a:moveTo>
                      <a:pt x="923" y="0"/>
                    </a:moveTo>
                    <a:cubicBezTo>
                      <a:pt x="896" y="0"/>
                      <a:pt x="873" y="27"/>
                      <a:pt x="858" y="53"/>
                    </a:cubicBezTo>
                    <a:cubicBezTo>
                      <a:pt x="364" y="850"/>
                      <a:pt x="63" y="1785"/>
                      <a:pt x="10" y="2723"/>
                    </a:cubicBezTo>
                    <a:cubicBezTo>
                      <a:pt x="1" y="2870"/>
                      <a:pt x="0" y="3022"/>
                      <a:pt x="55" y="3159"/>
                    </a:cubicBezTo>
                    <a:cubicBezTo>
                      <a:pt x="112" y="3295"/>
                      <a:pt x="239" y="3413"/>
                      <a:pt x="387" y="3413"/>
                    </a:cubicBezTo>
                    <a:cubicBezTo>
                      <a:pt x="387" y="3413"/>
                      <a:pt x="388" y="3413"/>
                      <a:pt x="389" y="3413"/>
                    </a:cubicBezTo>
                    <a:cubicBezTo>
                      <a:pt x="521" y="3413"/>
                      <a:pt x="638" y="3323"/>
                      <a:pt x="728" y="3224"/>
                    </a:cubicBezTo>
                    <a:cubicBezTo>
                      <a:pt x="1126" y="2793"/>
                      <a:pt x="1240" y="2174"/>
                      <a:pt x="1281" y="1588"/>
                    </a:cubicBezTo>
                    <a:cubicBezTo>
                      <a:pt x="1299" y="1309"/>
                      <a:pt x="1320" y="985"/>
                      <a:pt x="1230" y="715"/>
                    </a:cubicBezTo>
                    <a:cubicBezTo>
                      <a:pt x="1156" y="493"/>
                      <a:pt x="1044" y="308"/>
                      <a:pt x="983" y="71"/>
                    </a:cubicBezTo>
                    <a:cubicBezTo>
                      <a:pt x="975" y="42"/>
                      <a:pt x="962" y="6"/>
                      <a:pt x="931" y="1"/>
                    </a:cubicBezTo>
                    <a:cubicBezTo>
                      <a:pt x="928" y="0"/>
                      <a:pt x="926" y="0"/>
                      <a:pt x="9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74" name="Google Shape;974;p9"/>
              <p:cNvSpPr/>
              <p:nvPr/>
            </p:nvSpPr>
            <p:spPr>
              <a:xfrm>
                <a:off x="1843525" y="614825"/>
                <a:ext cx="52275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2091" h="3820" extrusionOk="0">
                    <a:moveTo>
                      <a:pt x="66" y="0"/>
                    </a:moveTo>
                    <a:cubicBezTo>
                      <a:pt x="1" y="327"/>
                      <a:pt x="180" y="651"/>
                      <a:pt x="297" y="944"/>
                    </a:cubicBezTo>
                    <a:cubicBezTo>
                      <a:pt x="416" y="1247"/>
                      <a:pt x="424" y="1613"/>
                      <a:pt x="517" y="1929"/>
                    </a:cubicBezTo>
                    <a:cubicBezTo>
                      <a:pt x="686" y="2495"/>
                      <a:pt x="926" y="3040"/>
                      <a:pt x="1231" y="3546"/>
                    </a:cubicBezTo>
                    <a:lnTo>
                      <a:pt x="1229" y="3546"/>
                    </a:lnTo>
                    <a:cubicBezTo>
                      <a:pt x="1302" y="3667"/>
                      <a:pt x="1396" y="3797"/>
                      <a:pt x="1535" y="3817"/>
                    </a:cubicBezTo>
                    <a:cubicBezTo>
                      <a:pt x="1548" y="3819"/>
                      <a:pt x="1560" y="3819"/>
                      <a:pt x="1572" y="3819"/>
                    </a:cubicBezTo>
                    <a:cubicBezTo>
                      <a:pt x="1649" y="3819"/>
                      <a:pt x="1724" y="3786"/>
                      <a:pt x="1786" y="3741"/>
                    </a:cubicBezTo>
                    <a:cubicBezTo>
                      <a:pt x="2054" y="3541"/>
                      <a:pt x="2091" y="3150"/>
                      <a:pt x="2025" y="2822"/>
                    </a:cubicBezTo>
                    <a:cubicBezTo>
                      <a:pt x="1914" y="2275"/>
                      <a:pt x="1590" y="1794"/>
                      <a:pt x="1237" y="1362"/>
                    </a:cubicBezTo>
                    <a:cubicBezTo>
                      <a:pt x="1022" y="1098"/>
                      <a:pt x="760" y="880"/>
                      <a:pt x="528" y="634"/>
                    </a:cubicBezTo>
                    <a:cubicBezTo>
                      <a:pt x="343" y="435"/>
                      <a:pt x="301" y="153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75" name="Google Shape;975;p9"/>
              <p:cNvSpPr/>
              <p:nvPr/>
            </p:nvSpPr>
            <p:spPr>
              <a:xfrm>
                <a:off x="1819925" y="344725"/>
                <a:ext cx="43275" cy="285450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11418" extrusionOk="0">
                    <a:moveTo>
                      <a:pt x="1508" y="1"/>
                    </a:moveTo>
                    <a:cubicBezTo>
                      <a:pt x="1436" y="1"/>
                      <a:pt x="1366" y="39"/>
                      <a:pt x="1340" y="128"/>
                    </a:cubicBezTo>
                    <a:cubicBezTo>
                      <a:pt x="528" y="2948"/>
                      <a:pt x="1" y="5914"/>
                      <a:pt x="484" y="8842"/>
                    </a:cubicBezTo>
                    <a:cubicBezTo>
                      <a:pt x="624" y="9682"/>
                      <a:pt x="849" y="10504"/>
                      <a:pt x="1166" y="11295"/>
                    </a:cubicBezTo>
                    <a:cubicBezTo>
                      <a:pt x="1200" y="11380"/>
                      <a:pt x="1277" y="11417"/>
                      <a:pt x="1352" y="11417"/>
                    </a:cubicBezTo>
                    <a:cubicBezTo>
                      <a:pt x="1464" y="11417"/>
                      <a:pt x="1571" y="11333"/>
                      <a:pt x="1518" y="11203"/>
                    </a:cubicBezTo>
                    <a:lnTo>
                      <a:pt x="1519" y="11203"/>
                    </a:lnTo>
                    <a:cubicBezTo>
                      <a:pt x="420" y="8466"/>
                      <a:pt x="502" y="5448"/>
                      <a:pt x="1094" y="2605"/>
                    </a:cubicBezTo>
                    <a:cubicBezTo>
                      <a:pt x="1259" y="1804"/>
                      <a:pt x="1465" y="1013"/>
                      <a:pt x="1691" y="227"/>
                    </a:cubicBezTo>
                    <a:cubicBezTo>
                      <a:pt x="1730" y="91"/>
                      <a:pt x="1618" y="1"/>
                      <a:pt x="15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</p:grpSp>
        <p:grpSp>
          <p:nvGrpSpPr>
            <p:cNvPr id="976" name="Google Shape;976;p9"/>
            <p:cNvGrpSpPr/>
            <p:nvPr/>
          </p:nvGrpSpPr>
          <p:grpSpPr>
            <a:xfrm rot="5400000" flipH="1">
              <a:off x="-227337" y="-222212"/>
              <a:ext cx="2919945" cy="2947964"/>
              <a:chOff x="3206750" y="1492575"/>
              <a:chExt cx="634550" cy="640625"/>
            </a:xfrm>
          </p:grpSpPr>
          <p:sp>
            <p:nvSpPr>
              <p:cNvPr id="977" name="Google Shape;977;p9"/>
              <p:cNvSpPr/>
              <p:nvPr/>
            </p:nvSpPr>
            <p:spPr>
              <a:xfrm>
                <a:off x="3640100" y="1492575"/>
                <a:ext cx="201200" cy="620150"/>
              </a:xfrm>
              <a:custGeom>
                <a:avLst/>
                <a:gdLst/>
                <a:ahLst/>
                <a:cxnLst/>
                <a:rect l="l" t="t" r="r" b="b"/>
                <a:pathLst>
                  <a:path w="8048" h="24806" extrusionOk="0">
                    <a:moveTo>
                      <a:pt x="3197" y="1"/>
                    </a:moveTo>
                    <a:cubicBezTo>
                      <a:pt x="1007" y="3699"/>
                      <a:pt x="0" y="8086"/>
                      <a:pt x="359" y="12369"/>
                    </a:cubicBezTo>
                    <a:cubicBezTo>
                      <a:pt x="722" y="16709"/>
                      <a:pt x="3292" y="20086"/>
                      <a:pt x="5979" y="23333"/>
                    </a:cubicBezTo>
                    <a:cubicBezTo>
                      <a:pt x="6486" y="23945"/>
                      <a:pt x="7182" y="24800"/>
                      <a:pt x="8043" y="24806"/>
                    </a:cubicBezTo>
                    <a:cubicBezTo>
                      <a:pt x="8048" y="23639"/>
                      <a:pt x="7493" y="22677"/>
                      <a:pt x="7426" y="21546"/>
                    </a:cubicBezTo>
                    <a:cubicBezTo>
                      <a:pt x="7337" y="20021"/>
                      <a:pt x="7756" y="18503"/>
                      <a:pt x="7831" y="16985"/>
                    </a:cubicBezTo>
                    <a:cubicBezTo>
                      <a:pt x="7956" y="14181"/>
                      <a:pt x="7795" y="11365"/>
                      <a:pt x="7347" y="8595"/>
                    </a:cubicBezTo>
                    <a:cubicBezTo>
                      <a:pt x="6827" y="5377"/>
                      <a:pt x="5775" y="1995"/>
                      <a:pt x="3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78" name="Google Shape;978;p9"/>
              <p:cNvSpPr/>
              <p:nvPr/>
            </p:nvSpPr>
            <p:spPr>
              <a:xfrm>
                <a:off x="3363225" y="1696950"/>
                <a:ext cx="477975" cy="436250"/>
              </a:xfrm>
              <a:custGeom>
                <a:avLst/>
                <a:gdLst/>
                <a:ahLst/>
                <a:cxnLst/>
                <a:rect l="l" t="t" r="r" b="b"/>
                <a:pathLst>
                  <a:path w="19119" h="17450" extrusionOk="0">
                    <a:moveTo>
                      <a:pt x="1" y="0"/>
                    </a:moveTo>
                    <a:cubicBezTo>
                      <a:pt x="140" y="1541"/>
                      <a:pt x="886" y="2953"/>
                      <a:pt x="1617" y="4317"/>
                    </a:cubicBezTo>
                    <a:cubicBezTo>
                      <a:pt x="3252" y="7368"/>
                      <a:pt x="5038" y="10772"/>
                      <a:pt x="7764" y="13006"/>
                    </a:cubicBezTo>
                    <a:cubicBezTo>
                      <a:pt x="9222" y="14201"/>
                      <a:pt x="11463" y="14916"/>
                      <a:pt x="13206" y="15595"/>
                    </a:cubicBezTo>
                    <a:cubicBezTo>
                      <a:pt x="15131" y="16346"/>
                      <a:pt x="17108" y="16966"/>
                      <a:pt x="19118" y="17450"/>
                    </a:cubicBezTo>
                    <a:cubicBezTo>
                      <a:pt x="18431" y="17284"/>
                      <a:pt x="17261" y="14495"/>
                      <a:pt x="17078" y="13853"/>
                    </a:cubicBezTo>
                    <a:cubicBezTo>
                      <a:pt x="16690" y="12479"/>
                      <a:pt x="16429" y="11345"/>
                      <a:pt x="15568" y="10115"/>
                    </a:cubicBezTo>
                    <a:cubicBezTo>
                      <a:pt x="14581" y="8706"/>
                      <a:pt x="13321" y="7511"/>
                      <a:pt x="12028" y="6374"/>
                    </a:cubicBezTo>
                    <a:cubicBezTo>
                      <a:pt x="8566" y="3331"/>
                      <a:pt x="4580" y="529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79" name="Google Shape;979;p9"/>
              <p:cNvSpPr/>
              <p:nvPr/>
            </p:nvSpPr>
            <p:spPr>
              <a:xfrm>
                <a:off x="3206750" y="1940350"/>
                <a:ext cx="518175" cy="172375"/>
              </a:xfrm>
              <a:custGeom>
                <a:avLst/>
                <a:gdLst/>
                <a:ahLst/>
                <a:cxnLst/>
                <a:rect l="l" t="t" r="r" b="b"/>
                <a:pathLst>
                  <a:path w="20727" h="6895" extrusionOk="0">
                    <a:moveTo>
                      <a:pt x="1" y="189"/>
                    </a:moveTo>
                    <a:cubicBezTo>
                      <a:pt x="1" y="189"/>
                      <a:pt x="1" y="189"/>
                      <a:pt x="1" y="189"/>
                    </a:cubicBezTo>
                    <a:lnTo>
                      <a:pt x="1" y="189"/>
                    </a:lnTo>
                    <a:cubicBezTo>
                      <a:pt x="1" y="189"/>
                      <a:pt x="1" y="189"/>
                      <a:pt x="1" y="189"/>
                    </a:cubicBezTo>
                    <a:close/>
                    <a:moveTo>
                      <a:pt x="2931" y="1"/>
                    </a:moveTo>
                    <a:cubicBezTo>
                      <a:pt x="2832" y="1"/>
                      <a:pt x="2732" y="2"/>
                      <a:pt x="2632" y="3"/>
                    </a:cubicBezTo>
                    <a:cubicBezTo>
                      <a:pt x="2355" y="6"/>
                      <a:pt x="930" y="238"/>
                      <a:pt x="296" y="238"/>
                    </a:cubicBezTo>
                    <a:cubicBezTo>
                      <a:pt x="141" y="238"/>
                      <a:pt x="33" y="224"/>
                      <a:pt x="1" y="189"/>
                    </a:cubicBezTo>
                    <a:lnTo>
                      <a:pt x="1" y="189"/>
                    </a:lnTo>
                    <a:cubicBezTo>
                      <a:pt x="3912" y="4412"/>
                      <a:pt x="9632" y="6894"/>
                      <a:pt x="15385" y="6894"/>
                    </a:cubicBezTo>
                    <a:cubicBezTo>
                      <a:pt x="15592" y="6894"/>
                      <a:pt x="15800" y="6891"/>
                      <a:pt x="16007" y="6885"/>
                    </a:cubicBezTo>
                    <a:cubicBezTo>
                      <a:pt x="17200" y="6847"/>
                      <a:pt x="18476" y="6343"/>
                      <a:pt x="19667" y="6132"/>
                    </a:cubicBezTo>
                    <a:cubicBezTo>
                      <a:pt x="20047" y="6063"/>
                      <a:pt x="20455" y="5987"/>
                      <a:pt x="20727" y="5713"/>
                    </a:cubicBezTo>
                    <a:cubicBezTo>
                      <a:pt x="19498" y="4696"/>
                      <a:pt x="17694" y="4006"/>
                      <a:pt x="16256" y="3328"/>
                    </a:cubicBezTo>
                    <a:cubicBezTo>
                      <a:pt x="14536" y="2519"/>
                      <a:pt x="12765" y="1814"/>
                      <a:pt x="10946" y="1264"/>
                    </a:cubicBezTo>
                    <a:cubicBezTo>
                      <a:pt x="9148" y="719"/>
                      <a:pt x="7302" y="322"/>
                      <a:pt x="5432" y="131"/>
                    </a:cubicBezTo>
                    <a:cubicBezTo>
                      <a:pt x="4601" y="46"/>
                      <a:pt x="3767" y="1"/>
                      <a:pt x="29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80" name="Google Shape;980;p9"/>
              <p:cNvSpPr/>
              <p:nvPr/>
            </p:nvSpPr>
            <p:spPr>
              <a:xfrm>
                <a:off x="3266900" y="1981500"/>
                <a:ext cx="35325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973" extrusionOk="0">
                    <a:moveTo>
                      <a:pt x="108" y="0"/>
                    </a:moveTo>
                    <a:cubicBezTo>
                      <a:pt x="79" y="0"/>
                      <a:pt x="50" y="13"/>
                      <a:pt x="31" y="38"/>
                    </a:cubicBezTo>
                    <a:cubicBezTo>
                      <a:pt x="0" y="80"/>
                      <a:pt x="8" y="140"/>
                      <a:pt x="50" y="172"/>
                    </a:cubicBezTo>
                    <a:cubicBezTo>
                      <a:pt x="433" y="460"/>
                      <a:pt x="839" y="726"/>
                      <a:pt x="1256" y="960"/>
                    </a:cubicBezTo>
                    <a:cubicBezTo>
                      <a:pt x="1272" y="969"/>
                      <a:pt x="1287" y="972"/>
                      <a:pt x="1304" y="972"/>
                    </a:cubicBezTo>
                    <a:cubicBezTo>
                      <a:pt x="1337" y="972"/>
                      <a:pt x="1369" y="954"/>
                      <a:pt x="1387" y="923"/>
                    </a:cubicBezTo>
                    <a:cubicBezTo>
                      <a:pt x="1412" y="878"/>
                      <a:pt x="1395" y="820"/>
                      <a:pt x="1350" y="794"/>
                    </a:cubicBezTo>
                    <a:cubicBezTo>
                      <a:pt x="940" y="564"/>
                      <a:pt x="541" y="303"/>
                      <a:pt x="165" y="19"/>
                    </a:cubicBezTo>
                    <a:cubicBezTo>
                      <a:pt x="147" y="6"/>
                      <a:pt x="127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81" name="Google Shape;981;p9"/>
              <p:cNvSpPr/>
              <p:nvPr/>
            </p:nvSpPr>
            <p:spPr>
              <a:xfrm>
                <a:off x="3322500" y="2020625"/>
                <a:ext cx="17825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481" extrusionOk="0">
                    <a:moveTo>
                      <a:pt x="109" y="0"/>
                    </a:moveTo>
                    <a:cubicBezTo>
                      <a:pt x="77" y="0"/>
                      <a:pt x="45" y="17"/>
                      <a:pt x="27" y="47"/>
                    </a:cubicBezTo>
                    <a:cubicBezTo>
                      <a:pt x="0" y="93"/>
                      <a:pt x="16" y="151"/>
                      <a:pt x="61" y="178"/>
                    </a:cubicBezTo>
                    <a:lnTo>
                      <a:pt x="556" y="467"/>
                    </a:lnTo>
                    <a:cubicBezTo>
                      <a:pt x="571" y="476"/>
                      <a:pt x="588" y="479"/>
                      <a:pt x="604" y="479"/>
                    </a:cubicBezTo>
                    <a:lnTo>
                      <a:pt x="603" y="480"/>
                    </a:lnTo>
                    <a:cubicBezTo>
                      <a:pt x="636" y="480"/>
                      <a:pt x="668" y="462"/>
                      <a:pt x="686" y="433"/>
                    </a:cubicBezTo>
                    <a:cubicBezTo>
                      <a:pt x="713" y="386"/>
                      <a:pt x="697" y="329"/>
                      <a:pt x="652" y="302"/>
                    </a:cubicBezTo>
                    <a:lnTo>
                      <a:pt x="157" y="13"/>
                    </a:lnTo>
                    <a:cubicBezTo>
                      <a:pt x="142" y="4"/>
                      <a:pt x="126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82" name="Google Shape;982;p9"/>
              <p:cNvSpPr/>
              <p:nvPr/>
            </p:nvSpPr>
            <p:spPr>
              <a:xfrm>
                <a:off x="3371975" y="2047350"/>
                <a:ext cx="27800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45" extrusionOk="0">
                    <a:moveTo>
                      <a:pt x="111" y="1"/>
                    </a:moveTo>
                    <a:cubicBezTo>
                      <a:pt x="79" y="1"/>
                      <a:pt x="48" y="17"/>
                      <a:pt x="30" y="46"/>
                    </a:cubicBezTo>
                    <a:cubicBezTo>
                      <a:pt x="1" y="90"/>
                      <a:pt x="14" y="148"/>
                      <a:pt x="59" y="177"/>
                    </a:cubicBezTo>
                    <a:cubicBezTo>
                      <a:pt x="335" y="350"/>
                      <a:pt x="664" y="444"/>
                      <a:pt x="990" y="444"/>
                    </a:cubicBezTo>
                    <a:lnTo>
                      <a:pt x="1016" y="444"/>
                    </a:lnTo>
                    <a:cubicBezTo>
                      <a:pt x="1069" y="443"/>
                      <a:pt x="1111" y="400"/>
                      <a:pt x="1110" y="347"/>
                    </a:cubicBezTo>
                    <a:cubicBezTo>
                      <a:pt x="1109" y="297"/>
                      <a:pt x="1067" y="253"/>
                      <a:pt x="1017" y="253"/>
                    </a:cubicBezTo>
                    <a:cubicBezTo>
                      <a:pt x="1016" y="253"/>
                      <a:pt x="1014" y="253"/>
                      <a:pt x="1013" y="253"/>
                    </a:cubicBezTo>
                    <a:cubicBezTo>
                      <a:pt x="999" y="254"/>
                      <a:pt x="986" y="254"/>
                      <a:pt x="972" y="254"/>
                    </a:cubicBezTo>
                    <a:cubicBezTo>
                      <a:pt x="686" y="254"/>
                      <a:pt x="401" y="167"/>
                      <a:pt x="161" y="15"/>
                    </a:cubicBezTo>
                    <a:cubicBezTo>
                      <a:pt x="145" y="5"/>
                      <a:pt x="128" y="1"/>
                      <a:pt x="111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83" name="Google Shape;983;p9"/>
              <p:cNvSpPr/>
              <p:nvPr/>
            </p:nvSpPr>
            <p:spPr>
              <a:xfrm>
                <a:off x="3427875" y="2074525"/>
                <a:ext cx="2897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492" extrusionOk="0">
                    <a:moveTo>
                      <a:pt x="107" y="1"/>
                    </a:moveTo>
                    <a:cubicBezTo>
                      <a:pt x="67" y="1"/>
                      <a:pt x="29" y="27"/>
                      <a:pt x="16" y="67"/>
                    </a:cubicBezTo>
                    <a:cubicBezTo>
                      <a:pt x="0" y="118"/>
                      <a:pt x="28" y="171"/>
                      <a:pt x="78" y="187"/>
                    </a:cubicBezTo>
                    <a:lnTo>
                      <a:pt x="1022" y="487"/>
                    </a:lnTo>
                    <a:cubicBezTo>
                      <a:pt x="1032" y="489"/>
                      <a:pt x="1041" y="491"/>
                      <a:pt x="1051" y="491"/>
                    </a:cubicBezTo>
                    <a:lnTo>
                      <a:pt x="1051" y="490"/>
                    </a:lnTo>
                    <a:cubicBezTo>
                      <a:pt x="1092" y="490"/>
                      <a:pt x="1130" y="465"/>
                      <a:pt x="1142" y="424"/>
                    </a:cubicBezTo>
                    <a:cubicBezTo>
                      <a:pt x="1158" y="374"/>
                      <a:pt x="1131" y="320"/>
                      <a:pt x="1080" y="304"/>
                    </a:cubicBezTo>
                    <a:lnTo>
                      <a:pt x="136" y="5"/>
                    </a:lnTo>
                    <a:cubicBezTo>
                      <a:pt x="126" y="2"/>
                      <a:pt x="117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84" name="Google Shape;984;p9"/>
              <p:cNvSpPr/>
              <p:nvPr/>
            </p:nvSpPr>
            <p:spPr>
              <a:xfrm>
                <a:off x="3466900" y="2090575"/>
                <a:ext cx="38150" cy="10975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439" extrusionOk="0">
                    <a:moveTo>
                      <a:pt x="104" y="1"/>
                    </a:moveTo>
                    <a:cubicBezTo>
                      <a:pt x="59" y="1"/>
                      <a:pt x="19" y="33"/>
                      <a:pt x="10" y="79"/>
                    </a:cubicBezTo>
                    <a:cubicBezTo>
                      <a:pt x="0" y="129"/>
                      <a:pt x="34" y="179"/>
                      <a:pt x="86" y="189"/>
                    </a:cubicBezTo>
                    <a:lnTo>
                      <a:pt x="1404" y="436"/>
                    </a:lnTo>
                    <a:cubicBezTo>
                      <a:pt x="1411" y="437"/>
                      <a:pt x="1416" y="439"/>
                      <a:pt x="1422" y="439"/>
                    </a:cubicBezTo>
                    <a:cubicBezTo>
                      <a:pt x="1467" y="439"/>
                      <a:pt x="1507" y="406"/>
                      <a:pt x="1516" y="360"/>
                    </a:cubicBezTo>
                    <a:cubicBezTo>
                      <a:pt x="1526" y="309"/>
                      <a:pt x="1492" y="260"/>
                      <a:pt x="1440" y="250"/>
                    </a:cubicBezTo>
                    <a:lnTo>
                      <a:pt x="122" y="2"/>
                    </a:lnTo>
                    <a:cubicBezTo>
                      <a:pt x="116" y="1"/>
                      <a:pt x="110" y="1"/>
                      <a:pt x="104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85" name="Google Shape;985;p9"/>
              <p:cNvSpPr/>
              <p:nvPr/>
            </p:nvSpPr>
            <p:spPr>
              <a:xfrm>
                <a:off x="3529925" y="2093750"/>
                <a:ext cx="39950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276" extrusionOk="0">
                    <a:moveTo>
                      <a:pt x="1497" y="1"/>
                    </a:moveTo>
                    <a:cubicBezTo>
                      <a:pt x="1493" y="1"/>
                      <a:pt x="1489" y="1"/>
                      <a:pt x="1485" y="1"/>
                    </a:cubicBezTo>
                    <a:cubicBezTo>
                      <a:pt x="1044" y="56"/>
                      <a:pt x="596" y="84"/>
                      <a:pt x="151" y="84"/>
                    </a:cubicBezTo>
                    <a:cubicBezTo>
                      <a:pt x="139" y="84"/>
                      <a:pt x="127" y="85"/>
                      <a:pt x="114" y="85"/>
                    </a:cubicBezTo>
                    <a:cubicBezTo>
                      <a:pt x="108" y="85"/>
                      <a:pt x="102" y="84"/>
                      <a:pt x="95" y="84"/>
                    </a:cubicBezTo>
                    <a:cubicBezTo>
                      <a:pt x="44" y="84"/>
                      <a:pt x="1" y="127"/>
                      <a:pt x="1" y="179"/>
                    </a:cubicBezTo>
                    <a:cubicBezTo>
                      <a:pt x="1" y="232"/>
                      <a:pt x="42" y="275"/>
                      <a:pt x="95" y="275"/>
                    </a:cubicBezTo>
                    <a:lnTo>
                      <a:pt x="151" y="275"/>
                    </a:lnTo>
                    <a:cubicBezTo>
                      <a:pt x="603" y="275"/>
                      <a:pt x="1059" y="246"/>
                      <a:pt x="1508" y="190"/>
                    </a:cubicBezTo>
                    <a:cubicBezTo>
                      <a:pt x="1560" y="183"/>
                      <a:pt x="1598" y="136"/>
                      <a:pt x="1591" y="84"/>
                    </a:cubicBezTo>
                    <a:cubicBezTo>
                      <a:pt x="1585" y="35"/>
                      <a:pt x="1544" y="1"/>
                      <a:pt x="149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86" name="Google Shape;986;p9"/>
              <p:cNvSpPr/>
              <p:nvPr/>
            </p:nvSpPr>
            <p:spPr>
              <a:xfrm>
                <a:off x="3598825" y="2083750"/>
                <a:ext cx="35150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315" extrusionOk="0">
                    <a:moveTo>
                      <a:pt x="1299" y="0"/>
                    </a:moveTo>
                    <a:cubicBezTo>
                      <a:pt x="1290" y="0"/>
                      <a:pt x="1281" y="1"/>
                      <a:pt x="1272" y="4"/>
                    </a:cubicBezTo>
                    <a:cubicBezTo>
                      <a:pt x="1001" y="83"/>
                      <a:pt x="716" y="124"/>
                      <a:pt x="431" y="124"/>
                    </a:cubicBezTo>
                    <a:cubicBezTo>
                      <a:pt x="324" y="124"/>
                      <a:pt x="217" y="118"/>
                      <a:pt x="111" y="107"/>
                    </a:cubicBezTo>
                    <a:cubicBezTo>
                      <a:pt x="108" y="106"/>
                      <a:pt x="106" y="106"/>
                      <a:pt x="103" y="106"/>
                    </a:cubicBezTo>
                    <a:cubicBezTo>
                      <a:pt x="53" y="106"/>
                      <a:pt x="12" y="142"/>
                      <a:pt x="6" y="192"/>
                    </a:cubicBezTo>
                    <a:cubicBezTo>
                      <a:pt x="1" y="243"/>
                      <a:pt x="39" y="291"/>
                      <a:pt x="91" y="296"/>
                    </a:cubicBezTo>
                    <a:cubicBezTo>
                      <a:pt x="203" y="309"/>
                      <a:pt x="314" y="314"/>
                      <a:pt x="427" y="314"/>
                    </a:cubicBezTo>
                    <a:cubicBezTo>
                      <a:pt x="732" y="314"/>
                      <a:pt x="1036" y="271"/>
                      <a:pt x="1326" y="186"/>
                    </a:cubicBezTo>
                    <a:cubicBezTo>
                      <a:pt x="1376" y="172"/>
                      <a:pt x="1405" y="119"/>
                      <a:pt x="1390" y="68"/>
                    </a:cubicBezTo>
                    <a:cubicBezTo>
                      <a:pt x="1378" y="26"/>
                      <a:pt x="1341" y="0"/>
                      <a:pt x="129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87" name="Google Shape;987;p9"/>
              <p:cNvSpPr/>
              <p:nvPr/>
            </p:nvSpPr>
            <p:spPr>
              <a:xfrm>
                <a:off x="3273050" y="1953650"/>
                <a:ext cx="207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830" h="398" extrusionOk="0">
                    <a:moveTo>
                      <a:pt x="110" y="1"/>
                    </a:moveTo>
                    <a:cubicBezTo>
                      <a:pt x="75" y="1"/>
                      <a:pt x="42" y="19"/>
                      <a:pt x="25" y="51"/>
                    </a:cubicBezTo>
                    <a:cubicBezTo>
                      <a:pt x="0" y="98"/>
                      <a:pt x="18" y="155"/>
                      <a:pt x="64" y="181"/>
                    </a:cubicBezTo>
                    <a:cubicBezTo>
                      <a:pt x="267" y="288"/>
                      <a:pt x="486" y="359"/>
                      <a:pt x="712" y="396"/>
                    </a:cubicBezTo>
                    <a:cubicBezTo>
                      <a:pt x="718" y="397"/>
                      <a:pt x="722" y="397"/>
                      <a:pt x="728" y="397"/>
                    </a:cubicBezTo>
                    <a:cubicBezTo>
                      <a:pt x="773" y="397"/>
                      <a:pt x="814" y="364"/>
                      <a:pt x="822" y="318"/>
                    </a:cubicBezTo>
                    <a:cubicBezTo>
                      <a:pt x="829" y="266"/>
                      <a:pt x="794" y="216"/>
                      <a:pt x="742" y="208"/>
                    </a:cubicBezTo>
                    <a:cubicBezTo>
                      <a:pt x="536" y="175"/>
                      <a:pt x="338" y="109"/>
                      <a:pt x="154" y="12"/>
                    </a:cubicBezTo>
                    <a:cubicBezTo>
                      <a:pt x="140" y="4"/>
                      <a:pt x="125" y="1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88" name="Google Shape;988;p9"/>
              <p:cNvSpPr/>
              <p:nvPr/>
            </p:nvSpPr>
            <p:spPr>
              <a:xfrm>
                <a:off x="3310250" y="1974150"/>
                <a:ext cx="26950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440" extrusionOk="0">
                    <a:moveTo>
                      <a:pt x="106" y="0"/>
                    </a:moveTo>
                    <a:cubicBezTo>
                      <a:pt x="64" y="0"/>
                      <a:pt x="26" y="28"/>
                      <a:pt x="15" y="69"/>
                    </a:cubicBezTo>
                    <a:cubicBezTo>
                      <a:pt x="0" y="120"/>
                      <a:pt x="29" y="173"/>
                      <a:pt x="80" y="187"/>
                    </a:cubicBezTo>
                    <a:lnTo>
                      <a:pt x="945" y="435"/>
                    </a:lnTo>
                    <a:cubicBezTo>
                      <a:pt x="954" y="438"/>
                      <a:pt x="963" y="439"/>
                      <a:pt x="972" y="439"/>
                    </a:cubicBezTo>
                    <a:cubicBezTo>
                      <a:pt x="1013" y="439"/>
                      <a:pt x="1051" y="412"/>
                      <a:pt x="1063" y="370"/>
                    </a:cubicBezTo>
                    <a:cubicBezTo>
                      <a:pt x="1078" y="320"/>
                      <a:pt x="1048" y="267"/>
                      <a:pt x="997" y="253"/>
                    </a:cubicBezTo>
                    <a:lnTo>
                      <a:pt x="133" y="4"/>
                    </a:lnTo>
                    <a:cubicBezTo>
                      <a:pt x="124" y="1"/>
                      <a:pt x="115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89" name="Google Shape;989;p9"/>
              <p:cNvSpPr/>
              <p:nvPr/>
            </p:nvSpPr>
            <p:spPr>
              <a:xfrm>
                <a:off x="3352400" y="1988675"/>
                <a:ext cx="18825" cy="1097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439" extrusionOk="0">
                    <a:moveTo>
                      <a:pt x="108" y="1"/>
                    </a:moveTo>
                    <a:cubicBezTo>
                      <a:pt x="73" y="1"/>
                      <a:pt x="38" y="21"/>
                      <a:pt x="22" y="56"/>
                    </a:cubicBezTo>
                    <a:cubicBezTo>
                      <a:pt x="0" y="104"/>
                      <a:pt x="21" y="161"/>
                      <a:pt x="68" y="183"/>
                    </a:cubicBezTo>
                    <a:lnTo>
                      <a:pt x="604" y="430"/>
                    </a:lnTo>
                    <a:cubicBezTo>
                      <a:pt x="617" y="436"/>
                      <a:pt x="631" y="439"/>
                      <a:pt x="645" y="439"/>
                    </a:cubicBezTo>
                    <a:cubicBezTo>
                      <a:pt x="680" y="439"/>
                      <a:pt x="714" y="418"/>
                      <a:pt x="731" y="384"/>
                    </a:cubicBezTo>
                    <a:cubicBezTo>
                      <a:pt x="753" y="335"/>
                      <a:pt x="732" y="279"/>
                      <a:pt x="684" y="257"/>
                    </a:cubicBezTo>
                    <a:lnTo>
                      <a:pt x="148" y="9"/>
                    </a:lnTo>
                    <a:cubicBezTo>
                      <a:pt x="135" y="3"/>
                      <a:pt x="122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90" name="Google Shape;990;p9"/>
              <p:cNvSpPr/>
              <p:nvPr/>
            </p:nvSpPr>
            <p:spPr>
              <a:xfrm>
                <a:off x="3399825" y="2009275"/>
                <a:ext cx="33100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483" extrusionOk="0">
                    <a:moveTo>
                      <a:pt x="107" y="0"/>
                    </a:moveTo>
                    <a:cubicBezTo>
                      <a:pt x="68" y="0"/>
                      <a:pt x="31" y="25"/>
                      <a:pt x="17" y="64"/>
                    </a:cubicBezTo>
                    <a:cubicBezTo>
                      <a:pt x="1" y="114"/>
                      <a:pt x="26" y="168"/>
                      <a:pt x="76" y="186"/>
                    </a:cubicBezTo>
                    <a:cubicBezTo>
                      <a:pt x="442" y="314"/>
                      <a:pt x="821" y="413"/>
                      <a:pt x="1203" y="481"/>
                    </a:cubicBezTo>
                    <a:cubicBezTo>
                      <a:pt x="1208" y="483"/>
                      <a:pt x="1214" y="483"/>
                      <a:pt x="1219" y="483"/>
                    </a:cubicBezTo>
                    <a:cubicBezTo>
                      <a:pt x="1265" y="483"/>
                      <a:pt x="1305" y="451"/>
                      <a:pt x="1313" y="404"/>
                    </a:cubicBezTo>
                    <a:cubicBezTo>
                      <a:pt x="1323" y="352"/>
                      <a:pt x="1288" y="303"/>
                      <a:pt x="1236" y="294"/>
                    </a:cubicBezTo>
                    <a:cubicBezTo>
                      <a:pt x="864" y="228"/>
                      <a:pt x="495" y="130"/>
                      <a:pt x="139" y="6"/>
                    </a:cubicBezTo>
                    <a:cubicBezTo>
                      <a:pt x="128" y="2"/>
                      <a:pt x="118" y="0"/>
                      <a:pt x="107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91" name="Google Shape;991;p9"/>
              <p:cNvSpPr/>
              <p:nvPr/>
            </p:nvSpPr>
            <p:spPr>
              <a:xfrm>
                <a:off x="3461725" y="2031875"/>
                <a:ext cx="3925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478" extrusionOk="0">
                    <a:moveTo>
                      <a:pt x="104" y="0"/>
                    </a:moveTo>
                    <a:cubicBezTo>
                      <a:pt x="60" y="0"/>
                      <a:pt x="21" y="31"/>
                      <a:pt x="12" y="76"/>
                    </a:cubicBezTo>
                    <a:cubicBezTo>
                      <a:pt x="1" y="127"/>
                      <a:pt x="34" y="178"/>
                      <a:pt x="85" y="189"/>
                    </a:cubicBezTo>
                    <a:lnTo>
                      <a:pt x="1446" y="475"/>
                    </a:lnTo>
                    <a:cubicBezTo>
                      <a:pt x="1452" y="477"/>
                      <a:pt x="1459" y="477"/>
                      <a:pt x="1465" y="477"/>
                    </a:cubicBezTo>
                    <a:cubicBezTo>
                      <a:pt x="1509" y="477"/>
                      <a:pt x="1548" y="446"/>
                      <a:pt x="1558" y="402"/>
                    </a:cubicBezTo>
                    <a:cubicBezTo>
                      <a:pt x="1569" y="350"/>
                      <a:pt x="1536" y="299"/>
                      <a:pt x="1484" y="288"/>
                    </a:cubicBezTo>
                    <a:lnTo>
                      <a:pt x="124" y="2"/>
                    </a:lnTo>
                    <a:cubicBezTo>
                      <a:pt x="118" y="1"/>
                      <a:pt x="111" y="0"/>
                      <a:pt x="104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92" name="Google Shape;992;p9"/>
              <p:cNvSpPr/>
              <p:nvPr/>
            </p:nvSpPr>
            <p:spPr>
              <a:xfrm>
                <a:off x="3513375" y="2043125"/>
                <a:ext cx="391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403" extrusionOk="0">
                    <a:moveTo>
                      <a:pt x="310" y="1"/>
                    </a:moveTo>
                    <a:cubicBezTo>
                      <a:pt x="237" y="1"/>
                      <a:pt x="164" y="3"/>
                      <a:pt x="92" y="8"/>
                    </a:cubicBezTo>
                    <a:cubicBezTo>
                      <a:pt x="40" y="12"/>
                      <a:pt x="0" y="57"/>
                      <a:pt x="3" y="110"/>
                    </a:cubicBezTo>
                    <a:cubicBezTo>
                      <a:pt x="7" y="160"/>
                      <a:pt x="47" y="199"/>
                      <a:pt x="95" y="199"/>
                    </a:cubicBezTo>
                    <a:cubicBezTo>
                      <a:pt x="99" y="199"/>
                      <a:pt x="102" y="199"/>
                      <a:pt x="105" y="198"/>
                    </a:cubicBezTo>
                    <a:cubicBezTo>
                      <a:pt x="172" y="194"/>
                      <a:pt x="239" y="192"/>
                      <a:pt x="306" y="192"/>
                    </a:cubicBezTo>
                    <a:cubicBezTo>
                      <a:pt x="687" y="192"/>
                      <a:pt x="1070" y="261"/>
                      <a:pt x="1425" y="396"/>
                    </a:cubicBezTo>
                    <a:cubicBezTo>
                      <a:pt x="1436" y="400"/>
                      <a:pt x="1447" y="402"/>
                      <a:pt x="1458" y="402"/>
                    </a:cubicBezTo>
                    <a:cubicBezTo>
                      <a:pt x="1497" y="402"/>
                      <a:pt x="1533" y="378"/>
                      <a:pt x="1548" y="341"/>
                    </a:cubicBezTo>
                    <a:cubicBezTo>
                      <a:pt x="1567" y="292"/>
                      <a:pt x="1541" y="237"/>
                      <a:pt x="1493" y="218"/>
                    </a:cubicBezTo>
                    <a:cubicBezTo>
                      <a:pt x="1117" y="75"/>
                      <a:pt x="712" y="1"/>
                      <a:pt x="3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93" name="Google Shape;993;p9"/>
              <p:cNvSpPr/>
              <p:nvPr/>
            </p:nvSpPr>
            <p:spPr>
              <a:xfrm>
                <a:off x="3566725" y="2047350"/>
                <a:ext cx="33975" cy="7700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308" extrusionOk="0">
                    <a:moveTo>
                      <a:pt x="1051" y="0"/>
                    </a:moveTo>
                    <a:cubicBezTo>
                      <a:pt x="725" y="0"/>
                      <a:pt x="399" y="41"/>
                      <a:pt x="82" y="120"/>
                    </a:cubicBezTo>
                    <a:cubicBezTo>
                      <a:pt x="31" y="133"/>
                      <a:pt x="0" y="184"/>
                      <a:pt x="12" y="236"/>
                    </a:cubicBezTo>
                    <a:cubicBezTo>
                      <a:pt x="23" y="279"/>
                      <a:pt x="62" y="307"/>
                      <a:pt x="105" y="307"/>
                    </a:cubicBezTo>
                    <a:cubicBezTo>
                      <a:pt x="113" y="307"/>
                      <a:pt x="120" y="306"/>
                      <a:pt x="128" y="305"/>
                    </a:cubicBezTo>
                    <a:cubicBezTo>
                      <a:pt x="432" y="229"/>
                      <a:pt x="742" y="191"/>
                      <a:pt x="1055" y="191"/>
                    </a:cubicBezTo>
                    <a:cubicBezTo>
                      <a:pt x="1122" y="191"/>
                      <a:pt x="1189" y="192"/>
                      <a:pt x="1256" y="196"/>
                    </a:cubicBezTo>
                    <a:cubicBezTo>
                      <a:pt x="1259" y="196"/>
                      <a:pt x="1263" y="196"/>
                      <a:pt x="1266" y="196"/>
                    </a:cubicBezTo>
                    <a:cubicBezTo>
                      <a:pt x="1314" y="196"/>
                      <a:pt x="1354" y="156"/>
                      <a:pt x="1357" y="106"/>
                    </a:cubicBezTo>
                    <a:cubicBezTo>
                      <a:pt x="1359" y="53"/>
                      <a:pt x="1319" y="9"/>
                      <a:pt x="1266" y="6"/>
                    </a:cubicBezTo>
                    <a:cubicBezTo>
                      <a:pt x="1195" y="2"/>
                      <a:pt x="1123" y="0"/>
                      <a:pt x="1051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94" name="Google Shape;994;p9"/>
              <p:cNvSpPr/>
              <p:nvPr/>
            </p:nvSpPr>
            <p:spPr>
              <a:xfrm>
                <a:off x="3617275" y="2044325"/>
                <a:ext cx="1552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621" h="274" extrusionOk="0">
                    <a:moveTo>
                      <a:pt x="104" y="0"/>
                    </a:moveTo>
                    <a:cubicBezTo>
                      <a:pt x="60" y="0"/>
                      <a:pt x="20" y="32"/>
                      <a:pt x="11" y="77"/>
                    </a:cubicBezTo>
                    <a:cubicBezTo>
                      <a:pt x="0" y="128"/>
                      <a:pt x="35" y="179"/>
                      <a:pt x="86" y="189"/>
                    </a:cubicBezTo>
                    <a:lnTo>
                      <a:pt x="498" y="272"/>
                    </a:lnTo>
                    <a:cubicBezTo>
                      <a:pt x="505" y="273"/>
                      <a:pt x="510" y="274"/>
                      <a:pt x="517" y="274"/>
                    </a:cubicBezTo>
                    <a:cubicBezTo>
                      <a:pt x="561" y="274"/>
                      <a:pt x="601" y="242"/>
                      <a:pt x="610" y="197"/>
                    </a:cubicBezTo>
                    <a:cubicBezTo>
                      <a:pt x="621" y="145"/>
                      <a:pt x="587" y="95"/>
                      <a:pt x="536" y="85"/>
                    </a:cubicBezTo>
                    <a:lnTo>
                      <a:pt x="123" y="2"/>
                    </a:lnTo>
                    <a:cubicBezTo>
                      <a:pt x="116" y="1"/>
                      <a:pt x="110" y="0"/>
                      <a:pt x="104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95" name="Google Shape;995;p9"/>
              <p:cNvSpPr/>
              <p:nvPr/>
            </p:nvSpPr>
            <p:spPr>
              <a:xfrm>
                <a:off x="3360625" y="1966025"/>
                <a:ext cx="290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521" extrusionOk="0">
                    <a:moveTo>
                      <a:pt x="110" y="0"/>
                    </a:moveTo>
                    <a:cubicBezTo>
                      <a:pt x="75" y="0"/>
                      <a:pt x="42" y="19"/>
                      <a:pt x="24" y="52"/>
                    </a:cubicBezTo>
                    <a:cubicBezTo>
                      <a:pt x="0" y="99"/>
                      <a:pt x="19" y="156"/>
                      <a:pt x="66" y="180"/>
                    </a:cubicBezTo>
                    <a:cubicBezTo>
                      <a:pt x="373" y="338"/>
                      <a:pt x="701" y="452"/>
                      <a:pt x="1039" y="518"/>
                    </a:cubicBezTo>
                    <a:cubicBezTo>
                      <a:pt x="1044" y="520"/>
                      <a:pt x="1051" y="520"/>
                      <a:pt x="1058" y="520"/>
                    </a:cubicBezTo>
                    <a:cubicBezTo>
                      <a:pt x="1102" y="520"/>
                      <a:pt x="1141" y="489"/>
                      <a:pt x="1150" y="444"/>
                    </a:cubicBezTo>
                    <a:cubicBezTo>
                      <a:pt x="1160" y="392"/>
                      <a:pt x="1127" y="341"/>
                      <a:pt x="1075" y="331"/>
                    </a:cubicBezTo>
                    <a:cubicBezTo>
                      <a:pt x="755" y="269"/>
                      <a:pt x="445" y="160"/>
                      <a:pt x="152" y="10"/>
                    </a:cubicBezTo>
                    <a:cubicBezTo>
                      <a:pt x="139" y="3"/>
                      <a:pt x="124" y="0"/>
                      <a:pt x="11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96" name="Google Shape;996;p9"/>
              <p:cNvSpPr/>
              <p:nvPr/>
            </p:nvSpPr>
            <p:spPr>
              <a:xfrm>
                <a:off x="3443250" y="1986625"/>
                <a:ext cx="320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521" extrusionOk="0">
                    <a:moveTo>
                      <a:pt x="101" y="0"/>
                    </a:moveTo>
                    <a:cubicBezTo>
                      <a:pt x="53" y="0"/>
                      <a:pt x="12" y="36"/>
                      <a:pt x="7" y="85"/>
                    </a:cubicBezTo>
                    <a:cubicBezTo>
                      <a:pt x="0" y="137"/>
                      <a:pt x="38" y="184"/>
                      <a:pt x="90" y="191"/>
                    </a:cubicBezTo>
                    <a:cubicBezTo>
                      <a:pt x="454" y="233"/>
                      <a:pt x="804" y="340"/>
                      <a:pt x="1128" y="510"/>
                    </a:cubicBezTo>
                    <a:cubicBezTo>
                      <a:pt x="1143" y="518"/>
                      <a:pt x="1157" y="521"/>
                      <a:pt x="1172" y="521"/>
                    </a:cubicBezTo>
                    <a:cubicBezTo>
                      <a:pt x="1207" y="521"/>
                      <a:pt x="1240" y="502"/>
                      <a:pt x="1257" y="470"/>
                    </a:cubicBezTo>
                    <a:cubicBezTo>
                      <a:pt x="1281" y="423"/>
                      <a:pt x="1263" y="365"/>
                      <a:pt x="1217" y="341"/>
                    </a:cubicBezTo>
                    <a:cubicBezTo>
                      <a:pt x="871" y="160"/>
                      <a:pt x="499" y="46"/>
                      <a:pt x="112" y="1"/>
                    </a:cubicBezTo>
                    <a:cubicBezTo>
                      <a:pt x="108" y="1"/>
                      <a:pt x="105" y="0"/>
                      <a:pt x="101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97" name="Google Shape;997;p9"/>
              <p:cNvSpPr/>
              <p:nvPr/>
            </p:nvSpPr>
            <p:spPr>
              <a:xfrm>
                <a:off x="3500950" y="1998975"/>
                <a:ext cx="35125" cy="15125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605" extrusionOk="0">
                    <a:moveTo>
                      <a:pt x="97" y="0"/>
                    </a:moveTo>
                    <a:cubicBezTo>
                      <a:pt x="51" y="0"/>
                      <a:pt x="12" y="36"/>
                      <a:pt x="6" y="84"/>
                    </a:cubicBezTo>
                    <a:cubicBezTo>
                      <a:pt x="0" y="136"/>
                      <a:pt x="37" y="184"/>
                      <a:pt x="90" y="190"/>
                    </a:cubicBezTo>
                    <a:cubicBezTo>
                      <a:pt x="496" y="240"/>
                      <a:pt x="896" y="378"/>
                      <a:pt x="1247" y="590"/>
                    </a:cubicBezTo>
                    <a:cubicBezTo>
                      <a:pt x="1262" y="600"/>
                      <a:pt x="1279" y="604"/>
                      <a:pt x="1295" y="604"/>
                    </a:cubicBezTo>
                    <a:cubicBezTo>
                      <a:pt x="1327" y="604"/>
                      <a:pt x="1359" y="588"/>
                      <a:pt x="1377" y="558"/>
                    </a:cubicBezTo>
                    <a:cubicBezTo>
                      <a:pt x="1405" y="513"/>
                      <a:pt x="1390" y="454"/>
                      <a:pt x="1345" y="428"/>
                    </a:cubicBezTo>
                    <a:cubicBezTo>
                      <a:pt x="972" y="201"/>
                      <a:pt x="546" y="53"/>
                      <a:pt x="112" y="1"/>
                    </a:cubicBezTo>
                    <a:cubicBezTo>
                      <a:pt x="107" y="1"/>
                      <a:pt x="102" y="0"/>
                      <a:pt x="97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98" name="Google Shape;998;p9"/>
              <p:cNvSpPr/>
              <p:nvPr/>
            </p:nvSpPr>
            <p:spPr>
              <a:xfrm>
                <a:off x="3544100" y="2011200"/>
                <a:ext cx="2285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914" h="489" extrusionOk="0">
                    <a:moveTo>
                      <a:pt x="109" y="1"/>
                    </a:moveTo>
                    <a:cubicBezTo>
                      <a:pt x="67" y="1"/>
                      <a:pt x="29" y="26"/>
                      <a:pt x="16" y="68"/>
                    </a:cubicBezTo>
                    <a:cubicBezTo>
                      <a:pt x="1" y="117"/>
                      <a:pt x="29" y="171"/>
                      <a:pt x="78" y="187"/>
                    </a:cubicBezTo>
                    <a:cubicBezTo>
                      <a:pt x="314" y="261"/>
                      <a:pt x="543" y="359"/>
                      <a:pt x="759" y="477"/>
                    </a:cubicBezTo>
                    <a:cubicBezTo>
                      <a:pt x="774" y="485"/>
                      <a:pt x="789" y="488"/>
                      <a:pt x="805" y="488"/>
                    </a:cubicBezTo>
                    <a:cubicBezTo>
                      <a:pt x="839" y="488"/>
                      <a:pt x="871" y="471"/>
                      <a:pt x="888" y="439"/>
                    </a:cubicBezTo>
                    <a:cubicBezTo>
                      <a:pt x="914" y="392"/>
                      <a:pt x="896" y="335"/>
                      <a:pt x="850" y="309"/>
                    </a:cubicBezTo>
                    <a:cubicBezTo>
                      <a:pt x="624" y="186"/>
                      <a:pt x="383" y="83"/>
                      <a:pt x="137" y="5"/>
                    </a:cubicBezTo>
                    <a:cubicBezTo>
                      <a:pt x="127" y="2"/>
                      <a:pt x="118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99" name="Google Shape;999;p9"/>
              <p:cNvSpPr/>
              <p:nvPr/>
            </p:nvSpPr>
            <p:spPr>
              <a:xfrm>
                <a:off x="3598700" y="2023850"/>
                <a:ext cx="3222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676" extrusionOk="0">
                    <a:moveTo>
                      <a:pt x="106" y="0"/>
                    </a:moveTo>
                    <a:cubicBezTo>
                      <a:pt x="62" y="0"/>
                      <a:pt x="22" y="30"/>
                      <a:pt x="11" y="74"/>
                    </a:cubicBezTo>
                    <a:cubicBezTo>
                      <a:pt x="0" y="126"/>
                      <a:pt x="32" y="177"/>
                      <a:pt x="84" y="188"/>
                    </a:cubicBezTo>
                    <a:cubicBezTo>
                      <a:pt x="456" y="270"/>
                      <a:pt x="816" y="433"/>
                      <a:pt x="1124" y="658"/>
                    </a:cubicBezTo>
                    <a:cubicBezTo>
                      <a:pt x="1142" y="670"/>
                      <a:pt x="1161" y="676"/>
                      <a:pt x="1181" y="676"/>
                    </a:cubicBezTo>
                    <a:cubicBezTo>
                      <a:pt x="1210" y="676"/>
                      <a:pt x="1239" y="662"/>
                      <a:pt x="1258" y="637"/>
                    </a:cubicBezTo>
                    <a:cubicBezTo>
                      <a:pt x="1289" y="594"/>
                      <a:pt x="1279" y="534"/>
                      <a:pt x="1237" y="503"/>
                    </a:cubicBezTo>
                    <a:cubicBezTo>
                      <a:pt x="908" y="264"/>
                      <a:pt x="523" y="90"/>
                      <a:pt x="125" y="2"/>
                    </a:cubicBezTo>
                    <a:cubicBezTo>
                      <a:pt x="119" y="1"/>
                      <a:pt x="112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00" name="Google Shape;1000;p9"/>
              <p:cNvSpPr/>
              <p:nvPr/>
            </p:nvSpPr>
            <p:spPr>
              <a:xfrm>
                <a:off x="3661625" y="2062934"/>
                <a:ext cx="2280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398" extrusionOk="0">
                    <a:moveTo>
                      <a:pt x="103" y="1"/>
                    </a:moveTo>
                    <a:cubicBezTo>
                      <a:pt x="57" y="1"/>
                      <a:pt x="17" y="34"/>
                      <a:pt x="9" y="80"/>
                    </a:cubicBezTo>
                    <a:cubicBezTo>
                      <a:pt x="0" y="132"/>
                      <a:pt x="35" y="181"/>
                      <a:pt x="86" y="190"/>
                    </a:cubicBezTo>
                    <a:cubicBezTo>
                      <a:pt x="319" y="229"/>
                      <a:pt x="548" y="296"/>
                      <a:pt x="765" y="389"/>
                    </a:cubicBezTo>
                    <a:cubicBezTo>
                      <a:pt x="778" y="395"/>
                      <a:pt x="791" y="397"/>
                      <a:pt x="803" y="397"/>
                    </a:cubicBezTo>
                    <a:cubicBezTo>
                      <a:pt x="840" y="397"/>
                      <a:pt x="876" y="376"/>
                      <a:pt x="891" y="340"/>
                    </a:cubicBezTo>
                    <a:cubicBezTo>
                      <a:pt x="911" y="291"/>
                      <a:pt x="889" y="235"/>
                      <a:pt x="840" y="215"/>
                    </a:cubicBezTo>
                    <a:cubicBezTo>
                      <a:pt x="610" y="115"/>
                      <a:pt x="367" y="44"/>
                      <a:pt x="118" y="2"/>
                    </a:cubicBezTo>
                    <a:cubicBezTo>
                      <a:pt x="113" y="1"/>
                      <a:pt x="108" y="1"/>
                      <a:pt x="103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01" name="Google Shape;1001;p9"/>
              <p:cNvSpPr/>
              <p:nvPr/>
            </p:nvSpPr>
            <p:spPr>
              <a:xfrm>
                <a:off x="3373975" y="1720850"/>
                <a:ext cx="10450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811" extrusionOk="0">
                    <a:moveTo>
                      <a:pt x="108" y="0"/>
                    </a:moveTo>
                    <a:cubicBezTo>
                      <a:pt x="98" y="0"/>
                      <a:pt x="88" y="2"/>
                      <a:pt x="78" y="6"/>
                    </a:cubicBezTo>
                    <a:cubicBezTo>
                      <a:pt x="28" y="21"/>
                      <a:pt x="0" y="75"/>
                      <a:pt x="17" y="126"/>
                    </a:cubicBezTo>
                    <a:lnTo>
                      <a:pt x="220" y="744"/>
                    </a:lnTo>
                    <a:cubicBezTo>
                      <a:pt x="233" y="784"/>
                      <a:pt x="271" y="810"/>
                      <a:pt x="310" y="810"/>
                    </a:cubicBezTo>
                    <a:cubicBezTo>
                      <a:pt x="320" y="810"/>
                      <a:pt x="330" y="808"/>
                      <a:pt x="340" y="805"/>
                    </a:cubicBezTo>
                    <a:cubicBezTo>
                      <a:pt x="390" y="788"/>
                      <a:pt x="418" y="735"/>
                      <a:pt x="401" y="684"/>
                    </a:cubicBezTo>
                    <a:lnTo>
                      <a:pt x="198" y="66"/>
                    </a:lnTo>
                    <a:cubicBezTo>
                      <a:pt x="185" y="26"/>
                      <a:pt x="148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02" name="Google Shape;1002;p9"/>
              <p:cNvSpPr/>
              <p:nvPr/>
            </p:nvSpPr>
            <p:spPr>
              <a:xfrm>
                <a:off x="3386175" y="1754925"/>
                <a:ext cx="19000" cy="284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1137" extrusionOk="0">
                    <a:moveTo>
                      <a:pt x="110" y="1"/>
                    </a:moveTo>
                    <a:cubicBezTo>
                      <a:pt x="93" y="1"/>
                      <a:pt x="77" y="5"/>
                      <a:pt x="62" y="14"/>
                    </a:cubicBezTo>
                    <a:cubicBezTo>
                      <a:pt x="16" y="39"/>
                      <a:pt x="0" y="98"/>
                      <a:pt x="27" y="143"/>
                    </a:cubicBezTo>
                    <a:lnTo>
                      <a:pt x="568" y="1088"/>
                    </a:lnTo>
                    <a:cubicBezTo>
                      <a:pt x="585" y="1119"/>
                      <a:pt x="617" y="1136"/>
                      <a:pt x="650" y="1136"/>
                    </a:cubicBezTo>
                    <a:cubicBezTo>
                      <a:pt x="667" y="1136"/>
                      <a:pt x="682" y="1132"/>
                      <a:pt x="698" y="1123"/>
                    </a:cubicBezTo>
                    <a:cubicBezTo>
                      <a:pt x="743" y="1098"/>
                      <a:pt x="760" y="1039"/>
                      <a:pt x="733" y="993"/>
                    </a:cubicBezTo>
                    <a:lnTo>
                      <a:pt x="192" y="49"/>
                    </a:lnTo>
                    <a:cubicBezTo>
                      <a:pt x="175" y="18"/>
                      <a:pt x="142" y="1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03" name="Google Shape;1003;p9"/>
              <p:cNvSpPr/>
              <p:nvPr/>
            </p:nvSpPr>
            <p:spPr>
              <a:xfrm>
                <a:off x="3412425" y="1796000"/>
                <a:ext cx="165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660" h="772" extrusionOk="0">
                    <a:moveTo>
                      <a:pt x="103" y="1"/>
                    </a:moveTo>
                    <a:cubicBezTo>
                      <a:pt x="97" y="1"/>
                      <a:pt x="92" y="1"/>
                      <a:pt x="86" y="2"/>
                    </a:cubicBezTo>
                    <a:cubicBezTo>
                      <a:pt x="34" y="11"/>
                      <a:pt x="0" y="61"/>
                      <a:pt x="9" y="113"/>
                    </a:cubicBezTo>
                    <a:cubicBezTo>
                      <a:pt x="59" y="394"/>
                      <a:pt x="251" y="643"/>
                      <a:pt x="510" y="763"/>
                    </a:cubicBezTo>
                    <a:cubicBezTo>
                      <a:pt x="523" y="768"/>
                      <a:pt x="537" y="772"/>
                      <a:pt x="550" y="772"/>
                    </a:cubicBezTo>
                    <a:cubicBezTo>
                      <a:pt x="586" y="772"/>
                      <a:pt x="620" y="751"/>
                      <a:pt x="637" y="716"/>
                    </a:cubicBezTo>
                    <a:cubicBezTo>
                      <a:pt x="659" y="668"/>
                      <a:pt x="638" y="612"/>
                      <a:pt x="591" y="590"/>
                    </a:cubicBezTo>
                    <a:cubicBezTo>
                      <a:pt x="386" y="496"/>
                      <a:pt x="236" y="300"/>
                      <a:pt x="197" y="80"/>
                    </a:cubicBezTo>
                    <a:cubicBezTo>
                      <a:pt x="189" y="33"/>
                      <a:pt x="149" y="1"/>
                      <a:pt x="103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04" name="Google Shape;1004;p9"/>
              <p:cNvSpPr/>
              <p:nvPr/>
            </p:nvSpPr>
            <p:spPr>
              <a:xfrm>
                <a:off x="3438925" y="1835175"/>
                <a:ext cx="18825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893" extrusionOk="0">
                    <a:moveTo>
                      <a:pt x="110" y="0"/>
                    </a:moveTo>
                    <a:cubicBezTo>
                      <a:pt x="98" y="0"/>
                      <a:pt x="86" y="2"/>
                      <a:pt x="74" y="7"/>
                    </a:cubicBezTo>
                    <a:cubicBezTo>
                      <a:pt x="25" y="27"/>
                      <a:pt x="1" y="82"/>
                      <a:pt x="21" y="131"/>
                    </a:cubicBezTo>
                    <a:cubicBezTo>
                      <a:pt x="139" y="426"/>
                      <a:pt x="334" y="682"/>
                      <a:pt x="587" y="873"/>
                    </a:cubicBezTo>
                    <a:cubicBezTo>
                      <a:pt x="605" y="886"/>
                      <a:pt x="625" y="893"/>
                      <a:pt x="644" y="893"/>
                    </a:cubicBezTo>
                    <a:cubicBezTo>
                      <a:pt x="673" y="893"/>
                      <a:pt x="702" y="879"/>
                      <a:pt x="721" y="854"/>
                    </a:cubicBezTo>
                    <a:cubicBezTo>
                      <a:pt x="753" y="812"/>
                      <a:pt x="744" y="752"/>
                      <a:pt x="702" y="721"/>
                    </a:cubicBezTo>
                    <a:cubicBezTo>
                      <a:pt x="477" y="550"/>
                      <a:pt x="303" y="322"/>
                      <a:pt x="199" y="60"/>
                    </a:cubicBezTo>
                    <a:cubicBezTo>
                      <a:pt x="183" y="23"/>
                      <a:pt x="148" y="0"/>
                      <a:pt x="11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05" name="Google Shape;1005;p9"/>
              <p:cNvSpPr/>
              <p:nvPr/>
            </p:nvSpPr>
            <p:spPr>
              <a:xfrm>
                <a:off x="3471975" y="1882550"/>
                <a:ext cx="25950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1038" h="892" extrusionOk="0">
                    <a:moveTo>
                      <a:pt x="106" y="1"/>
                    </a:moveTo>
                    <a:cubicBezTo>
                      <a:pt x="82" y="1"/>
                      <a:pt x="58" y="10"/>
                      <a:pt x="40" y="28"/>
                    </a:cubicBezTo>
                    <a:cubicBezTo>
                      <a:pt x="1" y="64"/>
                      <a:pt x="0" y="125"/>
                      <a:pt x="37" y="162"/>
                    </a:cubicBezTo>
                    <a:cubicBezTo>
                      <a:pt x="292" y="426"/>
                      <a:pt x="574" y="666"/>
                      <a:pt x="876" y="875"/>
                    </a:cubicBezTo>
                    <a:cubicBezTo>
                      <a:pt x="892" y="886"/>
                      <a:pt x="911" y="892"/>
                      <a:pt x="930" y="892"/>
                    </a:cubicBezTo>
                    <a:cubicBezTo>
                      <a:pt x="961" y="892"/>
                      <a:pt x="990" y="878"/>
                      <a:pt x="1008" y="851"/>
                    </a:cubicBezTo>
                    <a:cubicBezTo>
                      <a:pt x="1038" y="808"/>
                      <a:pt x="1028" y="748"/>
                      <a:pt x="985" y="719"/>
                    </a:cubicBezTo>
                    <a:cubicBezTo>
                      <a:pt x="692" y="517"/>
                      <a:pt x="421" y="285"/>
                      <a:pt x="175" y="30"/>
                    </a:cubicBezTo>
                    <a:cubicBezTo>
                      <a:pt x="156" y="11"/>
                      <a:pt x="131" y="1"/>
                      <a:pt x="106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06" name="Google Shape;1006;p9"/>
              <p:cNvSpPr/>
              <p:nvPr/>
            </p:nvSpPr>
            <p:spPr>
              <a:xfrm>
                <a:off x="3504900" y="1917600"/>
                <a:ext cx="19800" cy="1927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771" extrusionOk="0">
                    <a:moveTo>
                      <a:pt x="109" y="0"/>
                    </a:moveTo>
                    <a:cubicBezTo>
                      <a:pt x="93" y="0"/>
                      <a:pt x="78" y="4"/>
                      <a:pt x="63" y="12"/>
                    </a:cubicBezTo>
                    <a:cubicBezTo>
                      <a:pt x="17" y="37"/>
                      <a:pt x="0" y="95"/>
                      <a:pt x="26" y="141"/>
                    </a:cubicBezTo>
                    <a:cubicBezTo>
                      <a:pt x="169" y="400"/>
                      <a:pt x="380" y="613"/>
                      <a:pt x="636" y="758"/>
                    </a:cubicBezTo>
                    <a:cubicBezTo>
                      <a:pt x="650" y="767"/>
                      <a:pt x="667" y="770"/>
                      <a:pt x="682" y="770"/>
                    </a:cubicBezTo>
                    <a:cubicBezTo>
                      <a:pt x="716" y="770"/>
                      <a:pt x="749" y="754"/>
                      <a:pt x="765" y="723"/>
                    </a:cubicBezTo>
                    <a:cubicBezTo>
                      <a:pt x="792" y="677"/>
                      <a:pt x="776" y="619"/>
                      <a:pt x="730" y="593"/>
                    </a:cubicBezTo>
                    <a:cubicBezTo>
                      <a:pt x="505" y="464"/>
                      <a:pt x="318" y="276"/>
                      <a:pt x="192" y="48"/>
                    </a:cubicBezTo>
                    <a:cubicBezTo>
                      <a:pt x="175" y="18"/>
                      <a:pt x="142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07" name="Google Shape;1007;p9"/>
              <p:cNvSpPr/>
              <p:nvPr/>
            </p:nvSpPr>
            <p:spPr>
              <a:xfrm>
                <a:off x="3539825" y="1958925"/>
                <a:ext cx="18725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749" h="648" extrusionOk="0">
                    <a:moveTo>
                      <a:pt x="108" y="1"/>
                    </a:moveTo>
                    <a:cubicBezTo>
                      <a:pt x="81" y="1"/>
                      <a:pt x="54" y="12"/>
                      <a:pt x="35" y="35"/>
                    </a:cubicBezTo>
                    <a:cubicBezTo>
                      <a:pt x="1" y="75"/>
                      <a:pt x="5" y="134"/>
                      <a:pt x="46" y="168"/>
                    </a:cubicBezTo>
                    <a:lnTo>
                      <a:pt x="579" y="624"/>
                    </a:lnTo>
                    <a:cubicBezTo>
                      <a:pt x="597" y="640"/>
                      <a:pt x="619" y="647"/>
                      <a:pt x="641" y="647"/>
                    </a:cubicBezTo>
                    <a:cubicBezTo>
                      <a:pt x="668" y="647"/>
                      <a:pt x="695" y="635"/>
                      <a:pt x="714" y="614"/>
                    </a:cubicBezTo>
                    <a:cubicBezTo>
                      <a:pt x="748" y="573"/>
                      <a:pt x="743" y="514"/>
                      <a:pt x="703" y="480"/>
                    </a:cubicBezTo>
                    <a:lnTo>
                      <a:pt x="170" y="24"/>
                    </a:lnTo>
                    <a:cubicBezTo>
                      <a:pt x="152" y="8"/>
                      <a:pt x="130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08" name="Google Shape;1008;p9"/>
              <p:cNvSpPr/>
              <p:nvPr/>
            </p:nvSpPr>
            <p:spPr>
              <a:xfrm>
                <a:off x="3580050" y="1990850"/>
                <a:ext cx="2295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597" extrusionOk="0">
                    <a:moveTo>
                      <a:pt x="106" y="0"/>
                    </a:moveTo>
                    <a:cubicBezTo>
                      <a:pt x="80" y="0"/>
                      <a:pt x="55" y="10"/>
                      <a:pt x="37" y="31"/>
                    </a:cubicBezTo>
                    <a:cubicBezTo>
                      <a:pt x="0" y="70"/>
                      <a:pt x="2" y="130"/>
                      <a:pt x="41" y="166"/>
                    </a:cubicBezTo>
                    <a:cubicBezTo>
                      <a:pt x="252" y="361"/>
                      <a:pt x="509" y="509"/>
                      <a:pt x="784" y="592"/>
                    </a:cubicBezTo>
                    <a:cubicBezTo>
                      <a:pt x="793" y="595"/>
                      <a:pt x="803" y="597"/>
                      <a:pt x="812" y="597"/>
                    </a:cubicBezTo>
                    <a:cubicBezTo>
                      <a:pt x="852" y="596"/>
                      <a:pt x="890" y="569"/>
                      <a:pt x="902" y="528"/>
                    </a:cubicBezTo>
                    <a:cubicBezTo>
                      <a:pt x="918" y="479"/>
                      <a:pt x="890" y="425"/>
                      <a:pt x="839" y="409"/>
                    </a:cubicBezTo>
                    <a:cubicBezTo>
                      <a:pt x="592" y="334"/>
                      <a:pt x="361" y="202"/>
                      <a:pt x="171" y="26"/>
                    </a:cubicBezTo>
                    <a:cubicBezTo>
                      <a:pt x="152" y="9"/>
                      <a:pt x="129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09" name="Google Shape;1009;p9"/>
              <p:cNvSpPr/>
              <p:nvPr/>
            </p:nvSpPr>
            <p:spPr>
              <a:xfrm>
                <a:off x="3677925" y="2042250"/>
                <a:ext cx="26025" cy="13050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522" extrusionOk="0">
                    <a:moveTo>
                      <a:pt x="110" y="0"/>
                    </a:moveTo>
                    <a:cubicBezTo>
                      <a:pt x="76" y="0"/>
                      <a:pt x="43" y="19"/>
                      <a:pt x="26" y="51"/>
                    </a:cubicBezTo>
                    <a:cubicBezTo>
                      <a:pt x="1" y="97"/>
                      <a:pt x="18" y="156"/>
                      <a:pt x="66" y="180"/>
                    </a:cubicBezTo>
                    <a:cubicBezTo>
                      <a:pt x="333" y="323"/>
                      <a:pt x="617" y="435"/>
                      <a:pt x="908" y="518"/>
                    </a:cubicBezTo>
                    <a:cubicBezTo>
                      <a:pt x="917" y="520"/>
                      <a:pt x="926" y="521"/>
                      <a:pt x="935" y="521"/>
                    </a:cubicBezTo>
                    <a:cubicBezTo>
                      <a:pt x="976" y="521"/>
                      <a:pt x="1014" y="494"/>
                      <a:pt x="1026" y="452"/>
                    </a:cubicBezTo>
                    <a:cubicBezTo>
                      <a:pt x="1041" y="401"/>
                      <a:pt x="1011" y="348"/>
                      <a:pt x="960" y="334"/>
                    </a:cubicBezTo>
                    <a:cubicBezTo>
                      <a:pt x="682" y="255"/>
                      <a:pt x="410" y="147"/>
                      <a:pt x="154" y="11"/>
                    </a:cubicBezTo>
                    <a:cubicBezTo>
                      <a:pt x="140" y="4"/>
                      <a:pt x="125" y="0"/>
                      <a:pt x="11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10" name="Google Shape;1010;p9"/>
              <p:cNvSpPr/>
              <p:nvPr/>
            </p:nvSpPr>
            <p:spPr>
              <a:xfrm>
                <a:off x="3624400" y="2016525"/>
                <a:ext cx="2290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916" h="562" extrusionOk="0">
                    <a:moveTo>
                      <a:pt x="108" y="0"/>
                    </a:moveTo>
                    <a:cubicBezTo>
                      <a:pt x="79" y="0"/>
                      <a:pt x="51" y="13"/>
                      <a:pt x="32" y="37"/>
                    </a:cubicBezTo>
                    <a:cubicBezTo>
                      <a:pt x="0" y="78"/>
                      <a:pt x="8" y="138"/>
                      <a:pt x="49" y="170"/>
                    </a:cubicBezTo>
                    <a:cubicBezTo>
                      <a:pt x="268" y="343"/>
                      <a:pt x="515" y="473"/>
                      <a:pt x="781" y="556"/>
                    </a:cubicBezTo>
                    <a:cubicBezTo>
                      <a:pt x="789" y="559"/>
                      <a:pt x="799" y="560"/>
                      <a:pt x="809" y="560"/>
                    </a:cubicBezTo>
                    <a:lnTo>
                      <a:pt x="808" y="561"/>
                    </a:lnTo>
                    <a:cubicBezTo>
                      <a:pt x="849" y="561"/>
                      <a:pt x="887" y="535"/>
                      <a:pt x="900" y="494"/>
                    </a:cubicBezTo>
                    <a:cubicBezTo>
                      <a:pt x="915" y="444"/>
                      <a:pt x="888" y="390"/>
                      <a:pt x="837" y="375"/>
                    </a:cubicBezTo>
                    <a:cubicBezTo>
                      <a:pt x="593" y="297"/>
                      <a:pt x="368" y="178"/>
                      <a:pt x="167" y="20"/>
                    </a:cubicBezTo>
                    <a:cubicBezTo>
                      <a:pt x="149" y="7"/>
                      <a:pt x="128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11" name="Google Shape;1011;p9"/>
              <p:cNvSpPr/>
              <p:nvPr/>
            </p:nvSpPr>
            <p:spPr>
              <a:xfrm>
                <a:off x="3386675" y="1715575"/>
                <a:ext cx="41250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564" extrusionOk="0">
                    <a:moveTo>
                      <a:pt x="97" y="0"/>
                    </a:moveTo>
                    <a:cubicBezTo>
                      <a:pt x="46" y="0"/>
                      <a:pt x="5" y="40"/>
                      <a:pt x="2" y="90"/>
                    </a:cubicBezTo>
                    <a:cubicBezTo>
                      <a:pt x="0" y="143"/>
                      <a:pt x="40" y="188"/>
                      <a:pt x="93" y="190"/>
                    </a:cubicBezTo>
                    <a:cubicBezTo>
                      <a:pt x="576" y="217"/>
                      <a:pt x="1063" y="342"/>
                      <a:pt x="1499" y="553"/>
                    </a:cubicBezTo>
                    <a:cubicBezTo>
                      <a:pt x="1512" y="560"/>
                      <a:pt x="1527" y="563"/>
                      <a:pt x="1541" y="563"/>
                    </a:cubicBezTo>
                    <a:cubicBezTo>
                      <a:pt x="1576" y="563"/>
                      <a:pt x="1611" y="543"/>
                      <a:pt x="1627" y="509"/>
                    </a:cubicBezTo>
                    <a:cubicBezTo>
                      <a:pt x="1649" y="462"/>
                      <a:pt x="1629" y="405"/>
                      <a:pt x="1582" y="382"/>
                    </a:cubicBezTo>
                    <a:cubicBezTo>
                      <a:pt x="1124" y="160"/>
                      <a:pt x="612" y="28"/>
                      <a:pt x="103" y="0"/>
                    </a:cubicBezTo>
                    <a:cubicBezTo>
                      <a:pt x="101" y="0"/>
                      <a:pt x="99" y="0"/>
                      <a:pt x="97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12" name="Google Shape;1012;p9"/>
              <p:cNvSpPr/>
              <p:nvPr/>
            </p:nvSpPr>
            <p:spPr>
              <a:xfrm>
                <a:off x="3447225" y="1738325"/>
                <a:ext cx="2802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687" extrusionOk="0">
                    <a:moveTo>
                      <a:pt x="106" y="1"/>
                    </a:moveTo>
                    <a:cubicBezTo>
                      <a:pt x="66" y="1"/>
                      <a:pt x="30" y="26"/>
                      <a:pt x="17" y="65"/>
                    </a:cubicBezTo>
                    <a:cubicBezTo>
                      <a:pt x="0" y="115"/>
                      <a:pt x="27" y="169"/>
                      <a:pt x="76" y="186"/>
                    </a:cubicBezTo>
                    <a:cubicBezTo>
                      <a:pt x="394" y="296"/>
                      <a:pt x="690" y="457"/>
                      <a:pt x="954" y="666"/>
                    </a:cubicBezTo>
                    <a:cubicBezTo>
                      <a:pt x="972" y="679"/>
                      <a:pt x="992" y="685"/>
                      <a:pt x="1013" y="685"/>
                    </a:cubicBezTo>
                    <a:lnTo>
                      <a:pt x="1013" y="686"/>
                    </a:lnTo>
                    <a:cubicBezTo>
                      <a:pt x="1042" y="686"/>
                      <a:pt x="1070" y="673"/>
                      <a:pt x="1089" y="650"/>
                    </a:cubicBezTo>
                    <a:cubicBezTo>
                      <a:pt x="1121" y="608"/>
                      <a:pt x="1114" y="548"/>
                      <a:pt x="1073" y="515"/>
                    </a:cubicBezTo>
                    <a:cubicBezTo>
                      <a:pt x="792" y="293"/>
                      <a:pt x="477" y="122"/>
                      <a:pt x="138" y="6"/>
                    </a:cubicBezTo>
                    <a:cubicBezTo>
                      <a:pt x="127" y="3"/>
                      <a:pt x="117" y="1"/>
                      <a:pt x="106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13" name="Google Shape;1013;p9"/>
              <p:cNvSpPr/>
              <p:nvPr/>
            </p:nvSpPr>
            <p:spPr>
              <a:xfrm>
                <a:off x="3495600" y="1766125"/>
                <a:ext cx="31175" cy="23350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934" extrusionOk="0">
                    <a:moveTo>
                      <a:pt x="108" y="1"/>
                    </a:moveTo>
                    <a:cubicBezTo>
                      <a:pt x="77" y="1"/>
                      <a:pt x="46" y="17"/>
                      <a:pt x="28" y="46"/>
                    </a:cubicBezTo>
                    <a:cubicBezTo>
                      <a:pt x="0" y="90"/>
                      <a:pt x="13" y="149"/>
                      <a:pt x="58" y="177"/>
                    </a:cubicBezTo>
                    <a:cubicBezTo>
                      <a:pt x="412" y="401"/>
                      <a:pt x="756" y="649"/>
                      <a:pt x="1079" y="912"/>
                    </a:cubicBezTo>
                    <a:cubicBezTo>
                      <a:pt x="1096" y="927"/>
                      <a:pt x="1117" y="933"/>
                      <a:pt x="1138" y="933"/>
                    </a:cubicBezTo>
                    <a:cubicBezTo>
                      <a:pt x="1167" y="933"/>
                      <a:pt x="1194" y="922"/>
                      <a:pt x="1212" y="899"/>
                    </a:cubicBezTo>
                    <a:cubicBezTo>
                      <a:pt x="1247" y="858"/>
                      <a:pt x="1240" y="798"/>
                      <a:pt x="1199" y="765"/>
                    </a:cubicBezTo>
                    <a:cubicBezTo>
                      <a:pt x="870" y="496"/>
                      <a:pt x="520" y="243"/>
                      <a:pt x="159" y="16"/>
                    </a:cubicBezTo>
                    <a:cubicBezTo>
                      <a:pt x="143" y="6"/>
                      <a:pt x="126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14" name="Google Shape;1014;p9"/>
              <p:cNvSpPr/>
              <p:nvPr/>
            </p:nvSpPr>
            <p:spPr>
              <a:xfrm>
                <a:off x="3546075" y="1801200"/>
                <a:ext cx="3337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049" extrusionOk="0">
                    <a:moveTo>
                      <a:pt x="108" y="1"/>
                    </a:moveTo>
                    <a:cubicBezTo>
                      <a:pt x="79" y="1"/>
                      <a:pt x="51" y="14"/>
                      <a:pt x="32" y="38"/>
                    </a:cubicBezTo>
                    <a:cubicBezTo>
                      <a:pt x="0" y="80"/>
                      <a:pt x="8" y="140"/>
                      <a:pt x="50" y="172"/>
                    </a:cubicBezTo>
                    <a:lnTo>
                      <a:pt x="1169" y="1028"/>
                    </a:lnTo>
                    <a:cubicBezTo>
                      <a:pt x="1187" y="1042"/>
                      <a:pt x="1207" y="1048"/>
                      <a:pt x="1227" y="1048"/>
                    </a:cubicBezTo>
                    <a:cubicBezTo>
                      <a:pt x="1255" y="1048"/>
                      <a:pt x="1284" y="1036"/>
                      <a:pt x="1303" y="1011"/>
                    </a:cubicBezTo>
                    <a:cubicBezTo>
                      <a:pt x="1335" y="970"/>
                      <a:pt x="1327" y="909"/>
                      <a:pt x="1285" y="877"/>
                    </a:cubicBezTo>
                    <a:lnTo>
                      <a:pt x="166" y="21"/>
                    </a:lnTo>
                    <a:cubicBezTo>
                      <a:pt x="148" y="7"/>
                      <a:pt x="128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15" name="Google Shape;1015;p9"/>
              <p:cNvSpPr/>
              <p:nvPr/>
            </p:nvSpPr>
            <p:spPr>
              <a:xfrm>
                <a:off x="3602750" y="1842375"/>
                <a:ext cx="352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1140" extrusionOk="0">
                    <a:moveTo>
                      <a:pt x="109" y="1"/>
                    </a:moveTo>
                    <a:cubicBezTo>
                      <a:pt x="78" y="1"/>
                      <a:pt x="47" y="16"/>
                      <a:pt x="29" y="44"/>
                    </a:cubicBezTo>
                    <a:cubicBezTo>
                      <a:pt x="1" y="87"/>
                      <a:pt x="12" y="146"/>
                      <a:pt x="56" y="175"/>
                    </a:cubicBezTo>
                    <a:cubicBezTo>
                      <a:pt x="474" y="454"/>
                      <a:pt x="872" y="770"/>
                      <a:pt x="1238" y="1113"/>
                    </a:cubicBezTo>
                    <a:cubicBezTo>
                      <a:pt x="1257" y="1131"/>
                      <a:pt x="1280" y="1140"/>
                      <a:pt x="1303" y="1140"/>
                    </a:cubicBezTo>
                    <a:lnTo>
                      <a:pt x="1303" y="1139"/>
                    </a:lnTo>
                    <a:cubicBezTo>
                      <a:pt x="1329" y="1139"/>
                      <a:pt x="1354" y="1129"/>
                      <a:pt x="1373" y="1109"/>
                    </a:cubicBezTo>
                    <a:cubicBezTo>
                      <a:pt x="1409" y="1070"/>
                      <a:pt x="1407" y="1011"/>
                      <a:pt x="1368" y="974"/>
                    </a:cubicBezTo>
                    <a:cubicBezTo>
                      <a:pt x="995" y="624"/>
                      <a:pt x="589" y="302"/>
                      <a:pt x="162" y="17"/>
                    </a:cubicBezTo>
                    <a:cubicBezTo>
                      <a:pt x="145" y="6"/>
                      <a:pt x="127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16" name="Google Shape;1016;p9"/>
              <p:cNvSpPr/>
              <p:nvPr/>
            </p:nvSpPr>
            <p:spPr>
              <a:xfrm>
                <a:off x="3649875" y="1892175"/>
                <a:ext cx="23425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950" extrusionOk="0">
                    <a:moveTo>
                      <a:pt x="105" y="0"/>
                    </a:moveTo>
                    <a:cubicBezTo>
                      <a:pt x="82" y="0"/>
                      <a:pt x="58" y="9"/>
                      <a:pt x="40" y="27"/>
                    </a:cubicBezTo>
                    <a:cubicBezTo>
                      <a:pt x="1" y="63"/>
                      <a:pt x="0" y="124"/>
                      <a:pt x="37" y="161"/>
                    </a:cubicBezTo>
                    <a:lnTo>
                      <a:pt x="763" y="920"/>
                    </a:lnTo>
                    <a:cubicBezTo>
                      <a:pt x="782" y="940"/>
                      <a:pt x="806" y="950"/>
                      <a:pt x="831" y="950"/>
                    </a:cubicBezTo>
                    <a:cubicBezTo>
                      <a:pt x="855" y="950"/>
                      <a:pt x="879" y="941"/>
                      <a:pt x="898" y="923"/>
                    </a:cubicBezTo>
                    <a:cubicBezTo>
                      <a:pt x="935" y="887"/>
                      <a:pt x="936" y="826"/>
                      <a:pt x="900" y="788"/>
                    </a:cubicBezTo>
                    <a:lnTo>
                      <a:pt x="175" y="30"/>
                    </a:lnTo>
                    <a:cubicBezTo>
                      <a:pt x="156" y="10"/>
                      <a:pt x="131" y="0"/>
                      <a:pt x="105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17" name="Google Shape;1017;p9"/>
              <p:cNvSpPr/>
              <p:nvPr/>
            </p:nvSpPr>
            <p:spPr>
              <a:xfrm>
                <a:off x="3685100" y="1931075"/>
                <a:ext cx="303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050" extrusionOk="0">
                    <a:moveTo>
                      <a:pt x="109" y="1"/>
                    </a:moveTo>
                    <a:cubicBezTo>
                      <a:pt x="77" y="1"/>
                      <a:pt x="46" y="17"/>
                      <a:pt x="28" y="46"/>
                    </a:cubicBezTo>
                    <a:cubicBezTo>
                      <a:pt x="1" y="90"/>
                      <a:pt x="14" y="149"/>
                      <a:pt x="59" y="177"/>
                    </a:cubicBezTo>
                    <a:cubicBezTo>
                      <a:pt x="426" y="405"/>
                      <a:pt x="754" y="687"/>
                      <a:pt x="1033" y="1016"/>
                    </a:cubicBezTo>
                    <a:cubicBezTo>
                      <a:pt x="1052" y="1038"/>
                      <a:pt x="1078" y="1049"/>
                      <a:pt x="1105" y="1049"/>
                    </a:cubicBezTo>
                    <a:cubicBezTo>
                      <a:pt x="1127" y="1049"/>
                      <a:pt x="1149" y="1042"/>
                      <a:pt x="1167" y="1026"/>
                    </a:cubicBezTo>
                    <a:cubicBezTo>
                      <a:pt x="1207" y="992"/>
                      <a:pt x="1212" y="932"/>
                      <a:pt x="1178" y="893"/>
                    </a:cubicBezTo>
                    <a:cubicBezTo>
                      <a:pt x="886" y="548"/>
                      <a:pt x="543" y="254"/>
                      <a:pt x="160" y="15"/>
                    </a:cubicBezTo>
                    <a:cubicBezTo>
                      <a:pt x="144" y="5"/>
                      <a:pt x="126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18" name="Google Shape;1018;p9"/>
              <p:cNvSpPr/>
              <p:nvPr/>
            </p:nvSpPr>
            <p:spPr>
              <a:xfrm>
                <a:off x="3731500" y="1985650"/>
                <a:ext cx="19725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789" h="852" extrusionOk="0">
                    <a:moveTo>
                      <a:pt x="107" y="1"/>
                    </a:moveTo>
                    <a:cubicBezTo>
                      <a:pt x="85" y="1"/>
                      <a:pt x="62" y="9"/>
                      <a:pt x="45" y="24"/>
                    </a:cubicBezTo>
                    <a:cubicBezTo>
                      <a:pt x="5" y="59"/>
                      <a:pt x="0" y="119"/>
                      <a:pt x="35" y="159"/>
                    </a:cubicBezTo>
                    <a:lnTo>
                      <a:pt x="611" y="819"/>
                    </a:lnTo>
                    <a:cubicBezTo>
                      <a:pt x="630" y="840"/>
                      <a:pt x="656" y="851"/>
                      <a:pt x="683" y="851"/>
                    </a:cubicBezTo>
                    <a:cubicBezTo>
                      <a:pt x="705" y="851"/>
                      <a:pt x="727" y="844"/>
                      <a:pt x="746" y="828"/>
                    </a:cubicBezTo>
                    <a:cubicBezTo>
                      <a:pt x="785" y="794"/>
                      <a:pt x="789" y="733"/>
                      <a:pt x="754" y="693"/>
                    </a:cubicBezTo>
                    <a:lnTo>
                      <a:pt x="178" y="33"/>
                    </a:lnTo>
                    <a:cubicBezTo>
                      <a:pt x="160" y="12"/>
                      <a:pt x="133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19" name="Google Shape;1019;p9"/>
              <p:cNvSpPr/>
              <p:nvPr/>
            </p:nvSpPr>
            <p:spPr>
              <a:xfrm>
                <a:off x="3400250" y="1743950"/>
                <a:ext cx="20275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918" extrusionOk="0">
                    <a:moveTo>
                      <a:pt x="109" y="0"/>
                    </a:moveTo>
                    <a:cubicBezTo>
                      <a:pt x="80" y="0"/>
                      <a:pt x="52" y="13"/>
                      <a:pt x="33" y="36"/>
                    </a:cubicBezTo>
                    <a:cubicBezTo>
                      <a:pt x="0" y="78"/>
                      <a:pt x="8" y="138"/>
                      <a:pt x="49" y="170"/>
                    </a:cubicBezTo>
                    <a:cubicBezTo>
                      <a:pt x="285" y="358"/>
                      <a:pt x="482" y="597"/>
                      <a:pt x="617" y="866"/>
                    </a:cubicBezTo>
                    <a:cubicBezTo>
                      <a:pt x="634" y="899"/>
                      <a:pt x="667" y="917"/>
                      <a:pt x="702" y="917"/>
                    </a:cubicBezTo>
                    <a:cubicBezTo>
                      <a:pt x="717" y="917"/>
                      <a:pt x="731" y="914"/>
                      <a:pt x="745" y="907"/>
                    </a:cubicBezTo>
                    <a:cubicBezTo>
                      <a:pt x="792" y="883"/>
                      <a:pt x="810" y="826"/>
                      <a:pt x="787" y="779"/>
                    </a:cubicBezTo>
                    <a:cubicBezTo>
                      <a:pt x="638" y="487"/>
                      <a:pt x="424" y="225"/>
                      <a:pt x="167" y="21"/>
                    </a:cubicBezTo>
                    <a:cubicBezTo>
                      <a:pt x="150" y="7"/>
                      <a:pt x="129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20" name="Google Shape;1020;p9"/>
              <p:cNvSpPr/>
              <p:nvPr/>
            </p:nvSpPr>
            <p:spPr>
              <a:xfrm>
                <a:off x="3426550" y="1779550"/>
                <a:ext cx="21950" cy="2425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970" extrusionOk="0">
                    <a:moveTo>
                      <a:pt x="108" y="1"/>
                    </a:moveTo>
                    <a:cubicBezTo>
                      <a:pt x="89" y="1"/>
                      <a:pt x="69" y="7"/>
                      <a:pt x="52" y="19"/>
                    </a:cubicBezTo>
                    <a:cubicBezTo>
                      <a:pt x="10" y="50"/>
                      <a:pt x="0" y="109"/>
                      <a:pt x="31" y="152"/>
                    </a:cubicBezTo>
                    <a:cubicBezTo>
                      <a:pt x="233" y="432"/>
                      <a:pt x="461" y="698"/>
                      <a:pt x="706" y="942"/>
                    </a:cubicBezTo>
                    <a:cubicBezTo>
                      <a:pt x="724" y="961"/>
                      <a:pt x="749" y="969"/>
                      <a:pt x="773" y="969"/>
                    </a:cubicBezTo>
                    <a:cubicBezTo>
                      <a:pt x="797" y="969"/>
                      <a:pt x="822" y="961"/>
                      <a:pt x="840" y="942"/>
                    </a:cubicBezTo>
                    <a:cubicBezTo>
                      <a:pt x="878" y="904"/>
                      <a:pt x="878" y="845"/>
                      <a:pt x="840" y="807"/>
                    </a:cubicBezTo>
                    <a:cubicBezTo>
                      <a:pt x="602" y="570"/>
                      <a:pt x="382" y="311"/>
                      <a:pt x="186" y="41"/>
                    </a:cubicBezTo>
                    <a:cubicBezTo>
                      <a:pt x="167" y="15"/>
                      <a:pt x="138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21" name="Google Shape;1021;p9"/>
              <p:cNvSpPr/>
              <p:nvPr/>
            </p:nvSpPr>
            <p:spPr>
              <a:xfrm>
                <a:off x="3463600" y="1820775"/>
                <a:ext cx="21950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973" extrusionOk="0">
                    <a:moveTo>
                      <a:pt x="109" y="1"/>
                    </a:moveTo>
                    <a:cubicBezTo>
                      <a:pt x="92" y="1"/>
                      <a:pt x="74" y="5"/>
                      <a:pt x="58" y="16"/>
                    </a:cubicBezTo>
                    <a:cubicBezTo>
                      <a:pt x="14" y="45"/>
                      <a:pt x="1" y="103"/>
                      <a:pt x="28" y="147"/>
                    </a:cubicBezTo>
                    <a:cubicBezTo>
                      <a:pt x="218" y="444"/>
                      <a:pt x="447" y="713"/>
                      <a:pt x="707" y="948"/>
                    </a:cubicBezTo>
                    <a:cubicBezTo>
                      <a:pt x="726" y="964"/>
                      <a:pt x="748" y="973"/>
                      <a:pt x="771" y="973"/>
                    </a:cubicBezTo>
                    <a:lnTo>
                      <a:pt x="771" y="972"/>
                    </a:lnTo>
                    <a:cubicBezTo>
                      <a:pt x="798" y="972"/>
                      <a:pt x="823" y="962"/>
                      <a:pt x="842" y="941"/>
                    </a:cubicBezTo>
                    <a:cubicBezTo>
                      <a:pt x="877" y="901"/>
                      <a:pt x="874" y="842"/>
                      <a:pt x="835" y="806"/>
                    </a:cubicBezTo>
                    <a:cubicBezTo>
                      <a:pt x="587" y="583"/>
                      <a:pt x="370" y="327"/>
                      <a:pt x="190" y="45"/>
                    </a:cubicBezTo>
                    <a:cubicBezTo>
                      <a:pt x="171" y="16"/>
                      <a:pt x="141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22" name="Google Shape;1022;p9"/>
              <p:cNvSpPr/>
              <p:nvPr/>
            </p:nvSpPr>
            <p:spPr>
              <a:xfrm>
                <a:off x="3496300" y="1861150"/>
                <a:ext cx="23400" cy="2085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834" extrusionOk="0">
                    <a:moveTo>
                      <a:pt x="110" y="0"/>
                    </a:moveTo>
                    <a:cubicBezTo>
                      <a:pt x="91" y="0"/>
                      <a:pt x="72" y="6"/>
                      <a:pt x="55" y="18"/>
                    </a:cubicBezTo>
                    <a:cubicBezTo>
                      <a:pt x="12" y="48"/>
                      <a:pt x="1" y="106"/>
                      <a:pt x="31" y="151"/>
                    </a:cubicBezTo>
                    <a:cubicBezTo>
                      <a:pt x="224" y="428"/>
                      <a:pt x="484" y="661"/>
                      <a:pt x="781" y="822"/>
                    </a:cubicBezTo>
                    <a:cubicBezTo>
                      <a:pt x="796" y="829"/>
                      <a:pt x="811" y="834"/>
                      <a:pt x="827" y="834"/>
                    </a:cubicBezTo>
                    <a:lnTo>
                      <a:pt x="827" y="833"/>
                    </a:lnTo>
                    <a:cubicBezTo>
                      <a:pt x="861" y="833"/>
                      <a:pt x="894" y="815"/>
                      <a:pt x="911" y="783"/>
                    </a:cubicBezTo>
                    <a:cubicBezTo>
                      <a:pt x="936" y="737"/>
                      <a:pt x="919" y="679"/>
                      <a:pt x="873" y="654"/>
                    </a:cubicBezTo>
                    <a:cubicBezTo>
                      <a:pt x="601" y="507"/>
                      <a:pt x="364" y="295"/>
                      <a:pt x="188" y="41"/>
                    </a:cubicBezTo>
                    <a:cubicBezTo>
                      <a:pt x="169" y="15"/>
                      <a:pt x="140" y="0"/>
                      <a:pt x="11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23" name="Google Shape;1023;p9"/>
              <p:cNvSpPr/>
              <p:nvPr/>
            </p:nvSpPr>
            <p:spPr>
              <a:xfrm>
                <a:off x="3528625" y="1901125"/>
                <a:ext cx="2807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1221" extrusionOk="0">
                    <a:moveTo>
                      <a:pt x="106" y="0"/>
                    </a:moveTo>
                    <a:cubicBezTo>
                      <a:pt x="81" y="0"/>
                      <a:pt x="55" y="10"/>
                      <a:pt x="36" y="31"/>
                    </a:cubicBezTo>
                    <a:cubicBezTo>
                      <a:pt x="1" y="69"/>
                      <a:pt x="3" y="130"/>
                      <a:pt x="41" y="165"/>
                    </a:cubicBezTo>
                    <a:cubicBezTo>
                      <a:pt x="373" y="471"/>
                      <a:pt x="674" y="813"/>
                      <a:pt x="937" y="1181"/>
                    </a:cubicBezTo>
                    <a:cubicBezTo>
                      <a:pt x="954" y="1206"/>
                      <a:pt x="984" y="1221"/>
                      <a:pt x="1014" y="1221"/>
                    </a:cubicBezTo>
                    <a:cubicBezTo>
                      <a:pt x="1033" y="1221"/>
                      <a:pt x="1053" y="1214"/>
                      <a:pt x="1069" y="1202"/>
                    </a:cubicBezTo>
                    <a:cubicBezTo>
                      <a:pt x="1112" y="1172"/>
                      <a:pt x="1122" y="1113"/>
                      <a:pt x="1091" y="1070"/>
                    </a:cubicBezTo>
                    <a:cubicBezTo>
                      <a:pt x="821" y="692"/>
                      <a:pt x="512" y="341"/>
                      <a:pt x="171" y="25"/>
                    </a:cubicBezTo>
                    <a:cubicBezTo>
                      <a:pt x="152" y="9"/>
                      <a:pt x="129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24" name="Google Shape;1024;p9"/>
              <p:cNvSpPr/>
              <p:nvPr/>
            </p:nvSpPr>
            <p:spPr>
              <a:xfrm>
                <a:off x="3578100" y="1952600"/>
                <a:ext cx="280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853" extrusionOk="0">
                    <a:moveTo>
                      <a:pt x="106" y="1"/>
                    </a:moveTo>
                    <a:cubicBezTo>
                      <a:pt x="83" y="1"/>
                      <a:pt x="60" y="9"/>
                      <a:pt x="42" y="26"/>
                    </a:cubicBezTo>
                    <a:cubicBezTo>
                      <a:pt x="3" y="61"/>
                      <a:pt x="1" y="121"/>
                      <a:pt x="36" y="161"/>
                    </a:cubicBezTo>
                    <a:cubicBezTo>
                      <a:pt x="297" y="446"/>
                      <a:pt x="620" y="682"/>
                      <a:pt x="971" y="844"/>
                    </a:cubicBezTo>
                    <a:cubicBezTo>
                      <a:pt x="985" y="850"/>
                      <a:pt x="998" y="853"/>
                      <a:pt x="1011" y="853"/>
                    </a:cubicBezTo>
                    <a:cubicBezTo>
                      <a:pt x="1047" y="853"/>
                      <a:pt x="1082" y="832"/>
                      <a:pt x="1098" y="798"/>
                    </a:cubicBezTo>
                    <a:cubicBezTo>
                      <a:pt x="1120" y="750"/>
                      <a:pt x="1099" y="693"/>
                      <a:pt x="1052" y="671"/>
                    </a:cubicBezTo>
                    <a:cubicBezTo>
                      <a:pt x="723" y="520"/>
                      <a:pt x="420" y="298"/>
                      <a:pt x="176" y="32"/>
                    </a:cubicBezTo>
                    <a:cubicBezTo>
                      <a:pt x="158" y="11"/>
                      <a:pt x="132" y="1"/>
                      <a:pt x="106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25" name="Google Shape;1025;p9"/>
              <p:cNvSpPr/>
              <p:nvPr/>
            </p:nvSpPr>
            <p:spPr>
              <a:xfrm>
                <a:off x="3626425" y="1984575"/>
                <a:ext cx="291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686" extrusionOk="0">
                    <a:moveTo>
                      <a:pt x="109" y="0"/>
                    </a:moveTo>
                    <a:cubicBezTo>
                      <a:pt x="78" y="0"/>
                      <a:pt x="47" y="15"/>
                      <a:pt x="30" y="44"/>
                    </a:cubicBezTo>
                    <a:cubicBezTo>
                      <a:pt x="1" y="88"/>
                      <a:pt x="14" y="147"/>
                      <a:pt x="58" y="176"/>
                    </a:cubicBezTo>
                    <a:cubicBezTo>
                      <a:pt x="363" y="371"/>
                      <a:pt x="688" y="540"/>
                      <a:pt x="1021" y="678"/>
                    </a:cubicBezTo>
                    <a:cubicBezTo>
                      <a:pt x="1033" y="683"/>
                      <a:pt x="1045" y="686"/>
                      <a:pt x="1057" y="686"/>
                    </a:cubicBezTo>
                    <a:cubicBezTo>
                      <a:pt x="1095" y="686"/>
                      <a:pt x="1130" y="662"/>
                      <a:pt x="1146" y="626"/>
                    </a:cubicBezTo>
                    <a:cubicBezTo>
                      <a:pt x="1166" y="577"/>
                      <a:pt x="1142" y="522"/>
                      <a:pt x="1094" y="501"/>
                    </a:cubicBezTo>
                    <a:cubicBezTo>
                      <a:pt x="770" y="369"/>
                      <a:pt x="457" y="204"/>
                      <a:pt x="161" y="16"/>
                    </a:cubicBezTo>
                    <a:cubicBezTo>
                      <a:pt x="145" y="5"/>
                      <a:pt x="127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26" name="Google Shape;1026;p9"/>
              <p:cNvSpPr/>
              <p:nvPr/>
            </p:nvSpPr>
            <p:spPr>
              <a:xfrm>
                <a:off x="3674875" y="2014450"/>
                <a:ext cx="1780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712" h="397" extrusionOk="0">
                    <a:moveTo>
                      <a:pt x="109" y="1"/>
                    </a:moveTo>
                    <a:cubicBezTo>
                      <a:pt x="72" y="1"/>
                      <a:pt x="36" y="22"/>
                      <a:pt x="20" y="59"/>
                    </a:cubicBezTo>
                    <a:cubicBezTo>
                      <a:pt x="0" y="108"/>
                      <a:pt x="23" y="163"/>
                      <a:pt x="72" y="184"/>
                    </a:cubicBezTo>
                    <a:lnTo>
                      <a:pt x="567" y="389"/>
                    </a:lnTo>
                    <a:cubicBezTo>
                      <a:pt x="579" y="395"/>
                      <a:pt x="591" y="397"/>
                      <a:pt x="603" y="397"/>
                    </a:cubicBezTo>
                    <a:cubicBezTo>
                      <a:pt x="641" y="397"/>
                      <a:pt x="676" y="375"/>
                      <a:pt x="691" y="338"/>
                    </a:cubicBezTo>
                    <a:cubicBezTo>
                      <a:pt x="711" y="290"/>
                      <a:pt x="688" y="234"/>
                      <a:pt x="639" y="214"/>
                    </a:cubicBezTo>
                    <a:lnTo>
                      <a:pt x="145" y="7"/>
                    </a:lnTo>
                    <a:cubicBezTo>
                      <a:pt x="133" y="3"/>
                      <a:pt x="121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27" name="Google Shape;1027;p9"/>
              <p:cNvSpPr/>
              <p:nvPr/>
            </p:nvSpPr>
            <p:spPr>
              <a:xfrm>
                <a:off x="3737700" y="2048425"/>
                <a:ext cx="36350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729" extrusionOk="0">
                    <a:moveTo>
                      <a:pt x="110" y="1"/>
                    </a:moveTo>
                    <a:cubicBezTo>
                      <a:pt x="73" y="1"/>
                      <a:pt x="38" y="22"/>
                      <a:pt x="22" y="58"/>
                    </a:cubicBezTo>
                    <a:cubicBezTo>
                      <a:pt x="1" y="107"/>
                      <a:pt x="23" y="163"/>
                      <a:pt x="72" y="184"/>
                    </a:cubicBezTo>
                    <a:lnTo>
                      <a:pt x="1308" y="719"/>
                    </a:lnTo>
                    <a:cubicBezTo>
                      <a:pt x="1320" y="725"/>
                      <a:pt x="1333" y="728"/>
                      <a:pt x="1345" y="728"/>
                    </a:cubicBezTo>
                    <a:lnTo>
                      <a:pt x="1345" y="727"/>
                    </a:lnTo>
                    <a:cubicBezTo>
                      <a:pt x="1382" y="727"/>
                      <a:pt x="1417" y="706"/>
                      <a:pt x="1433" y="670"/>
                    </a:cubicBezTo>
                    <a:cubicBezTo>
                      <a:pt x="1454" y="621"/>
                      <a:pt x="1432" y="566"/>
                      <a:pt x="1383" y="545"/>
                    </a:cubicBezTo>
                    <a:lnTo>
                      <a:pt x="148" y="8"/>
                    </a:lnTo>
                    <a:cubicBezTo>
                      <a:pt x="135" y="3"/>
                      <a:pt x="123" y="1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28" name="Google Shape;1028;p9"/>
              <p:cNvSpPr/>
              <p:nvPr/>
            </p:nvSpPr>
            <p:spPr>
              <a:xfrm>
                <a:off x="3436950" y="1758900"/>
                <a:ext cx="22725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909" h="898" extrusionOk="0">
                    <a:moveTo>
                      <a:pt x="108" y="0"/>
                    </a:moveTo>
                    <a:cubicBezTo>
                      <a:pt x="87" y="0"/>
                      <a:pt x="66" y="8"/>
                      <a:pt x="48" y="22"/>
                    </a:cubicBezTo>
                    <a:cubicBezTo>
                      <a:pt x="6" y="54"/>
                      <a:pt x="0" y="115"/>
                      <a:pt x="34" y="156"/>
                    </a:cubicBezTo>
                    <a:cubicBezTo>
                      <a:pt x="244" y="418"/>
                      <a:pt x="483" y="661"/>
                      <a:pt x="741" y="876"/>
                    </a:cubicBezTo>
                    <a:cubicBezTo>
                      <a:pt x="759" y="890"/>
                      <a:pt x="781" y="898"/>
                      <a:pt x="802" y="898"/>
                    </a:cubicBezTo>
                    <a:cubicBezTo>
                      <a:pt x="829" y="898"/>
                      <a:pt x="857" y="886"/>
                      <a:pt x="876" y="864"/>
                    </a:cubicBezTo>
                    <a:cubicBezTo>
                      <a:pt x="909" y="823"/>
                      <a:pt x="903" y="763"/>
                      <a:pt x="864" y="729"/>
                    </a:cubicBezTo>
                    <a:cubicBezTo>
                      <a:pt x="615" y="523"/>
                      <a:pt x="386" y="288"/>
                      <a:pt x="181" y="36"/>
                    </a:cubicBezTo>
                    <a:cubicBezTo>
                      <a:pt x="163" y="13"/>
                      <a:pt x="136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29" name="Google Shape;1029;p9"/>
              <p:cNvSpPr/>
              <p:nvPr/>
            </p:nvSpPr>
            <p:spPr>
              <a:xfrm>
                <a:off x="3473975" y="1789875"/>
                <a:ext cx="25000" cy="20175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807" extrusionOk="0">
                    <a:moveTo>
                      <a:pt x="107" y="1"/>
                    </a:moveTo>
                    <a:cubicBezTo>
                      <a:pt x="84" y="1"/>
                      <a:pt x="61" y="9"/>
                      <a:pt x="43" y="25"/>
                    </a:cubicBezTo>
                    <a:cubicBezTo>
                      <a:pt x="4" y="60"/>
                      <a:pt x="1" y="120"/>
                      <a:pt x="35" y="159"/>
                    </a:cubicBezTo>
                    <a:cubicBezTo>
                      <a:pt x="267" y="418"/>
                      <a:pt x="540" y="633"/>
                      <a:pt x="846" y="796"/>
                    </a:cubicBezTo>
                    <a:cubicBezTo>
                      <a:pt x="861" y="804"/>
                      <a:pt x="876" y="807"/>
                      <a:pt x="892" y="807"/>
                    </a:cubicBezTo>
                    <a:cubicBezTo>
                      <a:pt x="926" y="807"/>
                      <a:pt x="959" y="789"/>
                      <a:pt x="976" y="756"/>
                    </a:cubicBezTo>
                    <a:cubicBezTo>
                      <a:pt x="1000" y="710"/>
                      <a:pt x="983" y="652"/>
                      <a:pt x="936" y="627"/>
                    </a:cubicBezTo>
                    <a:cubicBezTo>
                      <a:pt x="649" y="475"/>
                      <a:pt x="394" y="275"/>
                      <a:pt x="177" y="32"/>
                    </a:cubicBezTo>
                    <a:cubicBezTo>
                      <a:pt x="159" y="11"/>
                      <a:pt x="133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30" name="Google Shape;1030;p9"/>
              <p:cNvSpPr/>
              <p:nvPr/>
            </p:nvSpPr>
            <p:spPr>
              <a:xfrm>
                <a:off x="3512150" y="1818675"/>
                <a:ext cx="23850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93" extrusionOk="0">
                    <a:moveTo>
                      <a:pt x="107" y="1"/>
                    </a:moveTo>
                    <a:cubicBezTo>
                      <a:pt x="81" y="1"/>
                      <a:pt x="56" y="11"/>
                      <a:pt x="37" y="31"/>
                    </a:cubicBezTo>
                    <a:cubicBezTo>
                      <a:pt x="1" y="69"/>
                      <a:pt x="3" y="130"/>
                      <a:pt x="40" y="166"/>
                    </a:cubicBezTo>
                    <a:lnTo>
                      <a:pt x="782" y="866"/>
                    </a:lnTo>
                    <a:cubicBezTo>
                      <a:pt x="801" y="884"/>
                      <a:pt x="824" y="892"/>
                      <a:pt x="847" y="892"/>
                    </a:cubicBezTo>
                    <a:lnTo>
                      <a:pt x="848" y="892"/>
                    </a:lnTo>
                    <a:cubicBezTo>
                      <a:pt x="873" y="892"/>
                      <a:pt x="898" y="882"/>
                      <a:pt x="917" y="863"/>
                    </a:cubicBezTo>
                    <a:cubicBezTo>
                      <a:pt x="953" y="824"/>
                      <a:pt x="951" y="764"/>
                      <a:pt x="914" y="728"/>
                    </a:cubicBezTo>
                    <a:lnTo>
                      <a:pt x="172" y="27"/>
                    </a:lnTo>
                    <a:cubicBezTo>
                      <a:pt x="153" y="10"/>
                      <a:pt x="130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31" name="Google Shape;1031;p9"/>
              <p:cNvSpPr/>
              <p:nvPr/>
            </p:nvSpPr>
            <p:spPr>
              <a:xfrm>
                <a:off x="3546150" y="1856800"/>
                <a:ext cx="3112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1016" extrusionOk="0">
                    <a:moveTo>
                      <a:pt x="106" y="0"/>
                    </a:moveTo>
                    <a:cubicBezTo>
                      <a:pt x="83" y="0"/>
                      <a:pt x="60" y="9"/>
                      <a:pt x="41" y="26"/>
                    </a:cubicBezTo>
                    <a:cubicBezTo>
                      <a:pt x="3" y="62"/>
                      <a:pt x="1" y="122"/>
                      <a:pt x="36" y="161"/>
                    </a:cubicBezTo>
                    <a:cubicBezTo>
                      <a:pt x="344" y="492"/>
                      <a:pt x="697" y="775"/>
                      <a:pt x="1088" y="1003"/>
                    </a:cubicBezTo>
                    <a:cubicBezTo>
                      <a:pt x="1103" y="1011"/>
                      <a:pt x="1120" y="1016"/>
                      <a:pt x="1137" y="1016"/>
                    </a:cubicBezTo>
                    <a:cubicBezTo>
                      <a:pt x="1169" y="1016"/>
                      <a:pt x="1201" y="999"/>
                      <a:pt x="1218" y="968"/>
                    </a:cubicBezTo>
                    <a:cubicBezTo>
                      <a:pt x="1245" y="923"/>
                      <a:pt x="1229" y="864"/>
                      <a:pt x="1184" y="838"/>
                    </a:cubicBezTo>
                    <a:cubicBezTo>
                      <a:pt x="810" y="619"/>
                      <a:pt x="471" y="348"/>
                      <a:pt x="176" y="31"/>
                    </a:cubicBezTo>
                    <a:cubicBezTo>
                      <a:pt x="157" y="11"/>
                      <a:pt x="132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32" name="Google Shape;1032;p9"/>
              <p:cNvSpPr/>
              <p:nvPr/>
            </p:nvSpPr>
            <p:spPr>
              <a:xfrm>
                <a:off x="3580125" y="1887700"/>
                <a:ext cx="24950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998" h="647" extrusionOk="0">
                    <a:moveTo>
                      <a:pt x="107" y="1"/>
                    </a:moveTo>
                    <a:cubicBezTo>
                      <a:pt x="80" y="1"/>
                      <a:pt x="53" y="12"/>
                      <a:pt x="34" y="35"/>
                    </a:cubicBezTo>
                    <a:cubicBezTo>
                      <a:pt x="1" y="75"/>
                      <a:pt x="6" y="135"/>
                      <a:pt x="46" y="169"/>
                    </a:cubicBezTo>
                    <a:cubicBezTo>
                      <a:pt x="288" y="371"/>
                      <a:pt x="560" y="530"/>
                      <a:pt x="856" y="641"/>
                    </a:cubicBezTo>
                    <a:cubicBezTo>
                      <a:pt x="867" y="644"/>
                      <a:pt x="878" y="646"/>
                      <a:pt x="889" y="646"/>
                    </a:cubicBezTo>
                    <a:cubicBezTo>
                      <a:pt x="928" y="646"/>
                      <a:pt x="964" y="623"/>
                      <a:pt x="979" y="584"/>
                    </a:cubicBezTo>
                    <a:cubicBezTo>
                      <a:pt x="997" y="535"/>
                      <a:pt x="972" y="479"/>
                      <a:pt x="923" y="462"/>
                    </a:cubicBezTo>
                    <a:cubicBezTo>
                      <a:pt x="647" y="358"/>
                      <a:pt x="394" y="211"/>
                      <a:pt x="168" y="22"/>
                    </a:cubicBezTo>
                    <a:cubicBezTo>
                      <a:pt x="150" y="8"/>
                      <a:pt x="129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33" name="Google Shape;1033;p9"/>
              <p:cNvSpPr/>
              <p:nvPr/>
            </p:nvSpPr>
            <p:spPr>
              <a:xfrm>
                <a:off x="3613025" y="1916600"/>
                <a:ext cx="39200" cy="29575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1183" extrusionOk="0">
                    <a:moveTo>
                      <a:pt x="109" y="0"/>
                    </a:moveTo>
                    <a:cubicBezTo>
                      <a:pt x="75" y="0"/>
                      <a:pt x="43" y="18"/>
                      <a:pt x="26" y="50"/>
                    </a:cubicBezTo>
                    <a:cubicBezTo>
                      <a:pt x="0" y="96"/>
                      <a:pt x="17" y="154"/>
                      <a:pt x="62" y="179"/>
                    </a:cubicBezTo>
                    <a:cubicBezTo>
                      <a:pt x="546" y="446"/>
                      <a:pt x="995" y="775"/>
                      <a:pt x="1398" y="1157"/>
                    </a:cubicBezTo>
                    <a:cubicBezTo>
                      <a:pt x="1416" y="1175"/>
                      <a:pt x="1440" y="1182"/>
                      <a:pt x="1463" y="1182"/>
                    </a:cubicBezTo>
                    <a:cubicBezTo>
                      <a:pt x="1488" y="1182"/>
                      <a:pt x="1514" y="1173"/>
                      <a:pt x="1533" y="1153"/>
                    </a:cubicBezTo>
                    <a:cubicBezTo>
                      <a:pt x="1568" y="1115"/>
                      <a:pt x="1567" y="1054"/>
                      <a:pt x="1528" y="1018"/>
                    </a:cubicBezTo>
                    <a:cubicBezTo>
                      <a:pt x="1114" y="626"/>
                      <a:pt x="652" y="287"/>
                      <a:pt x="155" y="12"/>
                    </a:cubicBezTo>
                    <a:cubicBezTo>
                      <a:pt x="140" y="4"/>
                      <a:pt x="124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34" name="Google Shape;1034;p9"/>
              <p:cNvSpPr/>
              <p:nvPr/>
            </p:nvSpPr>
            <p:spPr>
              <a:xfrm>
                <a:off x="3656400" y="1961700"/>
                <a:ext cx="3122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87" extrusionOk="0">
                    <a:moveTo>
                      <a:pt x="110" y="1"/>
                    </a:moveTo>
                    <a:cubicBezTo>
                      <a:pt x="74" y="1"/>
                      <a:pt x="40" y="21"/>
                      <a:pt x="24" y="55"/>
                    </a:cubicBezTo>
                    <a:cubicBezTo>
                      <a:pt x="1" y="103"/>
                      <a:pt x="21" y="159"/>
                      <a:pt x="68" y="182"/>
                    </a:cubicBezTo>
                    <a:lnTo>
                      <a:pt x="1098" y="677"/>
                    </a:lnTo>
                    <a:cubicBezTo>
                      <a:pt x="1111" y="683"/>
                      <a:pt x="1126" y="687"/>
                      <a:pt x="1139" y="687"/>
                    </a:cubicBezTo>
                    <a:cubicBezTo>
                      <a:pt x="1175" y="687"/>
                      <a:pt x="1208" y="667"/>
                      <a:pt x="1225" y="632"/>
                    </a:cubicBezTo>
                    <a:cubicBezTo>
                      <a:pt x="1248" y="585"/>
                      <a:pt x="1228" y="528"/>
                      <a:pt x="1181" y="504"/>
                    </a:cubicBezTo>
                    <a:lnTo>
                      <a:pt x="151" y="10"/>
                    </a:lnTo>
                    <a:cubicBezTo>
                      <a:pt x="137" y="4"/>
                      <a:pt x="123" y="1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35" name="Google Shape;1035;p9"/>
              <p:cNvSpPr/>
              <p:nvPr/>
            </p:nvSpPr>
            <p:spPr>
              <a:xfrm>
                <a:off x="3700650" y="1994875"/>
                <a:ext cx="34250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850" extrusionOk="0">
                    <a:moveTo>
                      <a:pt x="107" y="1"/>
                    </a:moveTo>
                    <a:cubicBezTo>
                      <a:pt x="79" y="1"/>
                      <a:pt x="51" y="13"/>
                      <a:pt x="32" y="36"/>
                    </a:cubicBezTo>
                    <a:cubicBezTo>
                      <a:pt x="0" y="78"/>
                      <a:pt x="7" y="138"/>
                      <a:pt x="48" y="171"/>
                    </a:cubicBezTo>
                    <a:cubicBezTo>
                      <a:pt x="405" y="454"/>
                      <a:pt x="802" y="680"/>
                      <a:pt x="1228" y="843"/>
                    </a:cubicBezTo>
                    <a:cubicBezTo>
                      <a:pt x="1239" y="848"/>
                      <a:pt x="1251" y="850"/>
                      <a:pt x="1262" y="850"/>
                    </a:cubicBezTo>
                    <a:cubicBezTo>
                      <a:pt x="1301" y="850"/>
                      <a:pt x="1336" y="827"/>
                      <a:pt x="1350" y="788"/>
                    </a:cubicBezTo>
                    <a:cubicBezTo>
                      <a:pt x="1369" y="739"/>
                      <a:pt x="1345" y="684"/>
                      <a:pt x="1296" y="666"/>
                    </a:cubicBezTo>
                    <a:cubicBezTo>
                      <a:pt x="889" y="510"/>
                      <a:pt x="508" y="292"/>
                      <a:pt x="167" y="21"/>
                    </a:cubicBezTo>
                    <a:cubicBezTo>
                      <a:pt x="149" y="7"/>
                      <a:pt x="128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36" name="Google Shape;1036;p9"/>
              <p:cNvSpPr/>
              <p:nvPr/>
            </p:nvSpPr>
            <p:spPr>
              <a:xfrm>
                <a:off x="3747000" y="2024750"/>
                <a:ext cx="30200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890" extrusionOk="0">
                    <a:moveTo>
                      <a:pt x="108" y="1"/>
                    </a:moveTo>
                    <a:cubicBezTo>
                      <a:pt x="80" y="1"/>
                      <a:pt x="53" y="12"/>
                      <a:pt x="34" y="35"/>
                    </a:cubicBezTo>
                    <a:cubicBezTo>
                      <a:pt x="1" y="75"/>
                      <a:pt x="6" y="135"/>
                      <a:pt x="46" y="169"/>
                    </a:cubicBezTo>
                    <a:cubicBezTo>
                      <a:pt x="361" y="431"/>
                      <a:pt x="699" y="668"/>
                      <a:pt x="1051" y="876"/>
                    </a:cubicBezTo>
                    <a:cubicBezTo>
                      <a:pt x="1065" y="885"/>
                      <a:pt x="1082" y="889"/>
                      <a:pt x="1098" y="889"/>
                    </a:cubicBezTo>
                    <a:cubicBezTo>
                      <a:pt x="1131" y="889"/>
                      <a:pt x="1163" y="872"/>
                      <a:pt x="1181" y="842"/>
                    </a:cubicBezTo>
                    <a:cubicBezTo>
                      <a:pt x="1207" y="796"/>
                      <a:pt x="1192" y="738"/>
                      <a:pt x="1147" y="711"/>
                    </a:cubicBezTo>
                    <a:cubicBezTo>
                      <a:pt x="803" y="509"/>
                      <a:pt x="474" y="277"/>
                      <a:pt x="169" y="22"/>
                    </a:cubicBezTo>
                    <a:cubicBezTo>
                      <a:pt x="151" y="8"/>
                      <a:pt x="129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37" name="Google Shape;1037;p9"/>
              <p:cNvSpPr/>
              <p:nvPr/>
            </p:nvSpPr>
            <p:spPr>
              <a:xfrm>
                <a:off x="3706600" y="1517900"/>
                <a:ext cx="13950" cy="27325"/>
              </a:xfrm>
              <a:custGeom>
                <a:avLst/>
                <a:gdLst/>
                <a:ahLst/>
                <a:cxnLst/>
                <a:rect l="l" t="t" r="r" b="b"/>
                <a:pathLst>
                  <a:path w="558" h="1093" extrusionOk="0">
                    <a:moveTo>
                      <a:pt x="449" y="0"/>
                    </a:moveTo>
                    <a:cubicBezTo>
                      <a:pt x="410" y="0"/>
                      <a:pt x="374" y="23"/>
                      <a:pt x="360" y="62"/>
                    </a:cubicBezTo>
                    <a:lnTo>
                      <a:pt x="20" y="964"/>
                    </a:lnTo>
                    <a:cubicBezTo>
                      <a:pt x="1" y="1013"/>
                      <a:pt x="25" y="1068"/>
                      <a:pt x="75" y="1086"/>
                    </a:cubicBezTo>
                    <a:cubicBezTo>
                      <a:pt x="86" y="1091"/>
                      <a:pt x="97" y="1093"/>
                      <a:pt x="108" y="1093"/>
                    </a:cubicBezTo>
                    <a:cubicBezTo>
                      <a:pt x="146" y="1093"/>
                      <a:pt x="183" y="1070"/>
                      <a:pt x="197" y="1031"/>
                    </a:cubicBezTo>
                    <a:lnTo>
                      <a:pt x="538" y="129"/>
                    </a:lnTo>
                    <a:cubicBezTo>
                      <a:pt x="557" y="79"/>
                      <a:pt x="532" y="24"/>
                      <a:pt x="483" y="6"/>
                    </a:cubicBezTo>
                    <a:cubicBezTo>
                      <a:pt x="472" y="2"/>
                      <a:pt x="460" y="0"/>
                      <a:pt x="44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38" name="Google Shape;1038;p9"/>
              <p:cNvSpPr/>
              <p:nvPr/>
            </p:nvSpPr>
            <p:spPr>
              <a:xfrm>
                <a:off x="3691375" y="1556025"/>
                <a:ext cx="13775" cy="26375"/>
              </a:xfrm>
              <a:custGeom>
                <a:avLst/>
                <a:gdLst/>
                <a:ahLst/>
                <a:cxnLst/>
                <a:rect l="l" t="t" r="r" b="b"/>
                <a:pathLst>
                  <a:path w="551" h="1055" extrusionOk="0">
                    <a:moveTo>
                      <a:pt x="443" y="1"/>
                    </a:moveTo>
                    <a:cubicBezTo>
                      <a:pt x="404" y="1"/>
                      <a:pt x="368" y="24"/>
                      <a:pt x="354" y="61"/>
                    </a:cubicBezTo>
                    <a:lnTo>
                      <a:pt x="20" y="926"/>
                    </a:lnTo>
                    <a:cubicBezTo>
                      <a:pt x="0" y="974"/>
                      <a:pt x="26" y="1029"/>
                      <a:pt x="74" y="1048"/>
                    </a:cubicBezTo>
                    <a:cubicBezTo>
                      <a:pt x="85" y="1053"/>
                      <a:pt x="98" y="1055"/>
                      <a:pt x="109" y="1055"/>
                    </a:cubicBezTo>
                    <a:cubicBezTo>
                      <a:pt x="147" y="1055"/>
                      <a:pt x="183" y="1032"/>
                      <a:pt x="198" y="994"/>
                    </a:cubicBezTo>
                    <a:lnTo>
                      <a:pt x="531" y="131"/>
                    </a:lnTo>
                    <a:cubicBezTo>
                      <a:pt x="550" y="81"/>
                      <a:pt x="526" y="26"/>
                      <a:pt x="477" y="7"/>
                    </a:cubicBezTo>
                    <a:cubicBezTo>
                      <a:pt x="466" y="3"/>
                      <a:pt x="454" y="1"/>
                      <a:pt x="443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39" name="Google Shape;1039;p9"/>
              <p:cNvSpPr/>
              <p:nvPr/>
            </p:nvSpPr>
            <p:spPr>
              <a:xfrm>
                <a:off x="3676175" y="1605400"/>
                <a:ext cx="807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976" extrusionOk="0">
                    <a:moveTo>
                      <a:pt x="217" y="1"/>
                    </a:moveTo>
                    <a:cubicBezTo>
                      <a:pt x="175" y="1"/>
                      <a:pt x="136" y="29"/>
                      <a:pt x="125" y="72"/>
                    </a:cubicBezTo>
                    <a:cubicBezTo>
                      <a:pt x="59" y="335"/>
                      <a:pt x="18" y="604"/>
                      <a:pt x="3" y="875"/>
                    </a:cubicBezTo>
                    <a:cubicBezTo>
                      <a:pt x="0" y="928"/>
                      <a:pt x="41" y="972"/>
                      <a:pt x="94" y="975"/>
                    </a:cubicBezTo>
                    <a:lnTo>
                      <a:pt x="98" y="975"/>
                    </a:lnTo>
                    <a:cubicBezTo>
                      <a:pt x="149" y="975"/>
                      <a:pt x="191" y="935"/>
                      <a:pt x="193" y="885"/>
                    </a:cubicBezTo>
                    <a:cubicBezTo>
                      <a:pt x="208" y="627"/>
                      <a:pt x="246" y="370"/>
                      <a:pt x="310" y="120"/>
                    </a:cubicBezTo>
                    <a:cubicBezTo>
                      <a:pt x="322" y="68"/>
                      <a:pt x="292" y="16"/>
                      <a:pt x="241" y="4"/>
                    </a:cubicBezTo>
                    <a:cubicBezTo>
                      <a:pt x="233" y="2"/>
                      <a:pt x="225" y="1"/>
                      <a:pt x="21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40" name="Google Shape;1040;p9"/>
              <p:cNvSpPr/>
              <p:nvPr/>
            </p:nvSpPr>
            <p:spPr>
              <a:xfrm>
                <a:off x="3666900" y="1657950"/>
                <a:ext cx="5975" cy="23350"/>
              </a:xfrm>
              <a:custGeom>
                <a:avLst/>
                <a:gdLst/>
                <a:ahLst/>
                <a:cxnLst/>
                <a:rect l="l" t="t" r="r" b="b"/>
                <a:pathLst>
                  <a:path w="239" h="934" extrusionOk="0">
                    <a:moveTo>
                      <a:pt x="137" y="1"/>
                    </a:moveTo>
                    <a:cubicBezTo>
                      <a:pt x="89" y="1"/>
                      <a:pt x="48" y="42"/>
                      <a:pt x="45" y="91"/>
                    </a:cubicBezTo>
                    <a:lnTo>
                      <a:pt x="4" y="833"/>
                    </a:lnTo>
                    <a:cubicBezTo>
                      <a:pt x="0" y="886"/>
                      <a:pt x="41" y="931"/>
                      <a:pt x="93" y="933"/>
                    </a:cubicBezTo>
                    <a:lnTo>
                      <a:pt x="98" y="933"/>
                    </a:lnTo>
                    <a:cubicBezTo>
                      <a:pt x="149" y="933"/>
                      <a:pt x="191" y="894"/>
                      <a:pt x="193" y="844"/>
                    </a:cubicBezTo>
                    <a:lnTo>
                      <a:pt x="235" y="102"/>
                    </a:lnTo>
                    <a:cubicBezTo>
                      <a:pt x="239" y="50"/>
                      <a:pt x="198" y="5"/>
                      <a:pt x="146" y="1"/>
                    </a:cubicBezTo>
                    <a:cubicBezTo>
                      <a:pt x="143" y="1"/>
                      <a:pt x="140" y="1"/>
                      <a:pt x="13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41" name="Google Shape;1041;p9"/>
              <p:cNvSpPr/>
              <p:nvPr/>
            </p:nvSpPr>
            <p:spPr>
              <a:xfrm>
                <a:off x="3657375" y="1700200"/>
                <a:ext cx="8575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098" extrusionOk="0">
                    <a:moveTo>
                      <a:pt x="240" y="0"/>
                    </a:moveTo>
                    <a:cubicBezTo>
                      <a:pt x="236" y="0"/>
                      <a:pt x="232" y="1"/>
                      <a:pt x="228" y="1"/>
                    </a:cubicBezTo>
                    <a:cubicBezTo>
                      <a:pt x="175" y="4"/>
                      <a:pt x="134" y="48"/>
                      <a:pt x="137" y="101"/>
                    </a:cubicBezTo>
                    <a:cubicBezTo>
                      <a:pt x="151" y="397"/>
                      <a:pt x="111" y="690"/>
                      <a:pt x="17" y="973"/>
                    </a:cubicBezTo>
                    <a:cubicBezTo>
                      <a:pt x="0" y="1023"/>
                      <a:pt x="28" y="1077"/>
                      <a:pt x="78" y="1093"/>
                    </a:cubicBezTo>
                    <a:cubicBezTo>
                      <a:pt x="88" y="1097"/>
                      <a:pt x="98" y="1098"/>
                      <a:pt x="107" y="1098"/>
                    </a:cubicBezTo>
                    <a:cubicBezTo>
                      <a:pt x="147" y="1098"/>
                      <a:pt x="185" y="1072"/>
                      <a:pt x="198" y="1032"/>
                    </a:cubicBezTo>
                    <a:cubicBezTo>
                      <a:pt x="300" y="728"/>
                      <a:pt x="343" y="411"/>
                      <a:pt x="327" y="92"/>
                    </a:cubicBezTo>
                    <a:cubicBezTo>
                      <a:pt x="325" y="43"/>
                      <a:pt x="285" y="0"/>
                      <a:pt x="24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42" name="Google Shape;1042;p9"/>
              <p:cNvSpPr/>
              <p:nvPr/>
            </p:nvSpPr>
            <p:spPr>
              <a:xfrm>
                <a:off x="3654575" y="1744525"/>
                <a:ext cx="4800" cy="2950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180" extrusionOk="0">
                    <a:moveTo>
                      <a:pt x="96" y="0"/>
                    </a:moveTo>
                    <a:cubicBezTo>
                      <a:pt x="44" y="0"/>
                      <a:pt x="1" y="42"/>
                      <a:pt x="1" y="95"/>
                    </a:cubicBezTo>
                    <a:lnTo>
                      <a:pt x="1" y="1084"/>
                    </a:lnTo>
                    <a:cubicBezTo>
                      <a:pt x="1" y="1137"/>
                      <a:pt x="44" y="1179"/>
                      <a:pt x="96" y="1179"/>
                    </a:cubicBezTo>
                    <a:cubicBezTo>
                      <a:pt x="149" y="1179"/>
                      <a:pt x="192" y="1137"/>
                      <a:pt x="192" y="1084"/>
                    </a:cubicBezTo>
                    <a:lnTo>
                      <a:pt x="192" y="95"/>
                    </a:lnTo>
                    <a:cubicBezTo>
                      <a:pt x="192" y="42"/>
                      <a:pt x="149" y="0"/>
                      <a:pt x="9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43" name="Google Shape;1043;p9"/>
              <p:cNvSpPr/>
              <p:nvPr/>
            </p:nvSpPr>
            <p:spPr>
              <a:xfrm>
                <a:off x="3654575" y="1786750"/>
                <a:ext cx="4800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893" extrusionOk="0">
                    <a:moveTo>
                      <a:pt x="96" y="0"/>
                    </a:moveTo>
                    <a:cubicBezTo>
                      <a:pt x="44" y="0"/>
                      <a:pt x="1" y="43"/>
                      <a:pt x="1" y="96"/>
                    </a:cubicBezTo>
                    <a:lnTo>
                      <a:pt x="1" y="796"/>
                    </a:lnTo>
                    <a:cubicBezTo>
                      <a:pt x="1" y="849"/>
                      <a:pt x="44" y="892"/>
                      <a:pt x="96" y="892"/>
                    </a:cubicBezTo>
                    <a:cubicBezTo>
                      <a:pt x="149" y="892"/>
                      <a:pt x="192" y="849"/>
                      <a:pt x="192" y="796"/>
                    </a:cubicBezTo>
                    <a:lnTo>
                      <a:pt x="192" y="96"/>
                    </a:lnTo>
                    <a:cubicBezTo>
                      <a:pt x="192" y="43"/>
                      <a:pt x="149" y="0"/>
                      <a:pt x="9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44" name="Google Shape;1044;p9"/>
              <p:cNvSpPr/>
              <p:nvPr/>
            </p:nvSpPr>
            <p:spPr>
              <a:xfrm>
                <a:off x="3657700" y="1832075"/>
                <a:ext cx="8000" cy="3057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1223" extrusionOk="0">
                    <a:moveTo>
                      <a:pt x="97" y="1"/>
                    </a:moveTo>
                    <a:cubicBezTo>
                      <a:pt x="44" y="1"/>
                      <a:pt x="1" y="44"/>
                      <a:pt x="2" y="97"/>
                    </a:cubicBezTo>
                    <a:cubicBezTo>
                      <a:pt x="3" y="450"/>
                      <a:pt x="44" y="804"/>
                      <a:pt x="122" y="1148"/>
                    </a:cubicBezTo>
                    <a:cubicBezTo>
                      <a:pt x="132" y="1192"/>
                      <a:pt x="172" y="1223"/>
                      <a:pt x="215" y="1223"/>
                    </a:cubicBezTo>
                    <a:lnTo>
                      <a:pt x="216" y="1223"/>
                    </a:lnTo>
                    <a:cubicBezTo>
                      <a:pt x="223" y="1223"/>
                      <a:pt x="229" y="1222"/>
                      <a:pt x="237" y="1220"/>
                    </a:cubicBezTo>
                    <a:cubicBezTo>
                      <a:pt x="288" y="1209"/>
                      <a:pt x="320" y="1157"/>
                      <a:pt x="309" y="1106"/>
                    </a:cubicBezTo>
                    <a:cubicBezTo>
                      <a:pt x="232" y="775"/>
                      <a:pt x="194" y="435"/>
                      <a:pt x="192" y="96"/>
                    </a:cubicBezTo>
                    <a:cubicBezTo>
                      <a:pt x="192" y="43"/>
                      <a:pt x="150" y="1"/>
                      <a:pt x="9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45" name="Google Shape;1045;p9"/>
              <p:cNvSpPr/>
              <p:nvPr/>
            </p:nvSpPr>
            <p:spPr>
              <a:xfrm>
                <a:off x="3734675" y="1519925"/>
                <a:ext cx="19875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932" extrusionOk="0">
                    <a:moveTo>
                      <a:pt x="105" y="1"/>
                    </a:moveTo>
                    <a:cubicBezTo>
                      <a:pt x="80" y="1"/>
                      <a:pt x="55" y="10"/>
                      <a:pt x="37" y="30"/>
                    </a:cubicBezTo>
                    <a:cubicBezTo>
                      <a:pt x="0" y="69"/>
                      <a:pt x="3" y="130"/>
                      <a:pt x="40" y="165"/>
                    </a:cubicBezTo>
                    <a:cubicBezTo>
                      <a:pt x="263" y="375"/>
                      <a:pt x="452" y="617"/>
                      <a:pt x="602" y="883"/>
                    </a:cubicBezTo>
                    <a:cubicBezTo>
                      <a:pt x="620" y="915"/>
                      <a:pt x="652" y="931"/>
                      <a:pt x="685" y="931"/>
                    </a:cubicBezTo>
                    <a:cubicBezTo>
                      <a:pt x="701" y="931"/>
                      <a:pt x="717" y="928"/>
                      <a:pt x="732" y="919"/>
                    </a:cubicBezTo>
                    <a:cubicBezTo>
                      <a:pt x="778" y="894"/>
                      <a:pt x="794" y="835"/>
                      <a:pt x="769" y="790"/>
                    </a:cubicBezTo>
                    <a:cubicBezTo>
                      <a:pt x="609" y="506"/>
                      <a:pt x="408" y="249"/>
                      <a:pt x="172" y="27"/>
                    </a:cubicBezTo>
                    <a:cubicBezTo>
                      <a:pt x="153" y="9"/>
                      <a:pt x="129" y="1"/>
                      <a:pt x="105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46" name="Google Shape;1046;p9"/>
              <p:cNvSpPr/>
              <p:nvPr/>
            </p:nvSpPr>
            <p:spPr>
              <a:xfrm>
                <a:off x="3776950" y="1600275"/>
                <a:ext cx="1357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221" extrusionOk="0">
                    <a:moveTo>
                      <a:pt x="105" y="0"/>
                    </a:moveTo>
                    <a:cubicBezTo>
                      <a:pt x="98" y="0"/>
                      <a:pt x="91" y="1"/>
                      <a:pt x="85" y="2"/>
                    </a:cubicBezTo>
                    <a:cubicBezTo>
                      <a:pt x="33" y="14"/>
                      <a:pt x="1" y="65"/>
                      <a:pt x="12" y="116"/>
                    </a:cubicBezTo>
                    <a:cubicBezTo>
                      <a:pt x="91" y="474"/>
                      <a:pt x="204" y="826"/>
                      <a:pt x="347" y="1164"/>
                    </a:cubicBezTo>
                    <a:cubicBezTo>
                      <a:pt x="363" y="1200"/>
                      <a:pt x="398" y="1221"/>
                      <a:pt x="434" y="1221"/>
                    </a:cubicBezTo>
                    <a:cubicBezTo>
                      <a:pt x="448" y="1221"/>
                      <a:pt x="460" y="1219"/>
                      <a:pt x="472" y="1213"/>
                    </a:cubicBezTo>
                    <a:cubicBezTo>
                      <a:pt x="521" y="1193"/>
                      <a:pt x="543" y="1137"/>
                      <a:pt x="523" y="1089"/>
                    </a:cubicBezTo>
                    <a:cubicBezTo>
                      <a:pt x="384" y="762"/>
                      <a:pt x="275" y="421"/>
                      <a:pt x="198" y="75"/>
                    </a:cubicBezTo>
                    <a:cubicBezTo>
                      <a:pt x="189" y="31"/>
                      <a:pt x="149" y="0"/>
                      <a:pt x="105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47" name="Google Shape;1047;p9"/>
              <p:cNvSpPr/>
              <p:nvPr/>
            </p:nvSpPr>
            <p:spPr>
              <a:xfrm>
                <a:off x="3795425" y="1651775"/>
                <a:ext cx="13550" cy="29550"/>
              </a:xfrm>
              <a:custGeom>
                <a:avLst/>
                <a:gdLst/>
                <a:ahLst/>
                <a:cxnLst/>
                <a:rect l="l" t="t" r="r" b="b"/>
                <a:pathLst>
                  <a:path w="542" h="1182" extrusionOk="0">
                    <a:moveTo>
                      <a:pt x="109" y="1"/>
                    </a:moveTo>
                    <a:cubicBezTo>
                      <a:pt x="96" y="1"/>
                      <a:pt x="82" y="3"/>
                      <a:pt x="70" y="9"/>
                    </a:cubicBezTo>
                    <a:cubicBezTo>
                      <a:pt x="22" y="30"/>
                      <a:pt x="0" y="87"/>
                      <a:pt x="22" y="135"/>
                    </a:cubicBezTo>
                    <a:cubicBezTo>
                      <a:pt x="160" y="447"/>
                      <a:pt x="269" y="774"/>
                      <a:pt x="343" y="1106"/>
                    </a:cubicBezTo>
                    <a:cubicBezTo>
                      <a:pt x="353" y="1150"/>
                      <a:pt x="393" y="1181"/>
                      <a:pt x="437" y="1181"/>
                    </a:cubicBezTo>
                    <a:cubicBezTo>
                      <a:pt x="444" y="1181"/>
                      <a:pt x="451" y="1180"/>
                      <a:pt x="458" y="1179"/>
                    </a:cubicBezTo>
                    <a:cubicBezTo>
                      <a:pt x="509" y="1167"/>
                      <a:pt x="541" y="1116"/>
                      <a:pt x="530" y="1065"/>
                    </a:cubicBezTo>
                    <a:cubicBezTo>
                      <a:pt x="453" y="720"/>
                      <a:pt x="340" y="381"/>
                      <a:pt x="196" y="57"/>
                    </a:cubicBezTo>
                    <a:cubicBezTo>
                      <a:pt x="180" y="22"/>
                      <a:pt x="145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48" name="Google Shape;1048;p9"/>
              <p:cNvSpPr/>
              <p:nvPr/>
            </p:nvSpPr>
            <p:spPr>
              <a:xfrm>
                <a:off x="3808850" y="1707425"/>
                <a:ext cx="8450" cy="264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058" extrusionOk="0">
                    <a:moveTo>
                      <a:pt x="110" y="1"/>
                    </a:moveTo>
                    <a:cubicBezTo>
                      <a:pt x="58" y="2"/>
                      <a:pt x="13" y="40"/>
                      <a:pt x="12" y="92"/>
                    </a:cubicBezTo>
                    <a:cubicBezTo>
                      <a:pt x="1" y="398"/>
                      <a:pt x="44" y="700"/>
                      <a:pt x="140" y="991"/>
                    </a:cubicBezTo>
                    <a:cubicBezTo>
                      <a:pt x="153" y="1031"/>
                      <a:pt x="191" y="1057"/>
                      <a:pt x="230" y="1057"/>
                    </a:cubicBezTo>
                    <a:cubicBezTo>
                      <a:pt x="240" y="1057"/>
                      <a:pt x="250" y="1055"/>
                      <a:pt x="260" y="1051"/>
                    </a:cubicBezTo>
                    <a:cubicBezTo>
                      <a:pt x="310" y="1035"/>
                      <a:pt x="337" y="982"/>
                      <a:pt x="321" y="931"/>
                    </a:cubicBezTo>
                    <a:cubicBezTo>
                      <a:pt x="233" y="662"/>
                      <a:pt x="193" y="383"/>
                      <a:pt x="202" y="99"/>
                    </a:cubicBezTo>
                    <a:cubicBezTo>
                      <a:pt x="204" y="46"/>
                      <a:pt x="163" y="3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49" name="Google Shape;1049;p9"/>
              <p:cNvSpPr/>
              <p:nvPr/>
            </p:nvSpPr>
            <p:spPr>
              <a:xfrm>
                <a:off x="3814175" y="1767200"/>
                <a:ext cx="602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241" h="686" extrusionOk="0">
                    <a:moveTo>
                      <a:pt x="101" y="0"/>
                    </a:moveTo>
                    <a:cubicBezTo>
                      <a:pt x="98" y="0"/>
                      <a:pt x="95" y="0"/>
                      <a:pt x="92" y="1"/>
                    </a:cubicBezTo>
                    <a:cubicBezTo>
                      <a:pt x="39" y="4"/>
                      <a:pt x="1" y="50"/>
                      <a:pt x="5" y="103"/>
                    </a:cubicBezTo>
                    <a:lnTo>
                      <a:pt x="46" y="598"/>
                    </a:lnTo>
                    <a:cubicBezTo>
                      <a:pt x="50" y="648"/>
                      <a:pt x="92" y="685"/>
                      <a:pt x="141" y="685"/>
                    </a:cubicBezTo>
                    <a:lnTo>
                      <a:pt x="149" y="685"/>
                    </a:lnTo>
                    <a:cubicBezTo>
                      <a:pt x="202" y="681"/>
                      <a:pt x="240" y="634"/>
                      <a:pt x="236" y="581"/>
                    </a:cubicBezTo>
                    <a:lnTo>
                      <a:pt x="195" y="87"/>
                    </a:lnTo>
                    <a:cubicBezTo>
                      <a:pt x="191" y="38"/>
                      <a:pt x="150" y="0"/>
                      <a:pt x="101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50" name="Google Shape;1050;p9"/>
              <p:cNvSpPr/>
              <p:nvPr/>
            </p:nvSpPr>
            <p:spPr>
              <a:xfrm>
                <a:off x="3811150" y="1813525"/>
                <a:ext cx="8200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221" extrusionOk="0">
                    <a:moveTo>
                      <a:pt x="103" y="0"/>
                    </a:moveTo>
                    <a:cubicBezTo>
                      <a:pt x="99" y="0"/>
                      <a:pt x="94" y="0"/>
                      <a:pt x="90" y="1"/>
                    </a:cubicBezTo>
                    <a:cubicBezTo>
                      <a:pt x="37" y="8"/>
                      <a:pt x="0" y="55"/>
                      <a:pt x="6" y="107"/>
                    </a:cubicBezTo>
                    <a:lnTo>
                      <a:pt x="131" y="1138"/>
                    </a:lnTo>
                    <a:cubicBezTo>
                      <a:pt x="137" y="1186"/>
                      <a:pt x="178" y="1221"/>
                      <a:pt x="226" y="1221"/>
                    </a:cubicBezTo>
                    <a:lnTo>
                      <a:pt x="237" y="1221"/>
                    </a:lnTo>
                    <a:cubicBezTo>
                      <a:pt x="290" y="1214"/>
                      <a:pt x="327" y="1167"/>
                      <a:pt x="321" y="1115"/>
                    </a:cubicBezTo>
                    <a:lnTo>
                      <a:pt x="196" y="85"/>
                    </a:lnTo>
                    <a:cubicBezTo>
                      <a:pt x="190" y="37"/>
                      <a:pt x="150" y="0"/>
                      <a:pt x="103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51" name="Google Shape;1051;p9"/>
              <p:cNvSpPr/>
              <p:nvPr/>
            </p:nvSpPr>
            <p:spPr>
              <a:xfrm>
                <a:off x="3813250" y="1876375"/>
                <a:ext cx="48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263" extrusionOk="0">
                    <a:moveTo>
                      <a:pt x="95" y="1"/>
                    </a:moveTo>
                    <a:cubicBezTo>
                      <a:pt x="43" y="1"/>
                      <a:pt x="0" y="44"/>
                      <a:pt x="0" y="97"/>
                    </a:cubicBezTo>
                    <a:lnTo>
                      <a:pt x="0" y="1168"/>
                    </a:lnTo>
                    <a:cubicBezTo>
                      <a:pt x="0" y="1221"/>
                      <a:pt x="43" y="1263"/>
                      <a:pt x="95" y="1263"/>
                    </a:cubicBezTo>
                    <a:cubicBezTo>
                      <a:pt x="148" y="1263"/>
                      <a:pt x="191" y="1221"/>
                      <a:pt x="191" y="1168"/>
                    </a:cubicBezTo>
                    <a:lnTo>
                      <a:pt x="191" y="97"/>
                    </a:lnTo>
                    <a:cubicBezTo>
                      <a:pt x="191" y="44"/>
                      <a:pt x="148" y="1"/>
                      <a:pt x="95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52" name="Google Shape;1052;p9"/>
              <p:cNvSpPr/>
              <p:nvPr/>
            </p:nvSpPr>
            <p:spPr>
              <a:xfrm>
                <a:off x="3811175" y="1937175"/>
                <a:ext cx="480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098" extrusionOk="0">
                    <a:moveTo>
                      <a:pt x="97" y="1"/>
                    </a:moveTo>
                    <a:cubicBezTo>
                      <a:pt x="44" y="1"/>
                      <a:pt x="0" y="43"/>
                      <a:pt x="0" y="96"/>
                    </a:cubicBezTo>
                    <a:lnTo>
                      <a:pt x="0" y="1002"/>
                    </a:lnTo>
                    <a:cubicBezTo>
                      <a:pt x="0" y="1055"/>
                      <a:pt x="44" y="1098"/>
                      <a:pt x="97" y="1098"/>
                    </a:cubicBezTo>
                    <a:cubicBezTo>
                      <a:pt x="148" y="1098"/>
                      <a:pt x="191" y="1055"/>
                      <a:pt x="191" y="1002"/>
                    </a:cubicBezTo>
                    <a:lnTo>
                      <a:pt x="191" y="96"/>
                    </a:lnTo>
                    <a:cubicBezTo>
                      <a:pt x="191" y="43"/>
                      <a:pt x="148" y="1"/>
                      <a:pt x="9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53" name="Google Shape;1053;p9"/>
              <p:cNvSpPr/>
              <p:nvPr/>
            </p:nvSpPr>
            <p:spPr>
              <a:xfrm>
                <a:off x="3805675" y="1992800"/>
                <a:ext cx="6300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221" extrusionOk="0">
                    <a:moveTo>
                      <a:pt x="150" y="0"/>
                    </a:moveTo>
                    <a:cubicBezTo>
                      <a:pt x="102" y="0"/>
                      <a:pt x="61" y="36"/>
                      <a:pt x="56" y="85"/>
                    </a:cubicBezTo>
                    <a:cubicBezTo>
                      <a:pt x="14" y="431"/>
                      <a:pt x="1" y="783"/>
                      <a:pt x="16" y="1130"/>
                    </a:cubicBezTo>
                    <a:cubicBezTo>
                      <a:pt x="17" y="1181"/>
                      <a:pt x="60" y="1221"/>
                      <a:pt x="111" y="1221"/>
                    </a:cubicBezTo>
                    <a:lnTo>
                      <a:pt x="115" y="1221"/>
                    </a:lnTo>
                    <a:cubicBezTo>
                      <a:pt x="167" y="1219"/>
                      <a:pt x="208" y="1175"/>
                      <a:pt x="206" y="1123"/>
                    </a:cubicBezTo>
                    <a:cubicBezTo>
                      <a:pt x="192" y="785"/>
                      <a:pt x="205" y="443"/>
                      <a:pt x="245" y="107"/>
                    </a:cubicBezTo>
                    <a:cubicBezTo>
                      <a:pt x="251" y="55"/>
                      <a:pt x="214" y="8"/>
                      <a:pt x="162" y="1"/>
                    </a:cubicBezTo>
                    <a:cubicBezTo>
                      <a:pt x="158" y="1"/>
                      <a:pt x="154" y="0"/>
                      <a:pt x="15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54" name="Google Shape;1054;p9"/>
              <p:cNvSpPr/>
              <p:nvPr/>
            </p:nvSpPr>
            <p:spPr>
              <a:xfrm>
                <a:off x="3781875" y="1967050"/>
                <a:ext cx="6325" cy="29550"/>
              </a:xfrm>
              <a:custGeom>
                <a:avLst/>
                <a:gdLst/>
                <a:ahLst/>
                <a:cxnLst/>
                <a:rect l="l" t="t" r="r" b="b"/>
                <a:pathLst>
                  <a:path w="253" h="1182" extrusionOk="0">
                    <a:moveTo>
                      <a:pt x="152" y="1"/>
                    </a:moveTo>
                    <a:cubicBezTo>
                      <a:pt x="106" y="1"/>
                      <a:pt x="63" y="41"/>
                      <a:pt x="60" y="91"/>
                    </a:cubicBezTo>
                    <a:lnTo>
                      <a:pt x="3" y="1081"/>
                    </a:lnTo>
                    <a:cubicBezTo>
                      <a:pt x="0" y="1134"/>
                      <a:pt x="40" y="1178"/>
                      <a:pt x="93" y="1181"/>
                    </a:cubicBezTo>
                    <a:lnTo>
                      <a:pt x="98" y="1181"/>
                    </a:lnTo>
                    <a:cubicBezTo>
                      <a:pt x="148" y="1181"/>
                      <a:pt x="190" y="1143"/>
                      <a:pt x="193" y="1092"/>
                    </a:cubicBezTo>
                    <a:lnTo>
                      <a:pt x="250" y="102"/>
                    </a:lnTo>
                    <a:cubicBezTo>
                      <a:pt x="253" y="49"/>
                      <a:pt x="213" y="3"/>
                      <a:pt x="160" y="1"/>
                    </a:cubicBezTo>
                    <a:cubicBezTo>
                      <a:pt x="157" y="1"/>
                      <a:pt x="154" y="1"/>
                      <a:pt x="152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55" name="Google Shape;1055;p9"/>
              <p:cNvSpPr/>
              <p:nvPr/>
            </p:nvSpPr>
            <p:spPr>
              <a:xfrm>
                <a:off x="3783550" y="1870200"/>
                <a:ext cx="79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140" extrusionOk="0">
                    <a:moveTo>
                      <a:pt x="171" y="1"/>
                    </a:moveTo>
                    <a:cubicBezTo>
                      <a:pt x="128" y="1"/>
                      <a:pt x="90" y="30"/>
                      <a:pt x="80" y="74"/>
                    </a:cubicBezTo>
                    <a:cubicBezTo>
                      <a:pt x="0" y="404"/>
                      <a:pt x="15" y="750"/>
                      <a:pt x="120" y="1073"/>
                    </a:cubicBezTo>
                    <a:cubicBezTo>
                      <a:pt x="133" y="1114"/>
                      <a:pt x="170" y="1140"/>
                      <a:pt x="210" y="1140"/>
                    </a:cubicBezTo>
                    <a:cubicBezTo>
                      <a:pt x="220" y="1140"/>
                      <a:pt x="230" y="1139"/>
                      <a:pt x="240" y="1135"/>
                    </a:cubicBezTo>
                    <a:cubicBezTo>
                      <a:pt x="290" y="1119"/>
                      <a:pt x="317" y="1065"/>
                      <a:pt x="301" y="1015"/>
                    </a:cubicBezTo>
                    <a:cubicBezTo>
                      <a:pt x="207" y="725"/>
                      <a:pt x="195" y="414"/>
                      <a:pt x="265" y="119"/>
                    </a:cubicBezTo>
                    <a:cubicBezTo>
                      <a:pt x="278" y="67"/>
                      <a:pt x="246" y="16"/>
                      <a:pt x="195" y="4"/>
                    </a:cubicBezTo>
                    <a:cubicBezTo>
                      <a:pt x="187" y="2"/>
                      <a:pt x="179" y="1"/>
                      <a:pt x="171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56" name="Google Shape;1056;p9"/>
              <p:cNvSpPr/>
              <p:nvPr/>
            </p:nvSpPr>
            <p:spPr>
              <a:xfrm>
                <a:off x="3787000" y="1801175"/>
                <a:ext cx="6475" cy="28475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139" extrusionOk="0">
                    <a:moveTo>
                      <a:pt x="118" y="0"/>
                    </a:moveTo>
                    <a:cubicBezTo>
                      <a:pt x="67" y="0"/>
                      <a:pt x="24" y="38"/>
                      <a:pt x="20" y="90"/>
                    </a:cubicBezTo>
                    <a:cubicBezTo>
                      <a:pt x="0" y="412"/>
                      <a:pt x="15" y="738"/>
                      <a:pt x="62" y="1058"/>
                    </a:cubicBezTo>
                    <a:cubicBezTo>
                      <a:pt x="69" y="1104"/>
                      <a:pt x="110" y="1139"/>
                      <a:pt x="156" y="1139"/>
                    </a:cubicBezTo>
                    <a:cubicBezTo>
                      <a:pt x="162" y="1139"/>
                      <a:pt x="166" y="1139"/>
                      <a:pt x="170" y="1138"/>
                    </a:cubicBezTo>
                    <a:cubicBezTo>
                      <a:pt x="222" y="1130"/>
                      <a:pt x="259" y="1081"/>
                      <a:pt x="251" y="1029"/>
                    </a:cubicBezTo>
                    <a:cubicBezTo>
                      <a:pt x="205" y="723"/>
                      <a:pt x="191" y="410"/>
                      <a:pt x="210" y="102"/>
                    </a:cubicBezTo>
                    <a:cubicBezTo>
                      <a:pt x="214" y="49"/>
                      <a:pt x="174" y="4"/>
                      <a:pt x="122" y="1"/>
                    </a:cubicBezTo>
                    <a:cubicBezTo>
                      <a:pt x="120" y="1"/>
                      <a:pt x="119" y="0"/>
                      <a:pt x="11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57" name="Google Shape;1057;p9"/>
              <p:cNvSpPr/>
              <p:nvPr/>
            </p:nvSpPr>
            <p:spPr>
              <a:xfrm>
                <a:off x="3787475" y="1741425"/>
                <a:ext cx="7075" cy="3465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1386" extrusionOk="0">
                    <a:moveTo>
                      <a:pt x="102" y="0"/>
                    </a:moveTo>
                    <a:cubicBezTo>
                      <a:pt x="99" y="0"/>
                      <a:pt x="96" y="0"/>
                      <a:pt x="93" y="1"/>
                    </a:cubicBezTo>
                    <a:cubicBezTo>
                      <a:pt x="40" y="4"/>
                      <a:pt x="0" y="49"/>
                      <a:pt x="5" y="102"/>
                    </a:cubicBezTo>
                    <a:lnTo>
                      <a:pt x="89" y="1297"/>
                    </a:lnTo>
                    <a:cubicBezTo>
                      <a:pt x="93" y="1347"/>
                      <a:pt x="135" y="1386"/>
                      <a:pt x="183" y="1386"/>
                    </a:cubicBezTo>
                    <a:lnTo>
                      <a:pt x="191" y="1386"/>
                    </a:lnTo>
                    <a:cubicBezTo>
                      <a:pt x="243" y="1382"/>
                      <a:pt x="283" y="1336"/>
                      <a:pt x="280" y="1283"/>
                    </a:cubicBezTo>
                    <a:lnTo>
                      <a:pt x="195" y="89"/>
                    </a:lnTo>
                    <a:cubicBezTo>
                      <a:pt x="191" y="39"/>
                      <a:pt x="150" y="0"/>
                      <a:pt x="10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58" name="Google Shape;1058;p9"/>
              <p:cNvSpPr/>
              <p:nvPr/>
            </p:nvSpPr>
            <p:spPr>
              <a:xfrm>
                <a:off x="3778200" y="1665175"/>
                <a:ext cx="9175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367" h="1346" extrusionOk="0">
                    <a:moveTo>
                      <a:pt x="95" y="0"/>
                    </a:moveTo>
                    <a:cubicBezTo>
                      <a:pt x="42" y="2"/>
                      <a:pt x="0" y="46"/>
                      <a:pt x="1" y="98"/>
                    </a:cubicBezTo>
                    <a:cubicBezTo>
                      <a:pt x="8" y="495"/>
                      <a:pt x="64" y="891"/>
                      <a:pt x="169" y="1275"/>
                    </a:cubicBezTo>
                    <a:cubicBezTo>
                      <a:pt x="181" y="1317"/>
                      <a:pt x="219" y="1345"/>
                      <a:pt x="261" y="1345"/>
                    </a:cubicBezTo>
                    <a:cubicBezTo>
                      <a:pt x="270" y="1345"/>
                      <a:pt x="278" y="1344"/>
                      <a:pt x="286" y="1342"/>
                    </a:cubicBezTo>
                    <a:cubicBezTo>
                      <a:pt x="337" y="1327"/>
                      <a:pt x="367" y="1275"/>
                      <a:pt x="354" y="1225"/>
                    </a:cubicBezTo>
                    <a:cubicBezTo>
                      <a:pt x="252" y="856"/>
                      <a:pt x="198" y="476"/>
                      <a:pt x="192" y="94"/>
                    </a:cubicBezTo>
                    <a:cubicBezTo>
                      <a:pt x="191" y="42"/>
                      <a:pt x="148" y="0"/>
                      <a:pt x="9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59" name="Google Shape;1059;p9"/>
              <p:cNvSpPr/>
              <p:nvPr/>
            </p:nvSpPr>
            <p:spPr>
              <a:xfrm>
                <a:off x="3762375" y="1609575"/>
                <a:ext cx="16875" cy="30475"/>
              </a:xfrm>
              <a:custGeom>
                <a:avLst/>
                <a:gdLst/>
                <a:ahLst/>
                <a:cxnLst/>
                <a:rect l="l" t="t" r="r" b="b"/>
                <a:pathLst>
                  <a:path w="675" h="1219" extrusionOk="0">
                    <a:moveTo>
                      <a:pt x="109" y="1"/>
                    </a:moveTo>
                    <a:cubicBezTo>
                      <a:pt x="90" y="1"/>
                      <a:pt x="71" y="7"/>
                      <a:pt x="54" y="19"/>
                    </a:cubicBezTo>
                    <a:cubicBezTo>
                      <a:pt x="11" y="50"/>
                      <a:pt x="1" y="108"/>
                      <a:pt x="32" y="151"/>
                    </a:cubicBezTo>
                    <a:cubicBezTo>
                      <a:pt x="244" y="447"/>
                      <a:pt x="397" y="790"/>
                      <a:pt x="477" y="1145"/>
                    </a:cubicBezTo>
                    <a:cubicBezTo>
                      <a:pt x="486" y="1189"/>
                      <a:pt x="526" y="1219"/>
                      <a:pt x="569" y="1219"/>
                    </a:cubicBezTo>
                    <a:cubicBezTo>
                      <a:pt x="576" y="1219"/>
                      <a:pt x="584" y="1219"/>
                      <a:pt x="590" y="1217"/>
                    </a:cubicBezTo>
                    <a:cubicBezTo>
                      <a:pt x="642" y="1206"/>
                      <a:pt x="674" y="1155"/>
                      <a:pt x="662" y="1103"/>
                    </a:cubicBezTo>
                    <a:cubicBezTo>
                      <a:pt x="578" y="724"/>
                      <a:pt x="413" y="357"/>
                      <a:pt x="186" y="41"/>
                    </a:cubicBezTo>
                    <a:cubicBezTo>
                      <a:pt x="168" y="15"/>
                      <a:pt x="139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60" name="Google Shape;1060;p9"/>
              <p:cNvSpPr/>
              <p:nvPr/>
            </p:nvSpPr>
            <p:spPr>
              <a:xfrm>
                <a:off x="3748050" y="1573500"/>
                <a:ext cx="11550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1015" extrusionOk="0">
                    <a:moveTo>
                      <a:pt x="108" y="0"/>
                    </a:moveTo>
                    <a:cubicBezTo>
                      <a:pt x="99" y="0"/>
                      <a:pt x="89" y="2"/>
                      <a:pt x="80" y="5"/>
                    </a:cubicBezTo>
                    <a:cubicBezTo>
                      <a:pt x="30" y="19"/>
                      <a:pt x="1" y="72"/>
                      <a:pt x="16" y="123"/>
                    </a:cubicBezTo>
                    <a:lnTo>
                      <a:pt x="264" y="947"/>
                    </a:lnTo>
                    <a:cubicBezTo>
                      <a:pt x="276" y="988"/>
                      <a:pt x="313" y="1015"/>
                      <a:pt x="355" y="1015"/>
                    </a:cubicBezTo>
                    <a:cubicBezTo>
                      <a:pt x="364" y="1015"/>
                      <a:pt x="373" y="1014"/>
                      <a:pt x="382" y="1011"/>
                    </a:cubicBezTo>
                    <a:cubicBezTo>
                      <a:pt x="432" y="996"/>
                      <a:pt x="461" y="943"/>
                      <a:pt x="446" y="892"/>
                    </a:cubicBezTo>
                    <a:lnTo>
                      <a:pt x="198" y="68"/>
                    </a:lnTo>
                    <a:cubicBezTo>
                      <a:pt x="187" y="27"/>
                      <a:pt x="149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61" name="Google Shape;1061;p9"/>
              <p:cNvSpPr/>
              <p:nvPr/>
            </p:nvSpPr>
            <p:spPr>
              <a:xfrm>
                <a:off x="3730400" y="1537475"/>
                <a:ext cx="12700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850" extrusionOk="0">
                    <a:moveTo>
                      <a:pt x="108" y="0"/>
                    </a:moveTo>
                    <a:cubicBezTo>
                      <a:pt x="95" y="0"/>
                      <a:pt x="82" y="3"/>
                      <a:pt x="70" y="8"/>
                    </a:cubicBezTo>
                    <a:cubicBezTo>
                      <a:pt x="22" y="29"/>
                      <a:pt x="0" y="87"/>
                      <a:pt x="21" y="134"/>
                    </a:cubicBezTo>
                    <a:lnTo>
                      <a:pt x="312" y="793"/>
                    </a:lnTo>
                    <a:cubicBezTo>
                      <a:pt x="327" y="829"/>
                      <a:pt x="362" y="850"/>
                      <a:pt x="399" y="850"/>
                    </a:cubicBezTo>
                    <a:cubicBezTo>
                      <a:pt x="411" y="850"/>
                      <a:pt x="424" y="847"/>
                      <a:pt x="437" y="842"/>
                    </a:cubicBezTo>
                    <a:cubicBezTo>
                      <a:pt x="485" y="821"/>
                      <a:pt x="507" y="765"/>
                      <a:pt x="486" y="716"/>
                    </a:cubicBezTo>
                    <a:lnTo>
                      <a:pt x="196" y="58"/>
                    </a:lnTo>
                    <a:cubicBezTo>
                      <a:pt x="180" y="22"/>
                      <a:pt x="145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62" name="Google Shape;1062;p9"/>
              <p:cNvSpPr/>
              <p:nvPr/>
            </p:nvSpPr>
            <p:spPr>
              <a:xfrm>
                <a:off x="3706925" y="1567300"/>
                <a:ext cx="14575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583" h="1100" extrusionOk="0">
                    <a:moveTo>
                      <a:pt x="474" y="0"/>
                    </a:moveTo>
                    <a:cubicBezTo>
                      <a:pt x="440" y="0"/>
                      <a:pt x="407" y="19"/>
                      <a:pt x="390" y="52"/>
                    </a:cubicBezTo>
                    <a:cubicBezTo>
                      <a:pt x="235" y="346"/>
                      <a:pt x="109" y="658"/>
                      <a:pt x="15" y="977"/>
                    </a:cubicBezTo>
                    <a:cubicBezTo>
                      <a:pt x="1" y="1027"/>
                      <a:pt x="30" y="1081"/>
                      <a:pt x="79" y="1095"/>
                    </a:cubicBezTo>
                    <a:cubicBezTo>
                      <a:pt x="89" y="1097"/>
                      <a:pt x="98" y="1099"/>
                      <a:pt x="107" y="1099"/>
                    </a:cubicBezTo>
                    <a:cubicBezTo>
                      <a:pt x="148" y="1099"/>
                      <a:pt x="186" y="1072"/>
                      <a:pt x="199" y="1031"/>
                    </a:cubicBezTo>
                    <a:cubicBezTo>
                      <a:pt x="289" y="723"/>
                      <a:pt x="409" y="424"/>
                      <a:pt x="558" y="140"/>
                    </a:cubicBezTo>
                    <a:cubicBezTo>
                      <a:pt x="583" y="93"/>
                      <a:pt x="564" y="35"/>
                      <a:pt x="518" y="11"/>
                    </a:cubicBezTo>
                    <a:cubicBezTo>
                      <a:pt x="504" y="4"/>
                      <a:pt x="489" y="0"/>
                      <a:pt x="474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63" name="Google Shape;1063;p9"/>
              <p:cNvSpPr/>
              <p:nvPr/>
            </p:nvSpPr>
            <p:spPr>
              <a:xfrm>
                <a:off x="3690350" y="1629025"/>
                <a:ext cx="112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937" extrusionOk="0">
                    <a:moveTo>
                      <a:pt x="340" y="0"/>
                    </a:moveTo>
                    <a:cubicBezTo>
                      <a:pt x="299" y="0"/>
                      <a:pt x="263" y="26"/>
                      <a:pt x="250" y="67"/>
                    </a:cubicBezTo>
                    <a:lnTo>
                      <a:pt x="16" y="813"/>
                    </a:lnTo>
                    <a:cubicBezTo>
                      <a:pt x="1" y="862"/>
                      <a:pt x="28" y="917"/>
                      <a:pt x="79" y="932"/>
                    </a:cubicBezTo>
                    <a:cubicBezTo>
                      <a:pt x="88" y="935"/>
                      <a:pt x="98" y="936"/>
                      <a:pt x="107" y="936"/>
                    </a:cubicBezTo>
                    <a:cubicBezTo>
                      <a:pt x="147" y="936"/>
                      <a:pt x="185" y="911"/>
                      <a:pt x="198" y="870"/>
                    </a:cubicBezTo>
                    <a:lnTo>
                      <a:pt x="432" y="124"/>
                    </a:lnTo>
                    <a:cubicBezTo>
                      <a:pt x="448" y="73"/>
                      <a:pt x="420" y="20"/>
                      <a:pt x="369" y="5"/>
                    </a:cubicBezTo>
                    <a:cubicBezTo>
                      <a:pt x="359" y="2"/>
                      <a:pt x="350" y="0"/>
                      <a:pt x="34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64" name="Google Shape;1064;p9"/>
              <p:cNvSpPr/>
              <p:nvPr/>
            </p:nvSpPr>
            <p:spPr>
              <a:xfrm>
                <a:off x="3681025" y="1686800"/>
                <a:ext cx="8325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333" h="892" extrusionOk="0">
                    <a:moveTo>
                      <a:pt x="230" y="1"/>
                    </a:moveTo>
                    <a:cubicBezTo>
                      <a:pt x="185" y="1"/>
                      <a:pt x="145" y="33"/>
                      <a:pt x="136" y="79"/>
                    </a:cubicBezTo>
                    <a:lnTo>
                      <a:pt x="9" y="779"/>
                    </a:lnTo>
                    <a:cubicBezTo>
                      <a:pt x="0" y="831"/>
                      <a:pt x="35" y="881"/>
                      <a:pt x="87" y="890"/>
                    </a:cubicBezTo>
                    <a:cubicBezTo>
                      <a:pt x="92" y="891"/>
                      <a:pt x="99" y="892"/>
                      <a:pt x="104" y="892"/>
                    </a:cubicBezTo>
                    <a:cubicBezTo>
                      <a:pt x="149" y="892"/>
                      <a:pt x="189" y="859"/>
                      <a:pt x="197" y="813"/>
                    </a:cubicBezTo>
                    <a:lnTo>
                      <a:pt x="324" y="112"/>
                    </a:lnTo>
                    <a:cubicBezTo>
                      <a:pt x="333" y="62"/>
                      <a:pt x="298" y="12"/>
                      <a:pt x="247" y="2"/>
                    </a:cubicBezTo>
                    <a:cubicBezTo>
                      <a:pt x="241" y="1"/>
                      <a:pt x="236" y="1"/>
                      <a:pt x="23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65" name="Google Shape;1065;p9"/>
              <p:cNvSpPr/>
              <p:nvPr/>
            </p:nvSpPr>
            <p:spPr>
              <a:xfrm>
                <a:off x="3676775" y="1728025"/>
                <a:ext cx="647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259" h="974" extrusionOk="0">
                    <a:moveTo>
                      <a:pt x="154" y="0"/>
                    </a:moveTo>
                    <a:cubicBezTo>
                      <a:pt x="109" y="0"/>
                      <a:pt x="70" y="34"/>
                      <a:pt x="62" y="80"/>
                    </a:cubicBezTo>
                    <a:cubicBezTo>
                      <a:pt x="15" y="345"/>
                      <a:pt x="0" y="616"/>
                      <a:pt x="19" y="885"/>
                    </a:cubicBezTo>
                    <a:cubicBezTo>
                      <a:pt x="24" y="936"/>
                      <a:pt x="66" y="974"/>
                      <a:pt x="115" y="974"/>
                    </a:cubicBezTo>
                    <a:lnTo>
                      <a:pt x="122" y="974"/>
                    </a:lnTo>
                    <a:cubicBezTo>
                      <a:pt x="174" y="970"/>
                      <a:pt x="213" y="925"/>
                      <a:pt x="210" y="872"/>
                    </a:cubicBezTo>
                    <a:cubicBezTo>
                      <a:pt x="193" y="618"/>
                      <a:pt x="206" y="363"/>
                      <a:pt x="250" y="113"/>
                    </a:cubicBezTo>
                    <a:cubicBezTo>
                      <a:pt x="259" y="61"/>
                      <a:pt x="225" y="11"/>
                      <a:pt x="173" y="2"/>
                    </a:cubicBezTo>
                    <a:cubicBezTo>
                      <a:pt x="166" y="1"/>
                      <a:pt x="160" y="0"/>
                      <a:pt x="154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66" name="Google Shape;1066;p9"/>
              <p:cNvSpPr/>
              <p:nvPr/>
            </p:nvSpPr>
            <p:spPr>
              <a:xfrm>
                <a:off x="3671800" y="1781575"/>
                <a:ext cx="720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288" h="810" extrusionOk="0">
                    <a:moveTo>
                      <a:pt x="182" y="0"/>
                    </a:moveTo>
                    <a:cubicBezTo>
                      <a:pt x="137" y="0"/>
                      <a:pt x="98" y="37"/>
                      <a:pt x="91" y="84"/>
                    </a:cubicBezTo>
                    <a:lnTo>
                      <a:pt x="8" y="702"/>
                    </a:lnTo>
                    <a:cubicBezTo>
                      <a:pt x="1" y="754"/>
                      <a:pt x="37" y="802"/>
                      <a:pt x="90" y="809"/>
                    </a:cubicBezTo>
                    <a:cubicBezTo>
                      <a:pt x="93" y="810"/>
                      <a:pt x="98" y="810"/>
                      <a:pt x="102" y="810"/>
                    </a:cubicBezTo>
                    <a:cubicBezTo>
                      <a:pt x="150" y="810"/>
                      <a:pt x="191" y="775"/>
                      <a:pt x="197" y="727"/>
                    </a:cubicBezTo>
                    <a:lnTo>
                      <a:pt x="280" y="109"/>
                    </a:lnTo>
                    <a:cubicBezTo>
                      <a:pt x="288" y="57"/>
                      <a:pt x="251" y="9"/>
                      <a:pt x="198" y="2"/>
                    </a:cubicBezTo>
                    <a:cubicBezTo>
                      <a:pt x="193" y="1"/>
                      <a:pt x="188" y="0"/>
                      <a:pt x="18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67" name="Google Shape;1067;p9"/>
              <p:cNvSpPr/>
              <p:nvPr/>
            </p:nvSpPr>
            <p:spPr>
              <a:xfrm>
                <a:off x="3673675" y="1821775"/>
                <a:ext cx="6100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429" extrusionOk="0">
                    <a:moveTo>
                      <a:pt x="112" y="0"/>
                    </a:moveTo>
                    <a:cubicBezTo>
                      <a:pt x="63" y="0"/>
                      <a:pt x="26" y="43"/>
                      <a:pt x="24" y="91"/>
                    </a:cubicBezTo>
                    <a:cubicBezTo>
                      <a:pt x="1" y="507"/>
                      <a:pt x="10" y="928"/>
                      <a:pt x="49" y="1342"/>
                    </a:cubicBezTo>
                    <a:cubicBezTo>
                      <a:pt x="54" y="1392"/>
                      <a:pt x="95" y="1429"/>
                      <a:pt x="143" y="1429"/>
                    </a:cubicBezTo>
                    <a:lnTo>
                      <a:pt x="153" y="1429"/>
                    </a:lnTo>
                    <a:cubicBezTo>
                      <a:pt x="205" y="1423"/>
                      <a:pt x="244" y="1377"/>
                      <a:pt x="238" y="1325"/>
                    </a:cubicBezTo>
                    <a:cubicBezTo>
                      <a:pt x="199" y="920"/>
                      <a:pt x="192" y="508"/>
                      <a:pt x="214" y="102"/>
                    </a:cubicBezTo>
                    <a:cubicBezTo>
                      <a:pt x="217" y="49"/>
                      <a:pt x="176" y="3"/>
                      <a:pt x="124" y="1"/>
                    </a:cubicBezTo>
                    <a:cubicBezTo>
                      <a:pt x="120" y="1"/>
                      <a:pt x="116" y="0"/>
                      <a:pt x="11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68" name="Google Shape;1068;p9"/>
              <p:cNvSpPr/>
              <p:nvPr/>
            </p:nvSpPr>
            <p:spPr>
              <a:xfrm>
                <a:off x="3675450" y="1869175"/>
                <a:ext cx="8925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852" extrusionOk="0">
                    <a:moveTo>
                      <a:pt x="127" y="1"/>
                    </a:moveTo>
                    <a:cubicBezTo>
                      <a:pt x="80" y="1"/>
                      <a:pt x="40" y="36"/>
                      <a:pt x="34" y="83"/>
                    </a:cubicBezTo>
                    <a:cubicBezTo>
                      <a:pt x="0" y="328"/>
                      <a:pt x="47" y="583"/>
                      <a:pt x="165" y="801"/>
                    </a:cubicBezTo>
                    <a:cubicBezTo>
                      <a:pt x="183" y="833"/>
                      <a:pt x="215" y="852"/>
                      <a:pt x="249" y="852"/>
                    </a:cubicBezTo>
                    <a:cubicBezTo>
                      <a:pt x="264" y="852"/>
                      <a:pt x="280" y="847"/>
                      <a:pt x="294" y="840"/>
                    </a:cubicBezTo>
                    <a:cubicBezTo>
                      <a:pt x="340" y="814"/>
                      <a:pt x="357" y="757"/>
                      <a:pt x="333" y="710"/>
                    </a:cubicBezTo>
                    <a:cubicBezTo>
                      <a:pt x="233" y="528"/>
                      <a:pt x="195" y="314"/>
                      <a:pt x="222" y="109"/>
                    </a:cubicBezTo>
                    <a:cubicBezTo>
                      <a:pt x="230" y="57"/>
                      <a:pt x="193" y="8"/>
                      <a:pt x="141" y="2"/>
                    </a:cubicBezTo>
                    <a:cubicBezTo>
                      <a:pt x="136" y="1"/>
                      <a:pt x="131" y="1"/>
                      <a:pt x="12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69" name="Google Shape;1069;p9"/>
              <p:cNvSpPr/>
              <p:nvPr/>
            </p:nvSpPr>
            <p:spPr>
              <a:xfrm>
                <a:off x="3697500" y="1888750"/>
                <a:ext cx="105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687" extrusionOk="0">
                    <a:moveTo>
                      <a:pt x="108" y="1"/>
                    </a:moveTo>
                    <a:cubicBezTo>
                      <a:pt x="96" y="1"/>
                      <a:pt x="84" y="3"/>
                      <a:pt x="72" y="8"/>
                    </a:cubicBezTo>
                    <a:cubicBezTo>
                      <a:pt x="23" y="29"/>
                      <a:pt x="0" y="84"/>
                      <a:pt x="20" y="133"/>
                    </a:cubicBezTo>
                    <a:lnTo>
                      <a:pt x="226" y="627"/>
                    </a:lnTo>
                    <a:cubicBezTo>
                      <a:pt x="241" y="665"/>
                      <a:pt x="276" y="687"/>
                      <a:pt x="314" y="687"/>
                    </a:cubicBezTo>
                    <a:cubicBezTo>
                      <a:pt x="326" y="687"/>
                      <a:pt x="338" y="685"/>
                      <a:pt x="350" y="679"/>
                    </a:cubicBezTo>
                    <a:cubicBezTo>
                      <a:pt x="399" y="659"/>
                      <a:pt x="422" y="603"/>
                      <a:pt x="401" y="554"/>
                    </a:cubicBezTo>
                    <a:lnTo>
                      <a:pt x="196" y="60"/>
                    </a:lnTo>
                    <a:cubicBezTo>
                      <a:pt x="181" y="23"/>
                      <a:pt x="145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70" name="Google Shape;1070;p9"/>
              <p:cNvSpPr/>
              <p:nvPr/>
            </p:nvSpPr>
            <p:spPr>
              <a:xfrm>
                <a:off x="3703025" y="1807350"/>
                <a:ext cx="4775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552" extrusionOk="0">
                    <a:moveTo>
                      <a:pt x="95" y="1"/>
                    </a:moveTo>
                    <a:cubicBezTo>
                      <a:pt x="42" y="1"/>
                      <a:pt x="0" y="43"/>
                      <a:pt x="0" y="96"/>
                    </a:cubicBezTo>
                    <a:lnTo>
                      <a:pt x="0" y="1456"/>
                    </a:lnTo>
                    <a:cubicBezTo>
                      <a:pt x="0" y="1509"/>
                      <a:pt x="42" y="1552"/>
                      <a:pt x="95" y="1552"/>
                    </a:cubicBezTo>
                    <a:cubicBezTo>
                      <a:pt x="148" y="1552"/>
                      <a:pt x="190" y="1509"/>
                      <a:pt x="190" y="1456"/>
                    </a:cubicBezTo>
                    <a:lnTo>
                      <a:pt x="190" y="96"/>
                    </a:lnTo>
                    <a:cubicBezTo>
                      <a:pt x="190" y="44"/>
                      <a:pt x="147" y="1"/>
                      <a:pt x="95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71" name="Google Shape;1071;p9"/>
              <p:cNvSpPr/>
              <p:nvPr/>
            </p:nvSpPr>
            <p:spPr>
              <a:xfrm>
                <a:off x="3709125" y="1743500"/>
                <a:ext cx="5950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1097" extrusionOk="0">
                    <a:moveTo>
                      <a:pt x="138" y="0"/>
                    </a:moveTo>
                    <a:cubicBezTo>
                      <a:pt x="89" y="0"/>
                      <a:pt x="46" y="40"/>
                      <a:pt x="44" y="91"/>
                    </a:cubicBezTo>
                    <a:lnTo>
                      <a:pt x="4" y="997"/>
                    </a:lnTo>
                    <a:cubicBezTo>
                      <a:pt x="0" y="1050"/>
                      <a:pt x="41" y="1094"/>
                      <a:pt x="94" y="1097"/>
                    </a:cubicBezTo>
                    <a:lnTo>
                      <a:pt x="98" y="1097"/>
                    </a:lnTo>
                    <a:cubicBezTo>
                      <a:pt x="149" y="1097"/>
                      <a:pt x="191" y="1057"/>
                      <a:pt x="193" y="1006"/>
                    </a:cubicBezTo>
                    <a:lnTo>
                      <a:pt x="235" y="100"/>
                    </a:lnTo>
                    <a:cubicBezTo>
                      <a:pt x="238" y="47"/>
                      <a:pt x="197" y="3"/>
                      <a:pt x="144" y="0"/>
                    </a:cubicBezTo>
                    <a:cubicBezTo>
                      <a:pt x="142" y="0"/>
                      <a:pt x="140" y="0"/>
                      <a:pt x="13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72" name="Google Shape;1072;p9"/>
              <p:cNvSpPr/>
              <p:nvPr/>
            </p:nvSpPr>
            <p:spPr>
              <a:xfrm>
                <a:off x="3714000" y="1687900"/>
                <a:ext cx="867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1221" extrusionOk="0">
                    <a:moveTo>
                      <a:pt x="240" y="1"/>
                    </a:moveTo>
                    <a:cubicBezTo>
                      <a:pt x="200" y="1"/>
                      <a:pt x="161" y="26"/>
                      <a:pt x="149" y="66"/>
                    </a:cubicBezTo>
                    <a:cubicBezTo>
                      <a:pt x="38" y="408"/>
                      <a:pt x="1" y="778"/>
                      <a:pt x="37" y="1136"/>
                    </a:cubicBezTo>
                    <a:cubicBezTo>
                      <a:pt x="43" y="1184"/>
                      <a:pt x="84" y="1221"/>
                      <a:pt x="132" y="1221"/>
                    </a:cubicBezTo>
                    <a:lnTo>
                      <a:pt x="142" y="1221"/>
                    </a:lnTo>
                    <a:cubicBezTo>
                      <a:pt x="195" y="1215"/>
                      <a:pt x="232" y="1168"/>
                      <a:pt x="227" y="1116"/>
                    </a:cubicBezTo>
                    <a:cubicBezTo>
                      <a:pt x="193" y="785"/>
                      <a:pt x="228" y="443"/>
                      <a:pt x="330" y="125"/>
                    </a:cubicBezTo>
                    <a:cubicBezTo>
                      <a:pt x="346" y="75"/>
                      <a:pt x="319" y="21"/>
                      <a:pt x="268" y="4"/>
                    </a:cubicBezTo>
                    <a:cubicBezTo>
                      <a:pt x="259" y="2"/>
                      <a:pt x="249" y="1"/>
                      <a:pt x="24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73" name="Google Shape;1073;p9"/>
              <p:cNvSpPr/>
              <p:nvPr/>
            </p:nvSpPr>
            <p:spPr>
              <a:xfrm>
                <a:off x="3720525" y="1642525"/>
                <a:ext cx="48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933" extrusionOk="0">
                    <a:moveTo>
                      <a:pt x="96" y="0"/>
                    </a:moveTo>
                    <a:cubicBezTo>
                      <a:pt x="43" y="0"/>
                      <a:pt x="0" y="43"/>
                      <a:pt x="0" y="95"/>
                    </a:cubicBezTo>
                    <a:lnTo>
                      <a:pt x="0" y="837"/>
                    </a:lnTo>
                    <a:cubicBezTo>
                      <a:pt x="0" y="890"/>
                      <a:pt x="43" y="933"/>
                      <a:pt x="96" y="933"/>
                    </a:cubicBezTo>
                    <a:cubicBezTo>
                      <a:pt x="148" y="933"/>
                      <a:pt x="191" y="890"/>
                      <a:pt x="191" y="837"/>
                    </a:cubicBezTo>
                    <a:lnTo>
                      <a:pt x="191" y="95"/>
                    </a:lnTo>
                    <a:cubicBezTo>
                      <a:pt x="191" y="43"/>
                      <a:pt x="148" y="0"/>
                      <a:pt x="9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74" name="Google Shape;1074;p9"/>
              <p:cNvSpPr/>
              <p:nvPr/>
            </p:nvSpPr>
            <p:spPr>
              <a:xfrm>
                <a:off x="3729375" y="1592025"/>
                <a:ext cx="9650" cy="27475"/>
              </a:xfrm>
              <a:custGeom>
                <a:avLst/>
                <a:gdLst/>
                <a:ahLst/>
                <a:cxnLst/>
                <a:rect l="l" t="t" r="r" b="b"/>
                <a:pathLst>
                  <a:path w="386" h="1099" extrusionOk="0">
                    <a:moveTo>
                      <a:pt x="277" y="0"/>
                    </a:moveTo>
                    <a:cubicBezTo>
                      <a:pt x="240" y="0"/>
                      <a:pt x="205" y="22"/>
                      <a:pt x="189" y="58"/>
                    </a:cubicBezTo>
                    <a:cubicBezTo>
                      <a:pt x="60" y="355"/>
                      <a:pt x="0" y="684"/>
                      <a:pt x="18" y="1008"/>
                    </a:cubicBezTo>
                    <a:cubicBezTo>
                      <a:pt x="20" y="1059"/>
                      <a:pt x="62" y="1098"/>
                      <a:pt x="113" y="1098"/>
                    </a:cubicBezTo>
                    <a:lnTo>
                      <a:pt x="117" y="1098"/>
                    </a:lnTo>
                    <a:cubicBezTo>
                      <a:pt x="170" y="1095"/>
                      <a:pt x="210" y="1051"/>
                      <a:pt x="208" y="998"/>
                    </a:cubicBezTo>
                    <a:cubicBezTo>
                      <a:pt x="193" y="703"/>
                      <a:pt x="247" y="404"/>
                      <a:pt x="364" y="134"/>
                    </a:cubicBezTo>
                    <a:cubicBezTo>
                      <a:pt x="386" y="85"/>
                      <a:pt x="363" y="30"/>
                      <a:pt x="315" y="9"/>
                    </a:cubicBezTo>
                    <a:cubicBezTo>
                      <a:pt x="303" y="3"/>
                      <a:pt x="289" y="0"/>
                      <a:pt x="277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75" name="Google Shape;1075;p9"/>
              <p:cNvSpPr/>
              <p:nvPr/>
            </p:nvSpPr>
            <p:spPr>
              <a:xfrm>
                <a:off x="3743925" y="1622950"/>
                <a:ext cx="10500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851" extrusionOk="0">
                    <a:moveTo>
                      <a:pt x="108" y="0"/>
                    </a:moveTo>
                    <a:cubicBezTo>
                      <a:pt x="98" y="0"/>
                      <a:pt x="88" y="2"/>
                      <a:pt x="79" y="5"/>
                    </a:cubicBezTo>
                    <a:cubicBezTo>
                      <a:pt x="29" y="20"/>
                      <a:pt x="0" y="73"/>
                      <a:pt x="17" y="124"/>
                    </a:cubicBezTo>
                    <a:lnTo>
                      <a:pt x="222" y="783"/>
                    </a:lnTo>
                    <a:cubicBezTo>
                      <a:pt x="235" y="824"/>
                      <a:pt x="273" y="850"/>
                      <a:pt x="314" y="850"/>
                    </a:cubicBezTo>
                    <a:cubicBezTo>
                      <a:pt x="323" y="850"/>
                      <a:pt x="333" y="848"/>
                      <a:pt x="342" y="846"/>
                    </a:cubicBezTo>
                    <a:cubicBezTo>
                      <a:pt x="392" y="830"/>
                      <a:pt x="420" y="777"/>
                      <a:pt x="404" y="726"/>
                    </a:cubicBezTo>
                    <a:lnTo>
                      <a:pt x="198" y="67"/>
                    </a:lnTo>
                    <a:cubicBezTo>
                      <a:pt x="185" y="27"/>
                      <a:pt x="148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76" name="Google Shape;1076;p9"/>
              <p:cNvSpPr/>
              <p:nvPr/>
            </p:nvSpPr>
            <p:spPr>
              <a:xfrm>
                <a:off x="3753400" y="1676475"/>
                <a:ext cx="8350" cy="24375"/>
              </a:xfrm>
              <a:custGeom>
                <a:avLst/>
                <a:gdLst/>
                <a:ahLst/>
                <a:cxnLst/>
                <a:rect l="l" t="t" r="r" b="b"/>
                <a:pathLst>
                  <a:path w="334" h="975" extrusionOk="0">
                    <a:moveTo>
                      <a:pt x="104" y="1"/>
                    </a:moveTo>
                    <a:cubicBezTo>
                      <a:pt x="99" y="1"/>
                      <a:pt x="93" y="1"/>
                      <a:pt x="88" y="2"/>
                    </a:cubicBezTo>
                    <a:cubicBezTo>
                      <a:pt x="36" y="11"/>
                      <a:pt x="1" y="60"/>
                      <a:pt x="10" y="111"/>
                    </a:cubicBezTo>
                    <a:lnTo>
                      <a:pt x="137" y="894"/>
                    </a:lnTo>
                    <a:cubicBezTo>
                      <a:pt x="144" y="942"/>
                      <a:pt x="185" y="975"/>
                      <a:pt x="231" y="975"/>
                    </a:cubicBezTo>
                    <a:lnTo>
                      <a:pt x="232" y="975"/>
                    </a:lnTo>
                    <a:cubicBezTo>
                      <a:pt x="236" y="975"/>
                      <a:pt x="242" y="975"/>
                      <a:pt x="246" y="974"/>
                    </a:cubicBezTo>
                    <a:cubicBezTo>
                      <a:pt x="299" y="965"/>
                      <a:pt x="333" y="916"/>
                      <a:pt x="326" y="864"/>
                    </a:cubicBezTo>
                    <a:lnTo>
                      <a:pt x="197" y="82"/>
                    </a:lnTo>
                    <a:cubicBezTo>
                      <a:pt x="191" y="35"/>
                      <a:pt x="150" y="1"/>
                      <a:pt x="104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77" name="Google Shape;1077;p9"/>
              <p:cNvSpPr/>
              <p:nvPr/>
            </p:nvSpPr>
            <p:spPr>
              <a:xfrm>
                <a:off x="3757500" y="1721850"/>
                <a:ext cx="8100" cy="35700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428" extrusionOk="0">
                    <a:moveTo>
                      <a:pt x="102" y="0"/>
                    </a:moveTo>
                    <a:cubicBezTo>
                      <a:pt x="99" y="0"/>
                      <a:pt x="95" y="0"/>
                      <a:pt x="91" y="1"/>
                    </a:cubicBezTo>
                    <a:cubicBezTo>
                      <a:pt x="38" y="6"/>
                      <a:pt x="0" y="53"/>
                      <a:pt x="6" y="105"/>
                    </a:cubicBezTo>
                    <a:lnTo>
                      <a:pt x="130" y="1341"/>
                    </a:lnTo>
                    <a:cubicBezTo>
                      <a:pt x="134" y="1391"/>
                      <a:pt x="175" y="1427"/>
                      <a:pt x="223" y="1427"/>
                    </a:cubicBezTo>
                    <a:cubicBezTo>
                      <a:pt x="227" y="1427"/>
                      <a:pt x="230" y="1427"/>
                      <a:pt x="233" y="1426"/>
                    </a:cubicBezTo>
                    <a:cubicBezTo>
                      <a:pt x="285" y="1422"/>
                      <a:pt x="324" y="1375"/>
                      <a:pt x="318" y="1322"/>
                    </a:cubicBezTo>
                    <a:lnTo>
                      <a:pt x="195" y="86"/>
                    </a:lnTo>
                    <a:cubicBezTo>
                      <a:pt x="191" y="38"/>
                      <a:pt x="150" y="0"/>
                      <a:pt x="10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78" name="Google Shape;1078;p9"/>
              <p:cNvSpPr/>
              <p:nvPr/>
            </p:nvSpPr>
            <p:spPr>
              <a:xfrm>
                <a:off x="3760700" y="1797075"/>
                <a:ext cx="4800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015" extrusionOk="0">
                    <a:moveTo>
                      <a:pt x="95" y="0"/>
                    </a:moveTo>
                    <a:cubicBezTo>
                      <a:pt x="43" y="0"/>
                      <a:pt x="0" y="42"/>
                      <a:pt x="0" y="95"/>
                    </a:cubicBezTo>
                    <a:lnTo>
                      <a:pt x="0" y="920"/>
                    </a:lnTo>
                    <a:cubicBezTo>
                      <a:pt x="0" y="972"/>
                      <a:pt x="43" y="1015"/>
                      <a:pt x="95" y="1015"/>
                    </a:cubicBezTo>
                    <a:cubicBezTo>
                      <a:pt x="148" y="1015"/>
                      <a:pt x="191" y="972"/>
                      <a:pt x="191" y="920"/>
                    </a:cubicBezTo>
                    <a:lnTo>
                      <a:pt x="191" y="95"/>
                    </a:lnTo>
                    <a:cubicBezTo>
                      <a:pt x="191" y="42"/>
                      <a:pt x="148" y="0"/>
                      <a:pt x="95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79" name="Google Shape;1079;p9"/>
              <p:cNvSpPr/>
              <p:nvPr/>
            </p:nvSpPr>
            <p:spPr>
              <a:xfrm>
                <a:off x="3759625" y="1827950"/>
                <a:ext cx="7000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470" extrusionOk="0">
                    <a:moveTo>
                      <a:pt x="103" y="1"/>
                    </a:moveTo>
                    <a:cubicBezTo>
                      <a:pt x="99" y="1"/>
                      <a:pt x="96" y="1"/>
                      <a:pt x="93" y="1"/>
                    </a:cubicBezTo>
                    <a:cubicBezTo>
                      <a:pt x="40" y="5"/>
                      <a:pt x="0" y="50"/>
                      <a:pt x="4" y="102"/>
                    </a:cubicBezTo>
                    <a:lnTo>
                      <a:pt x="86" y="1380"/>
                    </a:lnTo>
                    <a:cubicBezTo>
                      <a:pt x="90" y="1430"/>
                      <a:pt x="132" y="1470"/>
                      <a:pt x="181" y="1470"/>
                    </a:cubicBezTo>
                    <a:cubicBezTo>
                      <a:pt x="184" y="1470"/>
                      <a:pt x="185" y="1470"/>
                      <a:pt x="187" y="1469"/>
                    </a:cubicBezTo>
                    <a:cubicBezTo>
                      <a:pt x="240" y="1465"/>
                      <a:pt x="280" y="1420"/>
                      <a:pt x="276" y="1368"/>
                    </a:cubicBezTo>
                    <a:lnTo>
                      <a:pt x="195" y="90"/>
                    </a:lnTo>
                    <a:cubicBezTo>
                      <a:pt x="191" y="41"/>
                      <a:pt x="152" y="1"/>
                      <a:pt x="103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80" name="Google Shape;1080;p9"/>
              <p:cNvSpPr/>
              <p:nvPr/>
            </p:nvSpPr>
            <p:spPr>
              <a:xfrm>
                <a:off x="3755400" y="1885650"/>
                <a:ext cx="6125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245" h="809" extrusionOk="0">
                    <a:moveTo>
                      <a:pt x="101" y="0"/>
                    </a:moveTo>
                    <a:cubicBezTo>
                      <a:pt x="98" y="0"/>
                      <a:pt x="95" y="0"/>
                      <a:pt x="92" y="1"/>
                    </a:cubicBezTo>
                    <a:cubicBezTo>
                      <a:pt x="39" y="5"/>
                      <a:pt x="0" y="50"/>
                      <a:pt x="4" y="103"/>
                    </a:cubicBezTo>
                    <a:lnTo>
                      <a:pt x="50" y="722"/>
                    </a:lnTo>
                    <a:cubicBezTo>
                      <a:pt x="55" y="771"/>
                      <a:pt x="95" y="809"/>
                      <a:pt x="145" y="809"/>
                    </a:cubicBezTo>
                    <a:lnTo>
                      <a:pt x="153" y="809"/>
                    </a:lnTo>
                    <a:cubicBezTo>
                      <a:pt x="205" y="805"/>
                      <a:pt x="244" y="759"/>
                      <a:pt x="240" y="707"/>
                    </a:cubicBezTo>
                    <a:lnTo>
                      <a:pt x="194" y="89"/>
                    </a:lnTo>
                    <a:cubicBezTo>
                      <a:pt x="191" y="40"/>
                      <a:pt x="150" y="0"/>
                      <a:pt x="101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81" name="Google Shape;1081;p9"/>
              <p:cNvSpPr/>
              <p:nvPr/>
            </p:nvSpPr>
            <p:spPr>
              <a:xfrm>
                <a:off x="3756575" y="1912450"/>
                <a:ext cx="4775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593" extrusionOk="0">
                    <a:moveTo>
                      <a:pt x="96" y="1"/>
                    </a:moveTo>
                    <a:cubicBezTo>
                      <a:pt x="43" y="1"/>
                      <a:pt x="1" y="43"/>
                      <a:pt x="1" y="96"/>
                    </a:cubicBezTo>
                    <a:lnTo>
                      <a:pt x="1" y="1496"/>
                    </a:lnTo>
                    <a:cubicBezTo>
                      <a:pt x="1" y="1549"/>
                      <a:pt x="43" y="1592"/>
                      <a:pt x="96" y="1592"/>
                    </a:cubicBezTo>
                    <a:cubicBezTo>
                      <a:pt x="149" y="1592"/>
                      <a:pt x="191" y="1549"/>
                      <a:pt x="191" y="1496"/>
                    </a:cubicBezTo>
                    <a:lnTo>
                      <a:pt x="191" y="96"/>
                    </a:lnTo>
                    <a:cubicBezTo>
                      <a:pt x="191" y="43"/>
                      <a:pt x="149" y="1"/>
                      <a:pt x="96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82" name="Google Shape;1082;p9"/>
              <p:cNvSpPr/>
              <p:nvPr/>
            </p:nvSpPr>
            <p:spPr>
              <a:xfrm>
                <a:off x="3733850" y="1930975"/>
                <a:ext cx="5950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893" extrusionOk="0">
                    <a:moveTo>
                      <a:pt x="102" y="1"/>
                    </a:moveTo>
                    <a:cubicBezTo>
                      <a:pt x="99" y="1"/>
                      <a:pt x="96" y="1"/>
                      <a:pt x="93" y="1"/>
                    </a:cubicBezTo>
                    <a:cubicBezTo>
                      <a:pt x="40" y="5"/>
                      <a:pt x="0" y="50"/>
                      <a:pt x="4" y="102"/>
                    </a:cubicBezTo>
                    <a:lnTo>
                      <a:pt x="44" y="803"/>
                    </a:lnTo>
                    <a:cubicBezTo>
                      <a:pt x="48" y="854"/>
                      <a:pt x="90" y="892"/>
                      <a:pt x="139" y="892"/>
                    </a:cubicBezTo>
                    <a:lnTo>
                      <a:pt x="145" y="892"/>
                    </a:lnTo>
                    <a:cubicBezTo>
                      <a:pt x="198" y="889"/>
                      <a:pt x="238" y="844"/>
                      <a:pt x="234" y="792"/>
                    </a:cubicBezTo>
                    <a:lnTo>
                      <a:pt x="193" y="91"/>
                    </a:lnTo>
                    <a:cubicBezTo>
                      <a:pt x="190" y="41"/>
                      <a:pt x="150" y="1"/>
                      <a:pt x="102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83" name="Google Shape;1083;p9"/>
              <p:cNvSpPr/>
              <p:nvPr/>
            </p:nvSpPr>
            <p:spPr>
              <a:xfrm>
                <a:off x="3738050" y="1856825"/>
                <a:ext cx="4750" cy="28475"/>
              </a:xfrm>
              <a:custGeom>
                <a:avLst/>
                <a:gdLst/>
                <a:ahLst/>
                <a:cxnLst/>
                <a:rect l="l" t="t" r="r" b="b"/>
                <a:pathLst>
                  <a:path w="190" h="1139" extrusionOk="0">
                    <a:moveTo>
                      <a:pt x="95" y="0"/>
                    </a:moveTo>
                    <a:cubicBezTo>
                      <a:pt x="42" y="0"/>
                      <a:pt x="0" y="42"/>
                      <a:pt x="0" y="95"/>
                    </a:cubicBezTo>
                    <a:lnTo>
                      <a:pt x="0" y="1043"/>
                    </a:lnTo>
                    <a:cubicBezTo>
                      <a:pt x="0" y="1095"/>
                      <a:pt x="42" y="1138"/>
                      <a:pt x="95" y="1138"/>
                    </a:cubicBezTo>
                    <a:cubicBezTo>
                      <a:pt x="148" y="1138"/>
                      <a:pt x="190" y="1095"/>
                      <a:pt x="190" y="1043"/>
                    </a:cubicBezTo>
                    <a:lnTo>
                      <a:pt x="190" y="95"/>
                    </a:lnTo>
                    <a:cubicBezTo>
                      <a:pt x="190" y="42"/>
                      <a:pt x="148" y="0"/>
                      <a:pt x="95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84" name="Google Shape;1084;p9"/>
              <p:cNvSpPr/>
              <p:nvPr/>
            </p:nvSpPr>
            <p:spPr>
              <a:xfrm>
                <a:off x="3736375" y="1798075"/>
                <a:ext cx="7700" cy="3055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1222" extrusionOk="0">
                    <a:moveTo>
                      <a:pt x="120" y="1"/>
                    </a:moveTo>
                    <a:cubicBezTo>
                      <a:pt x="71" y="1"/>
                      <a:pt x="29" y="40"/>
                      <a:pt x="26" y="89"/>
                    </a:cubicBezTo>
                    <a:cubicBezTo>
                      <a:pt x="1" y="446"/>
                      <a:pt x="30" y="801"/>
                      <a:pt x="110" y="1148"/>
                    </a:cubicBezTo>
                    <a:cubicBezTo>
                      <a:pt x="121" y="1192"/>
                      <a:pt x="160" y="1222"/>
                      <a:pt x="203" y="1222"/>
                    </a:cubicBezTo>
                    <a:cubicBezTo>
                      <a:pt x="211" y="1222"/>
                      <a:pt x="217" y="1221"/>
                      <a:pt x="225" y="1220"/>
                    </a:cubicBezTo>
                    <a:cubicBezTo>
                      <a:pt x="276" y="1208"/>
                      <a:pt x="308" y="1156"/>
                      <a:pt x="296" y="1105"/>
                    </a:cubicBezTo>
                    <a:cubicBezTo>
                      <a:pt x="219" y="777"/>
                      <a:pt x="193" y="439"/>
                      <a:pt x="216" y="102"/>
                    </a:cubicBezTo>
                    <a:cubicBezTo>
                      <a:pt x="219" y="51"/>
                      <a:pt x="180" y="5"/>
                      <a:pt x="128" y="1"/>
                    </a:cubicBezTo>
                    <a:cubicBezTo>
                      <a:pt x="125" y="1"/>
                      <a:pt x="123" y="1"/>
                      <a:pt x="12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85" name="Google Shape;1085;p9"/>
              <p:cNvSpPr/>
              <p:nvPr/>
            </p:nvSpPr>
            <p:spPr>
              <a:xfrm>
                <a:off x="3736900" y="1744525"/>
                <a:ext cx="6825" cy="3265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306" extrusionOk="0">
                    <a:moveTo>
                      <a:pt x="101" y="0"/>
                    </a:moveTo>
                    <a:cubicBezTo>
                      <a:pt x="49" y="0"/>
                      <a:pt x="6" y="42"/>
                      <a:pt x="6" y="94"/>
                    </a:cubicBezTo>
                    <a:cubicBezTo>
                      <a:pt x="1" y="470"/>
                      <a:pt x="25" y="850"/>
                      <a:pt x="76" y="1222"/>
                    </a:cubicBezTo>
                    <a:cubicBezTo>
                      <a:pt x="83" y="1271"/>
                      <a:pt x="123" y="1305"/>
                      <a:pt x="170" y="1305"/>
                    </a:cubicBezTo>
                    <a:cubicBezTo>
                      <a:pt x="174" y="1305"/>
                      <a:pt x="179" y="1305"/>
                      <a:pt x="183" y="1304"/>
                    </a:cubicBezTo>
                    <a:cubicBezTo>
                      <a:pt x="236" y="1297"/>
                      <a:pt x="272" y="1249"/>
                      <a:pt x="265" y="1197"/>
                    </a:cubicBezTo>
                    <a:cubicBezTo>
                      <a:pt x="215" y="834"/>
                      <a:pt x="192" y="463"/>
                      <a:pt x="196" y="96"/>
                    </a:cubicBezTo>
                    <a:cubicBezTo>
                      <a:pt x="197" y="44"/>
                      <a:pt x="155" y="0"/>
                      <a:pt x="10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86" name="Google Shape;1086;p9"/>
              <p:cNvSpPr/>
              <p:nvPr/>
            </p:nvSpPr>
            <p:spPr>
              <a:xfrm>
                <a:off x="3733350" y="1691950"/>
                <a:ext cx="7650" cy="31600"/>
              </a:xfrm>
              <a:custGeom>
                <a:avLst/>
                <a:gdLst/>
                <a:ahLst/>
                <a:cxnLst/>
                <a:rect l="l" t="t" r="r" b="b"/>
                <a:pathLst>
                  <a:path w="306" h="1264" extrusionOk="0">
                    <a:moveTo>
                      <a:pt x="115" y="1"/>
                    </a:moveTo>
                    <a:cubicBezTo>
                      <a:pt x="66" y="1"/>
                      <a:pt x="26" y="41"/>
                      <a:pt x="24" y="91"/>
                    </a:cubicBezTo>
                    <a:cubicBezTo>
                      <a:pt x="0" y="458"/>
                      <a:pt x="29" y="828"/>
                      <a:pt x="108" y="1188"/>
                    </a:cubicBezTo>
                    <a:cubicBezTo>
                      <a:pt x="117" y="1233"/>
                      <a:pt x="157" y="1263"/>
                      <a:pt x="200" y="1263"/>
                    </a:cubicBezTo>
                    <a:cubicBezTo>
                      <a:pt x="207" y="1263"/>
                      <a:pt x="215" y="1262"/>
                      <a:pt x="221" y="1261"/>
                    </a:cubicBezTo>
                    <a:cubicBezTo>
                      <a:pt x="272" y="1250"/>
                      <a:pt x="305" y="1199"/>
                      <a:pt x="294" y="1147"/>
                    </a:cubicBezTo>
                    <a:cubicBezTo>
                      <a:pt x="219" y="805"/>
                      <a:pt x="193" y="453"/>
                      <a:pt x="213" y="102"/>
                    </a:cubicBezTo>
                    <a:cubicBezTo>
                      <a:pt x="217" y="50"/>
                      <a:pt x="177" y="5"/>
                      <a:pt x="124" y="1"/>
                    </a:cubicBezTo>
                    <a:cubicBezTo>
                      <a:pt x="121" y="1"/>
                      <a:pt x="118" y="1"/>
                      <a:pt x="115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</p:grpSp>
      </p:grpSp>
      <p:grpSp>
        <p:nvGrpSpPr>
          <p:cNvPr id="1087" name="Google Shape;1087;p9"/>
          <p:cNvGrpSpPr/>
          <p:nvPr/>
        </p:nvGrpSpPr>
        <p:grpSpPr>
          <a:xfrm>
            <a:off x="953536" y="5416960"/>
            <a:ext cx="2216995" cy="945581"/>
            <a:chOff x="1577575" y="1855050"/>
            <a:chExt cx="642350" cy="344625"/>
          </a:xfrm>
        </p:grpSpPr>
        <p:sp>
          <p:nvSpPr>
            <p:cNvPr id="1088" name="Google Shape;1088;p9"/>
            <p:cNvSpPr/>
            <p:nvPr/>
          </p:nvSpPr>
          <p:spPr>
            <a:xfrm>
              <a:off x="1827700" y="1864975"/>
              <a:ext cx="113075" cy="30900"/>
            </a:xfrm>
            <a:custGeom>
              <a:avLst/>
              <a:gdLst/>
              <a:ahLst/>
              <a:cxnLst/>
              <a:rect l="l" t="t" r="r" b="b"/>
              <a:pathLst>
                <a:path w="4523" h="1236" extrusionOk="0">
                  <a:moveTo>
                    <a:pt x="2438" y="1"/>
                  </a:moveTo>
                  <a:cubicBezTo>
                    <a:pt x="2417" y="1"/>
                    <a:pt x="2395" y="1"/>
                    <a:pt x="2374" y="2"/>
                  </a:cubicBezTo>
                  <a:cubicBezTo>
                    <a:pt x="1652" y="25"/>
                    <a:pt x="911" y="169"/>
                    <a:pt x="302" y="500"/>
                  </a:cubicBezTo>
                  <a:cubicBezTo>
                    <a:pt x="204" y="553"/>
                    <a:pt x="108" y="613"/>
                    <a:pt x="54" y="697"/>
                  </a:cubicBezTo>
                  <a:cubicBezTo>
                    <a:pt x="0" y="782"/>
                    <a:pt x="0" y="898"/>
                    <a:pt x="83" y="966"/>
                  </a:cubicBezTo>
                  <a:cubicBezTo>
                    <a:pt x="128" y="1002"/>
                    <a:pt x="192" y="1020"/>
                    <a:pt x="254" y="1033"/>
                  </a:cubicBezTo>
                  <a:cubicBezTo>
                    <a:pt x="374" y="1057"/>
                    <a:pt x="495" y="1066"/>
                    <a:pt x="617" y="1066"/>
                  </a:cubicBezTo>
                  <a:cubicBezTo>
                    <a:pt x="889" y="1066"/>
                    <a:pt x="1164" y="1021"/>
                    <a:pt x="1436" y="994"/>
                  </a:cubicBezTo>
                  <a:cubicBezTo>
                    <a:pt x="1640" y="974"/>
                    <a:pt x="1846" y="964"/>
                    <a:pt x="2051" y="964"/>
                  </a:cubicBezTo>
                  <a:cubicBezTo>
                    <a:pt x="2556" y="964"/>
                    <a:pt x="3060" y="1025"/>
                    <a:pt x="3543" y="1147"/>
                  </a:cubicBezTo>
                  <a:cubicBezTo>
                    <a:pt x="3705" y="1187"/>
                    <a:pt x="3871" y="1235"/>
                    <a:pt x="4039" y="1235"/>
                  </a:cubicBezTo>
                  <a:cubicBezTo>
                    <a:pt x="4068" y="1235"/>
                    <a:pt x="4098" y="1234"/>
                    <a:pt x="4128" y="1231"/>
                  </a:cubicBezTo>
                  <a:cubicBezTo>
                    <a:pt x="4325" y="1209"/>
                    <a:pt x="4523" y="1076"/>
                    <a:pt x="4507" y="912"/>
                  </a:cubicBezTo>
                  <a:cubicBezTo>
                    <a:pt x="4496" y="785"/>
                    <a:pt x="4369" y="689"/>
                    <a:pt x="4247" y="611"/>
                  </a:cubicBezTo>
                  <a:lnTo>
                    <a:pt x="4247" y="612"/>
                  </a:lnTo>
                  <a:cubicBezTo>
                    <a:pt x="3754" y="306"/>
                    <a:pt x="3067" y="1"/>
                    <a:pt x="2438" y="1"/>
                  </a:cubicBezTo>
                  <a:close/>
                </a:path>
              </a:pathLst>
            </a:custGeom>
            <a:solidFill>
              <a:srgbClr val="EB5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grpSp>
          <p:nvGrpSpPr>
            <p:cNvPr id="1089" name="Google Shape;1089;p9"/>
            <p:cNvGrpSpPr/>
            <p:nvPr/>
          </p:nvGrpSpPr>
          <p:grpSpPr>
            <a:xfrm>
              <a:off x="1577575" y="1855050"/>
              <a:ext cx="642350" cy="344625"/>
              <a:chOff x="1577575" y="1855050"/>
              <a:chExt cx="642350" cy="344625"/>
            </a:xfrm>
          </p:grpSpPr>
          <p:sp>
            <p:nvSpPr>
              <p:cNvPr id="1090" name="Google Shape;1090;p9"/>
              <p:cNvSpPr/>
              <p:nvPr/>
            </p:nvSpPr>
            <p:spPr>
              <a:xfrm>
                <a:off x="1577575" y="1861775"/>
                <a:ext cx="642350" cy="337900"/>
              </a:xfrm>
              <a:custGeom>
                <a:avLst/>
                <a:gdLst/>
                <a:ahLst/>
                <a:cxnLst/>
                <a:rect l="l" t="t" r="r" b="b"/>
                <a:pathLst>
                  <a:path w="25694" h="13516" extrusionOk="0">
                    <a:moveTo>
                      <a:pt x="11855" y="0"/>
                    </a:moveTo>
                    <a:cubicBezTo>
                      <a:pt x="10922" y="0"/>
                      <a:pt x="10000" y="218"/>
                      <a:pt x="9343" y="800"/>
                    </a:cubicBezTo>
                    <a:cubicBezTo>
                      <a:pt x="7929" y="2052"/>
                      <a:pt x="7514" y="4080"/>
                      <a:pt x="6532" y="5573"/>
                    </a:cubicBezTo>
                    <a:cubicBezTo>
                      <a:pt x="5639" y="6932"/>
                      <a:pt x="4562" y="8208"/>
                      <a:pt x="3323" y="9368"/>
                    </a:cubicBezTo>
                    <a:cubicBezTo>
                      <a:pt x="2404" y="10227"/>
                      <a:pt x="584" y="11122"/>
                      <a:pt x="0" y="12138"/>
                    </a:cubicBezTo>
                    <a:cubicBezTo>
                      <a:pt x="343" y="12375"/>
                      <a:pt x="811" y="12434"/>
                      <a:pt x="1253" y="12484"/>
                    </a:cubicBezTo>
                    <a:cubicBezTo>
                      <a:pt x="2821" y="12662"/>
                      <a:pt x="4347" y="12594"/>
                      <a:pt x="5910" y="12810"/>
                    </a:cubicBezTo>
                    <a:cubicBezTo>
                      <a:pt x="7616" y="13042"/>
                      <a:pt x="9344" y="13171"/>
                      <a:pt x="11068" y="13269"/>
                    </a:cubicBezTo>
                    <a:cubicBezTo>
                      <a:pt x="13364" y="13400"/>
                      <a:pt x="15665" y="13515"/>
                      <a:pt x="17967" y="13515"/>
                    </a:cubicBezTo>
                    <a:cubicBezTo>
                      <a:pt x="18396" y="13515"/>
                      <a:pt x="18825" y="13511"/>
                      <a:pt x="19254" y="13503"/>
                    </a:cubicBezTo>
                    <a:cubicBezTo>
                      <a:pt x="19380" y="13501"/>
                      <a:pt x="19512" y="13496"/>
                      <a:pt x="19650" y="13490"/>
                    </a:cubicBezTo>
                    <a:lnTo>
                      <a:pt x="19651" y="13490"/>
                    </a:lnTo>
                    <a:cubicBezTo>
                      <a:pt x="20595" y="13444"/>
                      <a:pt x="21433" y="13182"/>
                      <a:pt x="22345" y="13060"/>
                    </a:cubicBezTo>
                    <a:cubicBezTo>
                      <a:pt x="23167" y="12951"/>
                      <a:pt x="23982" y="13057"/>
                      <a:pt x="24820" y="12849"/>
                    </a:cubicBezTo>
                    <a:cubicBezTo>
                      <a:pt x="25166" y="12763"/>
                      <a:pt x="25549" y="12611"/>
                      <a:pt x="25633" y="12319"/>
                    </a:cubicBezTo>
                    <a:cubicBezTo>
                      <a:pt x="25694" y="12112"/>
                      <a:pt x="25575" y="11891"/>
                      <a:pt x="25394" y="11738"/>
                    </a:cubicBezTo>
                    <a:cubicBezTo>
                      <a:pt x="25214" y="11585"/>
                      <a:pt x="24979" y="11486"/>
                      <a:pt x="24751" y="11384"/>
                    </a:cubicBezTo>
                    <a:cubicBezTo>
                      <a:pt x="22938" y="10580"/>
                      <a:pt x="21088" y="9386"/>
                      <a:pt x="20407" y="7724"/>
                    </a:cubicBezTo>
                    <a:cubicBezTo>
                      <a:pt x="19744" y="6104"/>
                      <a:pt x="18091" y="4781"/>
                      <a:pt x="17066" y="3268"/>
                    </a:cubicBezTo>
                    <a:cubicBezTo>
                      <a:pt x="16219" y="2020"/>
                      <a:pt x="15116" y="566"/>
                      <a:pt x="13337" y="169"/>
                    </a:cubicBezTo>
                    <a:cubicBezTo>
                      <a:pt x="12867" y="64"/>
                      <a:pt x="12359" y="0"/>
                      <a:pt x="118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91" name="Google Shape;1091;p9"/>
              <p:cNvSpPr/>
              <p:nvPr/>
            </p:nvSpPr>
            <p:spPr>
              <a:xfrm>
                <a:off x="1767800" y="1855050"/>
                <a:ext cx="227675" cy="194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7792" extrusionOk="0">
                    <a:moveTo>
                      <a:pt x="4488" y="0"/>
                    </a:moveTo>
                    <a:cubicBezTo>
                      <a:pt x="3479" y="0"/>
                      <a:pt x="2479" y="269"/>
                      <a:pt x="1782" y="865"/>
                    </a:cubicBezTo>
                    <a:cubicBezTo>
                      <a:pt x="1106" y="1444"/>
                      <a:pt x="622" y="2180"/>
                      <a:pt x="417" y="2967"/>
                    </a:cubicBezTo>
                    <a:cubicBezTo>
                      <a:pt x="322" y="3327"/>
                      <a:pt x="1" y="3673"/>
                      <a:pt x="205" y="4048"/>
                    </a:cubicBezTo>
                    <a:cubicBezTo>
                      <a:pt x="342" y="4301"/>
                      <a:pt x="668" y="4474"/>
                      <a:pt x="1002" y="4474"/>
                    </a:cubicBezTo>
                    <a:cubicBezTo>
                      <a:pt x="1007" y="4474"/>
                      <a:pt x="1012" y="4474"/>
                      <a:pt x="1017" y="4473"/>
                    </a:cubicBezTo>
                    <a:cubicBezTo>
                      <a:pt x="1117" y="4472"/>
                      <a:pt x="1219" y="4457"/>
                      <a:pt x="1318" y="4457"/>
                    </a:cubicBezTo>
                    <a:cubicBezTo>
                      <a:pt x="1386" y="4457"/>
                      <a:pt x="1452" y="4464"/>
                      <a:pt x="1514" y="4488"/>
                    </a:cubicBezTo>
                    <a:cubicBezTo>
                      <a:pt x="1686" y="4553"/>
                      <a:pt x="1764" y="4727"/>
                      <a:pt x="1749" y="4883"/>
                    </a:cubicBezTo>
                    <a:cubicBezTo>
                      <a:pt x="1736" y="5039"/>
                      <a:pt x="1650" y="5183"/>
                      <a:pt x="1577" y="5328"/>
                    </a:cubicBezTo>
                    <a:cubicBezTo>
                      <a:pt x="1246" y="5976"/>
                      <a:pt x="1139" y="6701"/>
                      <a:pt x="1270" y="7397"/>
                    </a:cubicBezTo>
                    <a:cubicBezTo>
                      <a:pt x="1304" y="7574"/>
                      <a:pt x="1414" y="7791"/>
                      <a:pt x="1627" y="7791"/>
                    </a:cubicBezTo>
                    <a:cubicBezTo>
                      <a:pt x="1631" y="7791"/>
                      <a:pt x="1636" y="7791"/>
                      <a:pt x="1640" y="7791"/>
                    </a:cubicBezTo>
                    <a:cubicBezTo>
                      <a:pt x="1744" y="7786"/>
                      <a:pt x="1832" y="7727"/>
                      <a:pt x="1905" y="7665"/>
                    </a:cubicBezTo>
                    <a:cubicBezTo>
                      <a:pt x="2343" y="7291"/>
                      <a:pt x="2491" y="6750"/>
                      <a:pt x="2818" y="6305"/>
                    </a:cubicBezTo>
                    <a:cubicBezTo>
                      <a:pt x="2885" y="6213"/>
                      <a:pt x="2965" y="6123"/>
                      <a:pt x="3078" y="6073"/>
                    </a:cubicBezTo>
                    <a:cubicBezTo>
                      <a:pt x="3154" y="6041"/>
                      <a:pt x="3230" y="6028"/>
                      <a:pt x="3307" y="6028"/>
                    </a:cubicBezTo>
                    <a:cubicBezTo>
                      <a:pt x="3570" y="6028"/>
                      <a:pt x="3839" y="6175"/>
                      <a:pt x="4095" y="6175"/>
                    </a:cubicBezTo>
                    <a:cubicBezTo>
                      <a:pt x="4158" y="6175"/>
                      <a:pt x="4221" y="6166"/>
                      <a:pt x="4282" y="6144"/>
                    </a:cubicBezTo>
                    <a:cubicBezTo>
                      <a:pt x="4547" y="6047"/>
                      <a:pt x="4823" y="5615"/>
                      <a:pt x="5033" y="5441"/>
                    </a:cubicBezTo>
                    <a:cubicBezTo>
                      <a:pt x="5353" y="5178"/>
                      <a:pt x="5795" y="4979"/>
                      <a:pt x="6233" y="4979"/>
                    </a:cubicBezTo>
                    <a:cubicBezTo>
                      <a:pt x="6356" y="4979"/>
                      <a:pt x="6480" y="4995"/>
                      <a:pt x="6600" y="5030"/>
                    </a:cubicBezTo>
                    <a:cubicBezTo>
                      <a:pt x="6980" y="5139"/>
                      <a:pt x="7270" y="5418"/>
                      <a:pt x="7664" y="5487"/>
                    </a:cubicBezTo>
                    <a:cubicBezTo>
                      <a:pt x="7723" y="5497"/>
                      <a:pt x="7781" y="5502"/>
                      <a:pt x="7839" y="5502"/>
                    </a:cubicBezTo>
                    <a:cubicBezTo>
                      <a:pt x="8287" y="5502"/>
                      <a:pt x="8710" y="5216"/>
                      <a:pt x="8896" y="4869"/>
                    </a:cubicBezTo>
                    <a:cubicBezTo>
                      <a:pt x="9107" y="4476"/>
                      <a:pt x="9081" y="4026"/>
                      <a:pt x="9027" y="3599"/>
                    </a:cubicBezTo>
                    <a:cubicBezTo>
                      <a:pt x="8978" y="3216"/>
                      <a:pt x="8908" y="2833"/>
                      <a:pt x="8761" y="2468"/>
                    </a:cubicBezTo>
                    <a:cubicBezTo>
                      <a:pt x="8440" y="1663"/>
                      <a:pt x="7747" y="969"/>
                      <a:pt x="6868" y="529"/>
                    </a:cubicBezTo>
                    <a:lnTo>
                      <a:pt x="6868" y="530"/>
                    </a:lnTo>
                    <a:cubicBezTo>
                      <a:pt x="6184" y="188"/>
                      <a:pt x="5333" y="0"/>
                      <a:pt x="44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92" name="Google Shape;1092;p9"/>
              <p:cNvSpPr/>
              <p:nvPr/>
            </p:nvSpPr>
            <p:spPr>
              <a:xfrm>
                <a:off x="1986225" y="1996350"/>
                <a:ext cx="542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3236" extrusionOk="0">
                    <a:moveTo>
                      <a:pt x="680" y="1"/>
                    </a:moveTo>
                    <a:cubicBezTo>
                      <a:pt x="658" y="1"/>
                      <a:pt x="635" y="2"/>
                      <a:pt x="612" y="5"/>
                    </a:cubicBezTo>
                    <a:cubicBezTo>
                      <a:pt x="0" y="80"/>
                      <a:pt x="563" y="781"/>
                      <a:pt x="603" y="1081"/>
                    </a:cubicBezTo>
                    <a:cubicBezTo>
                      <a:pt x="670" y="1603"/>
                      <a:pt x="605" y="2113"/>
                      <a:pt x="734" y="2638"/>
                    </a:cubicBezTo>
                    <a:cubicBezTo>
                      <a:pt x="767" y="2771"/>
                      <a:pt x="808" y="2908"/>
                      <a:pt x="898" y="3023"/>
                    </a:cubicBezTo>
                    <a:cubicBezTo>
                      <a:pt x="987" y="3138"/>
                      <a:pt x="1135" y="3231"/>
                      <a:pt x="1300" y="3235"/>
                    </a:cubicBezTo>
                    <a:cubicBezTo>
                      <a:pt x="1305" y="3235"/>
                      <a:pt x="1309" y="3235"/>
                      <a:pt x="1313" y="3235"/>
                    </a:cubicBezTo>
                    <a:cubicBezTo>
                      <a:pt x="1527" y="3235"/>
                      <a:pt x="1707" y="3094"/>
                      <a:pt x="1824" y="2946"/>
                    </a:cubicBezTo>
                    <a:cubicBezTo>
                      <a:pt x="2083" y="2617"/>
                      <a:pt x="2168" y="2197"/>
                      <a:pt x="2053" y="1816"/>
                    </a:cubicBezTo>
                    <a:cubicBezTo>
                      <a:pt x="1995" y="1625"/>
                      <a:pt x="1891" y="1447"/>
                      <a:pt x="1786" y="1269"/>
                    </a:cubicBezTo>
                    <a:cubicBezTo>
                      <a:pt x="1599" y="950"/>
                      <a:pt x="1269" y="1"/>
                      <a:pt x="6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93" name="Google Shape;1093;p9"/>
              <p:cNvSpPr/>
              <p:nvPr/>
            </p:nvSpPr>
            <p:spPr>
              <a:xfrm>
                <a:off x="1690250" y="1982125"/>
                <a:ext cx="81200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3240" extrusionOk="0">
                    <a:moveTo>
                      <a:pt x="2627" y="1"/>
                    </a:moveTo>
                    <a:cubicBezTo>
                      <a:pt x="2484" y="1"/>
                      <a:pt x="2340" y="41"/>
                      <a:pt x="2223" y="132"/>
                    </a:cubicBezTo>
                    <a:cubicBezTo>
                      <a:pt x="1988" y="316"/>
                      <a:pt x="1840" y="711"/>
                      <a:pt x="1653" y="938"/>
                    </a:cubicBezTo>
                    <a:cubicBezTo>
                      <a:pt x="1420" y="1224"/>
                      <a:pt x="1162" y="1495"/>
                      <a:pt x="879" y="1748"/>
                    </a:cubicBezTo>
                    <a:cubicBezTo>
                      <a:pt x="554" y="2041"/>
                      <a:pt x="184" y="2329"/>
                      <a:pt x="57" y="2711"/>
                    </a:cubicBezTo>
                    <a:cubicBezTo>
                      <a:pt x="1" y="2881"/>
                      <a:pt x="14" y="3093"/>
                      <a:pt x="191" y="3191"/>
                    </a:cubicBezTo>
                    <a:cubicBezTo>
                      <a:pt x="251" y="3225"/>
                      <a:pt x="318" y="3239"/>
                      <a:pt x="388" y="3239"/>
                    </a:cubicBezTo>
                    <a:cubicBezTo>
                      <a:pt x="536" y="3239"/>
                      <a:pt x="693" y="3176"/>
                      <a:pt x="815" y="3099"/>
                    </a:cubicBezTo>
                    <a:cubicBezTo>
                      <a:pt x="1522" y="2648"/>
                      <a:pt x="1727" y="1820"/>
                      <a:pt x="2390" y="1327"/>
                    </a:cubicBezTo>
                    <a:cubicBezTo>
                      <a:pt x="2726" y="1076"/>
                      <a:pt x="3209" y="863"/>
                      <a:pt x="3231" y="490"/>
                    </a:cubicBezTo>
                    <a:cubicBezTo>
                      <a:pt x="3247" y="198"/>
                      <a:pt x="2942" y="1"/>
                      <a:pt x="26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</p:grpSp>
      </p:grpSp>
      <p:grpSp>
        <p:nvGrpSpPr>
          <p:cNvPr id="1094" name="Google Shape;1094;p9"/>
          <p:cNvGrpSpPr/>
          <p:nvPr/>
        </p:nvGrpSpPr>
        <p:grpSpPr>
          <a:xfrm>
            <a:off x="3366074" y="5787599"/>
            <a:ext cx="1431855" cy="640120"/>
            <a:chOff x="2458825" y="1636875"/>
            <a:chExt cx="470325" cy="264475"/>
          </a:xfrm>
        </p:grpSpPr>
        <p:sp>
          <p:nvSpPr>
            <p:cNvPr id="1095" name="Google Shape;1095;p9"/>
            <p:cNvSpPr/>
            <p:nvPr/>
          </p:nvSpPr>
          <p:spPr>
            <a:xfrm>
              <a:off x="2458825" y="1636875"/>
              <a:ext cx="470325" cy="264475"/>
            </a:xfrm>
            <a:custGeom>
              <a:avLst/>
              <a:gdLst/>
              <a:ahLst/>
              <a:cxnLst/>
              <a:rect l="l" t="t" r="r" b="b"/>
              <a:pathLst>
                <a:path w="18813" h="10579" extrusionOk="0">
                  <a:moveTo>
                    <a:pt x="9874" y="0"/>
                  </a:moveTo>
                  <a:cubicBezTo>
                    <a:pt x="8830" y="0"/>
                    <a:pt x="7862" y="436"/>
                    <a:pt x="7205" y="1255"/>
                  </a:cubicBezTo>
                  <a:cubicBezTo>
                    <a:pt x="6107" y="2623"/>
                    <a:pt x="5154" y="4051"/>
                    <a:pt x="3957" y="5358"/>
                  </a:cubicBezTo>
                  <a:cubicBezTo>
                    <a:pt x="2735" y="6695"/>
                    <a:pt x="1518" y="8001"/>
                    <a:pt x="254" y="9298"/>
                  </a:cubicBezTo>
                  <a:cubicBezTo>
                    <a:pt x="130" y="9425"/>
                    <a:pt x="1" y="9602"/>
                    <a:pt x="92" y="9750"/>
                  </a:cubicBezTo>
                  <a:cubicBezTo>
                    <a:pt x="169" y="9873"/>
                    <a:pt x="352" y="9890"/>
                    <a:pt x="509" y="9890"/>
                  </a:cubicBezTo>
                  <a:cubicBezTo>
                    <a:pt x="515" y="9890"/>
                    <a:pt x="520" y="9890"/>
                    <a:pt x="526" y="9890"/>
                  </a:cubicBezTo>
                  <a:cubicBezTo>
                    <a:pt x="1505" y="9879"/>
                    <a:pt x="2610" y="9760"/>
                    <a:pt x="3661" y="9760"/>
                  </a:cubicBezTo>
                  <a:cubicBezTo>
                    <a:pt x="4159" y="9760"/>
                    <a:pt x="4644" y="9787"/>
                    <a:pt x="5100" y="9864"/>
                  </a:cubicBezTo>
                  <a:cubicBezTo>
                    <a:pt x="6449" y="10095"/>
                    <a:pt x="7802" y="10385"/>
                    <a:pt x="9201" y="10385"/>
                  </a:cubicBezTo>
                  <a:cubicBezTo>
                    <a:pt x="10836" y="10488"/>
                    <a:pt x="12475" y="10579"/>
                    <a:pt x="14114" y="10579"/>
                  </a:cubicBezTo>
                  <a:cubicBezTo>
                    <a:pt x="14418" y="10579"/>
                    <a:pt x="14722" y="10575"/>
                    <a:pt x="15026" y="10569"/>
                  </a:cubicBezTo>
                  <a:cubicBezTo>
                    <a:pt x="15115" y="10568"/>
                    <a:pt x="15210" y="10563"/>
                    <a:pt x="15309" y="10559"/>
                  </a:cubicBezTo>
                  <a:cubicBezTo>
                    <a:pt x="16501" y="10496"/>
                    <a:pt x="18260" y="10174"/>
                    <a:pt x="18668" y="9053"/>
                  </a:cubicBezTo>
                  <a:cubicBezTo>
                    <a:pt x="18812" y="8657"/>
                    <a:pt x="18639" y="8210"/>
                    <a:pt x="18342" y="7891"/>
                  </a:cubicBezTo>
                  <a:cubicBezTo>
                    <a:pt x="17884" y="7397"/>
                    <a:pt x="17239" y="7152"/>
                    <a:pt x="16722" y="6730"/>
                  </a:cubicBezTo>
                  <a:cubicBezTo>
                    <a:pt x="16396" y="6465"/>
                    <a:pt x="16218" y="6108"/>
                    <a:pt x="15953" y="5799"/>
                  </a:cubicBezTo>
                  <a:cubicBezTo>
                    <a:pt x="15048" y="4740"/>
                    <a:pt x="14194" y="3721"/>
                    <a:pt x="13469" y="2545"/>
                  </a:cubicBezTo>
                  <a:cubicBezTo>
                    <a:pt x="12867" y="1567"/>
                    <a:pt x="12082" y="428"/>
                    <a:pt x="10814" y="116"/>
                  </a:cubicBezTo>
                  <a:cubicBezTo>
                    <a:pt x="10498" y="38"/>
                    <a:pt x="10183" y="0"/>
                    <a:pt x="98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096" name="Google Shape;1096;p9"/>
            <p:cNvSpPr/>
            <p:nvPr/>
          </p:nvSpPr>
          <p:spPr>
            <a:xfrm>
              <a:off x="2607075" y="1636875"/>
              <a:ext cx="216250" cy="158875"/>
            </a:xfrm>
            <a:custGeom>
              <a:avLst/>
              <a:gdLst/>
              <a:ahLst/>
              <a:cxnLst/>
              <a:rect l="l" t="t" r="r" b="b"/>
              <a:pathLst>
                <a:path w="8650" h="6355" extrusionOk="0">
                  <a:moveTo>
                    <a:pt x="3974" y="0"/>
                  </a:moveTo>
                  <a:cubicBezTo>
                    <a:pt x="3663" y="0"/>
                    <a:pt x="3354" y="40"/>
                    <a:pt x="3062" y="122"/>
                  </a:cubicBezTo>
                  <a:cubicBezTo>
                    <a:pt x="2605" y="250"/>
                    <a:pt x="2326" y="471"/>
                    <a:pt x="1991" y="758"/>
                  </a:cubicBezTo>
                  <a:cubicBezTo>
                    <a:pt x="1601" y="1094"/>
                    <a:pt x="1210" y="1358"/>
                    <a:pt x="867" y="1748"/>
                  </a:cubicBezTo>
                  <a:cubicBezTo>
                    <a:pt x="538" y="2125"/>
                    <a:pt x="203" y="2512"/>
                    <a:pt x="56" y="2974"/>
                  </a:cubicBezTo>
                  <a:cubicBezTo>
                    <a:pt x="23" y="3078"/>
                    <a:pt x="1" y="3192"/>
                    <a:pt x="43" y="3294"/>
                  </a:cubicBezTo>
                  <a:cubicBezTo>
                    <a:pt x="109" y="3454"/>
                    <a:pt x="311" y="3526"/>
                    <a:pt x="504" y="3526"/>
                  </a:cubicBezTo>
                  <a:cubicBezTo>
                    <a:pt x="532" y="3526"/>
                    <a:pt x="560" y="3524"/>
                    <a:pt x="588" y="3521"/>
                  </a:cubicBezTo>
                  <a:cubicBezTo>
                    <a:pt x="802" y="3497"/>
                    <a:pt x="1002" y="3408"/>
                    <a:pt x="1216" y="3381"/>
                  </a:cubicBezTo>
                  <a:cubicBezTo>
                    <a:pt x="1258" y="3376"/>
                    <a:pt x="1297" y="3373"/>
                    <a:pt x="1335" y="3373"/>
                  </a:cubicBezTo>
                  <a:cubicBezTo>
                    <a:pt x="1875" y="3373"/>
                    <a:pt x="2038" y="3882"/>
                    <a:pt x="2249" y="4285"/>
                  </a:cubicBezTo>
                  <a:cubicBezTo>
                    <a:pt x="2383" y="4538"/>
                    <a:pt x="2643" y="4791"/>
                    <a:pt x="2929" y="4791"/>
                  </a:cubicBezTo>
                  <a:cubicBezTo>
                    <a:pt x="2975" y="4791"/>
                    <a:pt x="3022" y="4785"/>
                    <a:pt x="3069" y="4771"/>
                  </a:cubicBezTo>
                  <a:cubicBezTo>
                    <a:pt x="3390" y="4675"/>
                    <a:pt x="3488" y="4291"/>
                    <a:pt x="3776" y="4132"/>
                  </a:cubicBezTo>
                  <a:cubicBezTo>
                    <a:pt x="3870" y="4080"/>
                    <a:pt x="3976" y="4057"/>
                    <a:pt x="4084" y="4057"/>
                  </a:cubicBezTo>
                  <a:cubicBezTo>
                    <a:pt x="4256" y="4057"/>
                    <a:pt x="4434" y="4115"/>
                    <a:pt x="4575" y="4208"/>
                  </a:cubicBezTo>
                  <a:cubicBezTo>
                    <a:pt x="4805" y="4359"/>
                    <a:pt x="4960" y="4584"/>
                    <a:pt x="5109" y="4804"/>
                  </a:cubicBezTo>
                  <a:cubicBezTo>
                    <a:pt x="5407" y="5242"/>
                    <a:pt x="5704" y="5679"/>
                    <a:pt x="6001" y="6118"/>
                  </a:cubicBezTo>
                  <a:cubicBezTo>
                    <a:pt x="6078" y="6231"/>
                    <a:pt x="6218" y="6355"/>
                    <a:pt x="6344" y="6355"/>
                  </a:cubicBezTo>
                  <a:cubicBezTo>
                    <a:pt x="6383" y="6355"/>
                    <a:pt x="6421" y="6343"/>
                    <a:pt x="6454" y="6314"/>
                  </a:cubicBezTo>
                  <a:cubicBezTo>
                    <a:pt x="6491" y="6283"/>
                    <a:pt x="6509" y="6240"/>
                    <a:pt x="6525" y="6197"/>
                  </a:cubicBezTo>
                  <a:cubicBezTo>
                    <a:pt x="6775" y="5502"/>
                    <a:pt x="6333" y="4767"/>
                    <a:pt x="6291" y="4035"/>
                  </a:cubicBezTo>
                  <a:cubicBezTo>
                    <a:pt x="6288" y="3979"/>
                    <a:pt x="6288" y="3922"/>
                    <a:pt x="6317" y="3873"/>
                  </a:cubicBezTo>
                  <a:cubicBezTo>
                    <a:pt x="6432" y="3685"/>
                    <a:pt x="6762" y="3600"/>
                    <a:pt x="7061" y="3600"/>
                  </a:cubicBezTo>
                  <a:cubicBezTo>
                    <a:pt x="7240" y="3600"/>
                    <a:pt x="7408" y="3631"/>
                    <a:pt x="7512" y="3688"/>
                  </a:cubicBezTo>
                  <a:cubicBezTo>
                    <a:pt x="7712" y="3800"/>
                    <a:pt x="7862" y="3970"/>
                    <a:pt x="8033" y="4114"/>
                  </a:cubicBezTo>
                  <a:cubicBezTo>
                    <a:pt x="8197" y="4255"/>
                    <a:pt x="8403" y="4380"/>
                    <a:pt x="8627" y="4380"/>
                  </a:cubicBezTo>
                  <a:cubicBezTo>
                    <a:pt x="8635" y="4380"/>
                    <a:pt x="8642" y="4379"/>
                    <a:pt x="8650" y="4379"/>
                  </a:cubicBezTo>
                  <a:cubicBezTo>
                    <a:pt x="8533" y="3648"/>
                    <a:pt x="8105" y="3145"/>
                    <a:pt x="7649" y="2570"/>
                  </a:cubicBezTo>
                  <a:cubicBezTo>
                    <a:pt x="7067" y="1833"/>
                    <a:pt x="6529" y="898"/>
                    <a:pt x="5657" y="418"/>
                  </a:cubicBezTo>
                  <a:cubicBezTo>
                    <a:pt x="5160" y="145"/>
                    <a:pt x="4564" y="0"/>
                    <a:pt x="39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grpSp>
        <p:nvGrpSpPr>
          <p:cNvPr id="1097" name="Google Shape;1097;p9"/>
          <p:cNvGrpSpPr/>
          <p:nvPr/>
        </p:nvGrpSpPr>
        <p:grpSpPr>
          <a:xfrm>
            <a:off x="6244973" y="5745256"/>
            <a:ext cx="643096" cy="797586"/>
            <a:chOff x="2100500" y="1458275"/>
            <a:chExt cx="159000" cy="248050"/>
          </a:xfrm>
        </p:grpSpPr>
        <p:sp>
          <p:nvSpPr>
            <p:cNvPr id="1098" name="Google Shape;1098;p9"/>
            <p:cNvSpPr/>
            <p:nvPr/>
          </p:nvSpPr>
          <p:spPr>
            <a:xfrm>
              <a:off x="2140475" y="1458275"/>
              <a:ext cx="64750" cy="247950"/>
            </a:xfrm>
            <a:custGeom>
              <a:avLst/>
              <a:gdLst/>
              <a:ahLst/>
              <a:cxnLst/>
              <a:rect l="l" t="t" r="r" b="b"/>
              <a:pathLst>
                <a:path w="2590" h="9918" extrusionOk="0">
                  <a:moveTo>
                    <a:pt x="1433" y="0"/>
                  </a:moveTo>
                  <a:lnTo>
                    <a:pt x="1433" y="0"/>
                  </a:lnTo>
                  <a:cubicBezTo>
                    <a:pt x="1805" y="1618"/>
                    <a:pt x="1614" y="3360"/>
                    <a:pt x="902" y="4860"/>
                  </a:cubicBezTo>
                  <a:cubicBezTo>
                    <a:pt x="675" y="5337"/>
                    <a:pt x="231" y="5891"/>
                    <a:pt x="126" y="6405"/>
                  </a:cubicBezTo>
                  <a:cubicBezTo>
                    <a:pt x="1" y="7009"/>
                    <a:pt x="472" y="7818"/>
                    <a:pt x="801" y="8289"/>
                  </a:cubicBezTo>
                  <a:cubicBezTo>
                    <a:pt x="1228" y="8900"/>
                    <a:pt x="1783" y="9411"/>
                    <a:pt x="2332" y="9918"/>
                  </a:cubicBezTo>
                  <a:cubicBezTo>
                    <a:pt x="1798" y="9094"/>
                    <a:pt x="1381" y="8140"/>
                    <a:pt x="1463" y="7163"/>
                  </a:cubicBezTo>
                  <a:cubicBezTo>
                    <a:pt x="1551" y="6098"/>
                    <a:pt x="2056" y="5099"/>
                    <a:pt x="2299" y="4077"/>
                  </a:cubicBezTo>
                  <a:cubicBezTo>
                    <a:pt x="2590" y="2862"/>
                    <a:pt x="2176" y="1601"/>
                    <a:pt x="1768" y="420"/>
                  </a:cubicBezTo>
                  <a:cubicBezTo>
                    <a:pt x="1706" y="242"/>
                    <a:pt x="1617" y="39"/>
                    <a:pt x="14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099" name="Google Shape;1099;p9"/>
            <p:cNvSpPr/>
            <p:nvPr/>
          </p:nvSpPr>
          <p:spPr>
            <a:xfrm>
              <a:off x="2100500" y="1549475"/>
              <a:ext cx="98525" cy="156750"/>
            </a:xfrm>
            <a:custGeom>
              <a:avLst/>
              <a:gdLst/>
              <a:ahLst/>
              <a:cxnLst/>
              <a:rect l="l" t="t" r="r" b="b"/>
              <a:pathLst>
                <a:path w="3941" h="6270" extrusionOk="0">
                  <a:moveTo>
                    <a:pt x="56" y="1"/>
                  </a:moveTo>
                  <a:cubicBezTo>
                    <a:pt x="187" y="582"/>
                    <a:pt x="229" y="1182"/>
                    <a:pt x="179" y="1775"/>
                  </a:cubicBezTo>
                  <a:cubicBezTo>
                    <a:pt x="131" y="2343"/>
                    <a:pt x="0" y="2909"/>
                    <a:pt x="45" y="3476"/>
                  </a:cubicBezTo>
                  <a:cubicBezTo>
                    <a:pt x="110" y="4315"/>
                    <a:pt x="610" y="5087"/>
                    <a:pt x="1297" y="5558"/>
                  </a:cubicBezTo>
                  <a:cubicBezTo>
                    <a:pt x="1682" y="5820"/>
                    <a:pt x="1909" y="5784"/>
                    <a:pt x="2340" y="5811"/>
                  </a:cubicBezTo>
                  <a:cubicBezTo>
                    <a:pt x="2616" y="5828"/>
                    <a:pt x="2889" y="5887"/>
                    <a:pt x="3154" y="5968"/>
                  </a:cubicBezTo>
                  <a:cubicBezTo>
                    <a:pt x="3288" y="6008"/>
                    <a:pt x="3421" y="6055"/>
                    <a:pt x="3552" y="6104"/>
                  </a:cubicBezTo>
                  <a:cubicBezTo>
                    <a:pt x="3616" y="6130"/>
                    <a:pt x="3680" y="6155"/>
                    <a:pt x="3743" y="6183"/>
                  </a:cubicBezTo>
                  <a:cubicBezTo>
                    <a:pt x="3799" y="6206"/>
                    <a:pt x="3861" y="6224"/>
                    <a:pt x="3914" y="6252"/>
                  </a:cubicBezTo>
                  <a:cubicBezTo>
                    <a:pt x="3920" y="6256"/>
                    <a:pt x="3926" y="6260"/>
                    <a:pt x="3932" y="6264"/>
                  </a:cubicBezTo>
                  <a:lnTo>
                    <a:pt x="3932" y="6264"/>
                  </a:lnTo>
                  <a:cubicBezTo>
                    <a:pt x="3888" y="6229"/>
                    <a:pt x="3850" y="6172"/>
                    <a:pt x="3810" y="6131"/>
                  </a:cubicBezTo>
                  <a:cubicBezTo>
                    <a:pt x="3764" y="6085"/>
                    <a:pt x="3715" y="6039"/>
                    <a:pt x="3664" y="5998"/>
                  </a:cubicBezTo>
                  <a:cubicBezTo>
                    <a:pt x="3573" y="5926"/>
                    <a:pt x="3470" y="5876"/>
                    <a:pt x="3375" y="5807"/>
                  </a:cubicBezTo>
                  <a:cubicBezTo>
                    <a:pt x="3195" y="5678"/>
                    <a:pt x="3007" y="5560"/>
                    <a:pt x="2821" y="5440"/>
                  </a:cubicBezTo>
                  <a:cubicBezTo>
                    <a:pt x="2449" y="5201"/>
                    <a:pt x="2077" y="4951"/>
                    <a:pt x="1795" y="4605"/>
                  </a:cubicBezTo>
                  <a:cubicBezTo>
                    <a:pt x="1704" y="4490"/>
                    <a:pt x="1622" y="4368"/>
                    <a:pt x="1554" y="4238"/>
                  </a:cubicBezTo>
                  <a:cubicBezTo>
                    <a:pt x="1395" y="3943"/>
                    <a:pt x="1300" y="3616"/>
                    <a:pt x="1221" y="3291"/>
                  </a:cubicBezTo>
                  <a:cubicBezTo>
                    <a:pt x="949" y="2145"/>
                    <a:pt x="842" y="878"/>
                    <a:pt x="56" y="1"/>
                  </a:cubicBezTo>
                  <a:close/>
                  <a:moveTo>
                    <a:pt x="3932" y="6264"/>
                  </a:moveTo>
                  <a:cubicBezTo>
                    <a:pt x="3935" y="6266"/>
                    <a:pt x="3938" y="6268"/>
                    <a:pt x="3940" y="6270"/>
                  </a:cubicBezTo>
                  <a:cubicBezTo>
                    <a:pt x="3938" y="6268"/>
                    <a:pt x="3935" y="6266"/>
                    <a:pt x="3932" y="62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100" name="Google Shape;1100;p9"/>
            <p:cNvSpPr/>
            <p:nvPr/>
          </p:nvSpPr>
          <p:spPr>
            <a:xfrm>
              <a:off x="2188425" y="1550725"/>
              <a:ext cx="47825" cy="155600"/>
            </a:xfrm>
            <a:custGeom>
              <a:avLst/>
              <a:gdLst/>
              <a:ahLst/>
              <a:cxnLst/>
              <a:rect l="l" t="t" r="r" b="b"/>
              <a:pathLst>
                <a:path w="1913" h="6224" extrusionOk="0">
                  <a:moveTo>
                    <a:pt x="858" y="1"/>
                  </a:moveTo>
                  <a:lnTo>
                    <a:pt x="858" y="1"/>
                  </a:lnTo>
                  <a:cubicBezTo>
                    <a:pt x="1337" y="1195"/>
                    <a:pt x="1238" y="2606"/>
                    <a:pt x="594" y="3721"/>
                  </a:cubicBezTo>
                  <a:cubicBezTo>
                    <a:pt x="434" y="4000"/>
                    <a:pt x="240" y="4264"/>
                    <a:pt x="128" y="4566"/>
                  </a:cubicBezTo>
                  <a:cubicBezTo>
                    <a:pt x="34" y="4827"/>
                    <a:pt x="0" y="5109"/>
                    <a:pt x="43" y="5384"/>
                  </a:cubicBezTo>
                  <a:cubicBezTo>
                    <a:pt x="64" y="5512"/>
                    <a:pt x="109" y="5627"/>
                    <a:pt x="149" y="5749"/>
                  </a:cubicBezTo>
                  <a:cubicBezTo>
                    <a:pt x="188" y="5866"/>
                    <a:pt x="237" y="5982"/>
                    <a:pt x="307" y="6084"/>
                  </a:cubicBezTo>
                  <a:cubicBezTo>
                    <a:pt x="343" y="6135"/>
                    <a:pt x="382" y="6182"/>
                    <a:pt x="427" y="6223"/>
                  </a:cubicBezTo>
                  <a:lnTo>
                    <a:pt x="427" y="6223"/>
                  </a:lnTo>
                  <a:cubicBezTo>
                    <a:pt x="420" y="6216"/>
                    <a:pt x="418" y="6160"/>
                    <a:pt x="414" y="6147"/>
                  </a:cubicBezTo>
                  <a:cubicBezTo>
                    <a:pt x="407" y="6122"/>
                    <a:pt x="400" y="6099"/>
                    <a:pt x="397" y="6072"/>
                  </a:cubicBezTo>
                  <a:cubicBezTo>
                    <a:pt x="390" y="6018"/>
                    <a:pt x="389" y="5963"/>
                    <a:pt x="391" y="5909"/>
                  </a:cubicBezTo>
                  <a:cubicBezTo>
                    <a:pt x="398" y="5794"/>
                    <a:pt x="421" y="5679"/>
                    <a:pt x="455" y="5570"/>
                  </a:cubicBezTo>
                  <a:cubicBezTo>
                    <a:pt x="523" y="5356"/>
                    <a:pt x="633" y="5147"/>
                    <a:pt x="782" y="4978"/>
                  </a:cubicBezTo>
                  <a:cubicBezTo>
                    <a:pt x="794" y="4965"/>
                    <a:pt x="806" y="4952"/>
                    <a:pt x="818" y="4938"/>
                  </a:cubicBezTo>
                  <a:cubicBezTo>
                    <a:pt x="1086" y="4665"/>
                    <a:pt x="1323" y="4344"/>
                    <a:pt x="1503" y="3996"/>
                  </a:cubicBezTo>
                  <a:cubicBezTo>
                    <a:pt x="1675" y="3661"/>
                    <a:pt x="1794" y="3301"/>
                    <a:pt x="1833" y="2930"/>
                  </a:cubicBezTo>
                  <a:cubicBezTo>
                    <a:pt x="1912" y="2176"/>
                    <a:pt x="1675" y="1423"/>
                    <a:pt x="1374" y="727"/>
                  </a:cubicBezTo>
                  <a:cubicBezTo>
                    <a:pt x="1253" y="450"/>
                    <a:pt x="1111" y="164"/>
                    <a:pt x="858" y="1"/>
                  </a:cubicBezTo>
                  <a:close/>
                  <a:moveTo>
                    <a:pt x="427" y="6223"/>
                  </a:moveTo>
                  <a:cubicBezTo>
                    <a:pt x="428" y="6223"/>
                    <a:pt x="428" y="6223"/>
                    <a:pt x="428" y="6223"/>
                  </a:cubicBezTo>
                  <a:cubicBezTo>
                    <a:pt x="428" y="6223"/>
                    <a:pt x="428" y="6223"/>
                    <a:pt x="427" y="62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101" name="Google Shape;1101;p9"/>
            <p:cNvSpPr/>
            <p:nvPr/>
          </p:nvSpPr>
          <p:spPr>
            <a:xfrm>
              <a:off x="2197950" y="1641275"/>
              <a:ext cx="61550" cy="64650"/>
            </a:xfrm>
            <a:custGeom>
              <a:avLst/>
              <a:gdLst/>
              <a:ahLst/>
              <a:cxnLst/>
              <a:rect l="l" t="t" r="r" b="b"/>
              <a:pathLst>
                <a:path w="2462" h="2586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2401" y="240"/>
                    <a:pt x="2210" y="424"/>
                    <a:pt x="2008" y="567"/>
                  </a:cubicBezTo>
                  <a:cubicBezTo>
                    <a:pt x="1738" y="757"/>
                    <a:pt x="1436" y="896"/>
                    <a:pt x="1145" y="1051"/>
                  </a:cubicBezTo>
                  <a:cubicBezTo>
                    <a:pt x="855" y="1207"/>
                    <a:pt x="569" y="1385"/>
                    <a:pt x="354" y="1635"/>
                  </a:cubicBezTo>
                  <a:cubicBezTo>
                    <a:pt x="172" y="1844"/>
                    <a:pt x="97" y="2060"/>
                    <a:pt x="36" y="2328"/>
                  </a:cubicBezTo>
                  <a:cubicBezTo>
                    <a:pt x="18" y="2404"/>
                    <a:pt x="0" y="2483"/>
                    <a:pt x="17" y="2558"/>
                  </a:cubicBezTo>
                  <a:cubicBezTo>
                    <a:pt x="20" y="2568"/>
                    <a:pt x="23" y="2579"/>
                    <a:pt x="32" y="2584"/>
                  </a:cubicBezTo>
                  <a:cubicBezTo>
                    <a:pt x="35" y="2585"/>
                    <a:pt x="37" y="2585"/>
                    <a:pt x="40" y="2585"/>
                  </a:cubicBezTo>
                  <a:cubicBezTo>
                    <a:pt x="50" y="2585"/>
                    <a:pt x="61" y="2576"/>
                    <a:pt x="69" y="2568"/>
                  </a:cubicBezTo>
                  <a:cubicBezTo>
                    <a:pt x="310" y="2323"/>
                    <a:pt x="609" y="2023"/>
                    <a:pt x="932" y="1899"/>
                  </a:cubicBezTo>
                  <a:cubicBezTo>
                    <a:pt x="1293" y="1760"/>
                    <a:pt x="1613" y="1596"/>
                    <a:pt x="1881" y="1310"/>
                  </a:cubicBezTo>
                  <a:cubicBezTo>
                    <a:pt x="2216" y="955"/>
                    <a:pt x="2423" y="485"/>
                    <a:pt x="24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1102" name="Google Shape;1102;p9"/>
          <p:cNvSpPr/>
          <p:nvPr/>
        </p:nvSpPr>
        <p:spPr>
          <a:xfrm flipH="1">
            <a:off x="779679" y="6464514"/>
            <a:ext cx="488938" cy="239615"/>
          </a:xfrm>
          <a:custGeom>
            <a:avLst/>
            <a:gdLst/>
            <a:ahLst/>
            <a:cxnLst/>
            <a:rect l="l" t="t" r="r" b="b"/>
            <a:pathLst>
              <a:path w="2589" h="1596" extrusionOk="0">
                <a:moveTo>
                  <a:pt x="1397" y="1"/>
                </a:moveTo>
                <a:cubicBezTo>
                  <a:pt x="1324" y="1"/>
                  <a:pt x="1255" y="15"/>
                  <a:pt x="1193" y="46"/>
                </a:cubicBezTo>
                <a:cubicBezTo>
                  <a:pt x="851" y="217"/>
                  <a:pt x="1" y="995"/>
                  <a:pt x="265" y="1458"/>
                </a:cubicBezTo>
                <a:cubicBezTo>
                  <a:pt x="329" y="1570"/>
                  <a:pt x="461" y="1595"/>
                  <a:pt x="598" y="1595"/>
                </a:cubicBezTo>
                <a:cubicBezTo>
                  <a:pt x="701" y="1595"/>
                  <a:pt x="807" y="1581"/>
                  <a:pt x="887" y="1578"/>
                </a:cubicBezTo>
                <a:cubicBezTo>
                  <a:pt x="1279" y="1564"/>
                  <a:pt x="1671" y="1539"/>
                  <a:pt x="2062" y="1496"/>
                </a:cubicBezTo>
                <a:cubicBezTo>
                  <a:pt x="2147" y="1486"/>
                  <a:pt x="2234" y="1477"/>
                  <a:pt x="2311" y="1438"/>
                </a:cubicBezTo>
                <a:cubicBezTo>
                  <a:pt x="2472" y="1358"/>
                  <a:pt x="2545" y="1240"/>
                  <a:pt x="2555" y="1106"/>
                </a:cubicBezTo>
                <a:cubicBezTo>
                  <a:pt x="2589" y="650"/>
                  <a:pt x="1895" y="1"/>
                  <a:pt x="13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103" name="Google Shape;1103;p9"/>
          <p:cNvSpPr/>
          <p:nvPr/>
        </p:nvSpPr>
        <p:spPr>
          <a:xfrm>
            <a:off x="5642705" y="6543670"/>
            <a:ext cx="474018" cy="232258"/>
          </a:xfrm>
          <a:custGeom>
            <a:avLst/>
            <a:gdLst/>
            <a:ahLst/>
            <a:cxnLst/>
            <a:rect l="l" t="t" r="r" b="b"/>
            <a:pathLst>
              <a:path w="2510" h="1547" extrusionOk="0">
                <a:moveTo>
                  <a:pt x="1354" y="1"/>
                </a:moveTo>
                <a:cubicBezTo>
                  <a:pt x="1283" y="1"/>
                  <a:pt x="1216" y="14"/>
                  <a:pt x="1156" y="44"/>
                </a:cubicBezTo>
                <a:cubicBezTo>
                  <a:pt x="825" y="211"/>
                  <a:pt x="1" y="964"/>
                  <a:pt x="257" y="1413"/>
                </a:cubicBezTo>
                <a:cubicBezTo>
                  <a:pt x="319" y="1522"/>
                  <a:pt x="447" y="1547"/>
                  <a:pt x="580" y="1547"/>
                </a:cubicBezTo>
                <a:cubicBezTo>
                  <a:pt x="680" y="1547"/>
                  <a:pt x="782" y="1533"/>
                  <a:pt x="860" y="1530"/>
                </a:cubicBezTo>
                <a:cubicBezTo>
                  <a:pt x="1240" y="1516"/>
                  <a:pt x="1620" y="1492"/>
                  <a:pt x="1999" y="1451"/>
                </a:cubicBezTo>
                <a:cubicBezTo>
                  <a:pt x="2082" y="1441"/>
                  <a:pt x="2165" y="1431"/>
                  <a:pt x="2241" y="1394"/>
                </a:cubicBezTo>
                <a:cubicBezTo>
                  <a:pt x="2396" y="1317"/>
                  <a:pt x="2468" y="1203"/>
                  <a:pt x="2478" y="1072"/>
                </a:cubicBezTo>
                <a:lnTo>
                  <a:pt x="2477" y="1072"/>
                </a:lnTo>
                <a:cubicBezTo>
                  <a:pt x="2509" y="629"/>
                  <a:pt x="1837" y="1"/>
                  <a:pt x="13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104" name="Google Shape;1104;p9"/>
          <p:cNvSpPr/>
          <p:nvPr/>
        </p:nvSpPr>
        <p:spPr>
          <a:xfrm rot="-313465">
            <a:off x="757408" y="4512561"/>
            <a:ext cx="358405" cy="263275"/>
          </a:xfrm>
          <a:custGeom>
            <a:avLst/>
            <a:gdLst/>
            <a:ahLst/>
            <a:cxnLst/>
            <a:rect l="l" t="t" r="r" b="b"/>
            <a:pathLst>
              <a:path w="3632" h="3356" extrusionOk="0">
                <a:moveTo>
                  <a:pt x="748" y="1"/>
                </a:moveTo>
                <a:cubicBezTo>
                  <a:pt x="726" y="1"/>
                  <a:pt x="704" y="16"/>
                  <a:pt x="694" y="35"/>
                </a:cubicBezTo>
                <a:cubicBezTo>
                  <a:pt x="680" y="62"/>
                  <a:pt x="681" y="93"/>
                  <a:pt x="680" y="122"/>
                </a:cubicBezTo>
                <a:cubicBezTo>
                  <a:pt x="667" y="374"/>
                  <a:pt x="437" y="540"/>
                  <a:pt x="307" y="740"/>
                </a:cubicBezTo>
                <a:cubicBezTo>
                  <a:pt x="151" y="980"/>
                  <a:pt x="52" y="1254"/>
                  <a:pt x="31" y="1540"/>
                </a:cubicBezTo>
                <a:cubicBezTo>
                  <a:pt x="1" y="1955"/>
                  <a:pt x="132" y="2379"/>
                  <a:pt x="394" y="2703"/>
                </a:cubicBezTo>
                <a:cubicBezTo>
                  <a:pt x="533" y="2877"/>
                  <a:pt x="711" y="3024"/>
                  <a:pt x="918" y="3105"/>
                </a:cubicBezTo>
                <a:cubicBezTo>
                  <a:pt x="941" y="3115"/>
                  <a:pt x="968" y="3123"/>
                  <a:pt x="993" y="3126"/>
                </a:cubicBezTo>
                <a:cubicBezTo>
                  <a:pt x="1013" y="3155"/>
                  <a:pt x="1043" y="3177"/>
                  <a:pt x="1074" y="3195"/>
                </a:cubicBezTo>
                <a:cubicBezTo>
                  <a:pt x="1267" y="3306"/>
                  <a:pt x="1492" y="3355"/>
                  <a:pt x="1715" y="3356"/>
                </a:cubicBezTo>
                <a:cubicBezTo>
                  <a:pt x="1719" y="3356"/>
                  <a:pt x="1724" y="3356"/>
                  <a:pt x="1728" y="3356"/>
                </a:cubicBezTo>
                <a:cubicBezTo>
                  <a:pt x="2140" y="3356"/>
                  <a:pt x="2550" y="3196"/>
                  <a:pt x="2852" y="2918"/>
                </a:cubicBezTo>
                <a:cubicBezTo>
                  <a:pt x="3063" y="2723"/>
                  <a:pt x="3217" y="2476"/>
                  <a:pt x="3308" y="2204"/>
                </a:cubicBezTo>
                <a:cubicBezTo>
                  <a:pt x="3383" y="1978"/>
                  <a:pt x="3371" y="1696"/>
                  <a:pt x="3561" y="1529"/>
                </a:cubicBezTo>
                <a:cubicBezTo>
                  <a:pt x="3583" y="1509"/>
                  <a:pt x="3607" y="1490"/>
                  <a:pt x="3619" y="1464"/>
                </a:cubicBezTo>
                <a:cubicBezTo>
                  <a:pt x="3632" y="1437"/>
                  <a:pt x="3625" y="1399"/>
                  <a:pt x="3597" y="1388"/>
                </a:cubicBezTo>
                <a:cubicBezTo>
                  <a:pt x="3592" y="1385"/>
                  <a:pt x="3587" y="1385"/>
                  <a:pt x="3581" y="1385"/>
                </a:cubicBezTo>
                <a:cubicBezTo>
                  <a:pt x="3564" y="1385"/>
                  <a:pt x="3547" y="1394"/>
                  <a:pt x="3531" y="1402"/>
                </a:cubicBezTo>
                <a:cubicBezTo>
                  <a:pt x="3433" y="1458"/>
                  <a:pt x="3338" y="1519"/>
                  <a:pt x="3245" y="1584"/>
                </a:cubicBezTo>
                <a:cubicBezTo>
                  <a:pt x="3219" y="1602"/>
                  <a:pt x="3192" y="1622"/>
                  <a:pt x="3161" y="1629"/>
                </a:cubicBezTo>
                <a:cubicBezTo>
                  <a:pt x="3145" y="1633"/>
                  <a:pt x="3129" y="1634"/>
                  <a:pt x="3112" y="1634"/>
                </a:cubicBezTo>
                <a:cubicBezTo>
                  <a:pt x="3105" y="1634"/>
                  <a:pt x="3098" y="1634"/>
                  <a:pt x="3091" y="1634"/>
                </a:cubicBezTo>
                <a:cubicBezTo>
                  <a:pt x="3086" y="1634"/>
                  <a:pt x="3081" y="1634"/>
                  <a:pt x="3077" y="1634"/>
                </a:cubicBezTo>
                <a:cubicBezTo>
                  <a:pt x="2854" y="1634"/>
                  <a:pt x="2634" y="1685"/>
                  <a:pt x="2423" y="1764"/>
                </a:cubicBezTo>
                <a:cubicBezTo>
                  <a:pt x="2375" y="1782"/>
                  <a:pt x="2328" y="1802"/>
                  <a:pt x="2282" y="1821"/>
                </a:cubicBezTo>
                <a:cubicBezTo>
                  <a:pt x="2304" y="1764"/>
                  <a:pt x="2326" y="1706"/>
                  <a:pt x="2347" y="1647"/>
                </a:cubicBezTo>
                <a:cubicBezTo>
                  <a:pt x="2412" y="1465"/>
                  <a:pt x="2478" y="1277"/>
                  <a:pt x="2471" y="1084"/>
                </a:cubicBezTo>
                <a:cubicBezTo>
                  <a:pt x="2467" y="953"/>
                  <a:pt x="2429" y="817"/>
                  <a:pt x="2469" y="691"/>
                </a:cubicBezTo>
                <a:cubicBezTo>
                  <a:pt x="2516" y="549"/>
                  <a:pt x="2654" y="449"/>
                  <a:pt x="2689" y="305"/>
                </a:cubicBezTo>
                <a:cubicBezTo>
                  <a:pt x="2693" y="287"/>
                  <a:pt x="2696" y="267"/>
                  <a:pt x="2688" y="249"/>
                </a:cubicBezTo>
                <a:cubicBezTo>
                  <a:pt x="2678" y="230"/>
                  <a:pt x="2657" y="222"/>
                  <a:pt x="2634" y="222"/>
                </a:cubicBezTo>
                <a:cubicBezTo>
                  <a:pt x="2618" y="222"/>
                  <a:pt x="2601" y="226"/>
                  <a:pt x="2587" y="233"/>
                </a:cubicBezTo>
                <a:cubicBezTo>
                  <a:pt x="2517" y="268"/>
                  <a:pt x="2482" y="348"/>
                  <a:pt x="2433" y="411"/>
                </a:cubicBezTo>
                <a:cubicBezTo>
                  <a:pt x="2273" y="618"/>
                  <a:pt x="1969" y="628"/>
                  <a:pt x="1722" y="715"/>
                </a:cubicBezTo>
                <a:cubicBezTo>
                  <a:pt x="1507" y="790"/>
                  <a:pt x="1326" y="936"/>
                  <a:pt x="1185" y="1116"/>
                </a:cubicBezTo>
                <a:cubicBezTo>
                  <a:pt x="1116" y="914"/>
                  <a:pt x="1022" y="721"/>
                  <a:pt x="888" y="555"/>
                </a:cubicBezTo>
                <a:cubicBezTo>
                  <a:pt x="873" y="538"/>
                  <a:pt x="857" y="519"/>
                  <a:pt x="849" y="498"/>
                </a:cubicBezTo>
                <a:cubicBezTo>
                  <a:pt x="835" y="468"/>
                  <a:pt x="833" y="435"/>
                  <a:pt x="832" y="403"/>
                </a:cubicBezTo>
                <a:cubicBezTo>
                  <a:pt x="825" y="290"/>
                  <a:pt x="813" y="178"/>
                  <a:pt x="797" y="66"/>
                </a:cubicBezTo>
                <a:cubicBezTo>
                  <a:pt x="792" y="43"/>
                  <a:pt x="787" y="18"/>
                  <a:pt x="767" y="5"/>
                </a:cubicBezTo>
                <a:cubicBezTo>
                  <a:pt x="761" y="2"/>
                  <a:pt x="754" y="1"/>
                  <a:pt x="748" y="1"/>
                </a:cubicBezTo>
                <a:close/>
              </a:path>
            </a:pathLst>
          </a:custGeom>
          <a:solidFill>
            <a:srgbClr val="FF8969">
              <a:alpha val="67760"/>
            </a:srgbClr>
          </a:solidFill>
          <a:ln>
            <a:noFill/>
          </a:ln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105" name="Google Shape;1105;p9"/>
          <p:cNvSpPr/>
          <p:nvPr/>
        </p:nvSpPr>
        <p:spPr>
          <a:xfrm rot="-1408326">
            <a:off x="11147651" y="3160250"/>
            <a:ext cx="358402" cy="263272"/>
          </a:xfrm>
          <a:custGeom>
            <a:avLst/>
            <a:gdLst/>
            <a:ahLst/>
            <a:cxnLst/>
            <a:rect l="l" t="t" r="r" b="b"/>
            <a:pathLst>
              <a:path w="3632" h="3356" extrusionOk="0">
                <a:moveTo>
                  <a:pt x="748" y="1"/>
                </a:moveTo>
                <a:cubicBezTo>
                  <a:pt x="726" y="1"/>
                  <a:pt x="704" y="16"/>
                  <a:pt x="694" y="35"/>
                </a:cubicBezTo>
                <a:cubicBezTo>
                  <a:pt x="680" y="62"/>
                  <a:pt x="681" y="93"/>
                  <a:pt x="680" y="122"/>
                </a:cubicBezTo>
                <a:cubicBezTo>
                  <a:pt x="667" y="374"/>
                  <a:pt x="437" y="540"/>
                  <a:pt x="307" y="740"/>
                </a:cubicBezTo>
                <a:cubicBezTo>
                  <a:pt x="151" y="980"/>
                  <a:pt x="52" y="1254"/>
                  <a:pt x="31" y="1540"/>
                </a:cubicBezTo>
                <a:cubicBezTo>
                  <a:pt x="1" y="1955"/>
                  <a:pt x="132" y="2379"/>
                  <a:pt x="394" y="2703"/>
                </a:cubicBezTo>
                <a:cubicBezTo>
                  <a:pt x="533" y="2877"/>
                  <a:pt x="711" y="3024"/>
                  <a:pt x="918" y="3105"/>
                </a:cubicBezTo>
                <a:cubicBezTo>
                  <a:pt x="941" y="3115"/>
                  <a:pt x="968" y="3123"/>
                  <a:pt x="993" y="3126"/>
                </a:cubicBezTo>
                <a:cubicBezTo>
                  <a:pt x="1013" y="3155"/>
                  <a:pt x="1043" y="3177"/>
                  <a:pt x="1074" y="3195"/>
                </a:cubicBezTo>
                <a:cubicBezTo>
                  <a:pt x="1267" y="3306"/>
                  <a:pt x="1492" y="3355"/>
                  <a:pt x="1715" y="3356"/>
                </a:cubicBezTo>
                <a:cubicBezTo>
                  <a:pt x="1719" y="3356"/>
                  <a:pt x="1724" y="3356"/>
                  <a:pt x="1728" y="3356"/>
                </a:cubicBezTo>
                <a:cubicBezTo>
                  <a:pt x="2140" y="3356"/>
                  <a:pt x="2550" y="3196"/>
                  <a:pt x="2852" y="2918"/>
                </a:cubicBezTo>
                <a:cubicBezTo>
                  <a:pt x="3063" y="2723"/>
                  <a:pt x="3217" y="2476"/>
                  <a:pt x="3308" y="2204"/>
                </a:cubicBezTo>
                <a:cubicBezTo>
                  <a:pt x="3383" y="1978"/>
                  <a:pt x="3371" y="1696"/>
                  <a:pt x="3561" y="1529"/>
                </a:cubicBezTo>
                <a:cubicBezTo>
                  <a:pt x="3583" y="1509"/>
                  <a:pt x="3607" y="1490"/>
                  <a:pt x="3619" y="1464"/>
                </a:cubicBezTo>
                <a:cubicBezTo>
                  <a:pt x="3632" y="1437"/>
                  <a:pt x="3625" y="1399"/>
                  <a:pt x="3597" y="1388"/>
                </a:cubicBezTo>
                <a:cubicBezTo>
                  <a:pt x="3592" y="1385"/>
                  <a:pt x="3587" y="1385"/>
                  <a:pt x="3581" y="1385"/>
                </a:cubicBezTo>
                <a:cubicBezTo>
                  <a:pt x="3564" y="1385"/>
                  <a:pt x="3547" y="1394"/>
                  <a:pt x="3531" y="1402"/>
                </a:cubicBezTo>
                <a:cubicBezTo>
                  <a:pt x="3433" y="1458"/>
                  <a:pt x="3338" y="1519"/>
                  <a:pt x="3245" y="1584"/>
                </a:cubicBezTo>
                <a:cubicBezTo>
                  <a:pt x="3219" y="1602"/>
                  <a:pt x="3192" y="1622"/>
                  <a:pt x="3161" y="1629"/>
                </a:cubicBezTo>
                <a:cubicBezTo>
                  <a:pt x="3145" y="1633"/>
                  <a:pt x="3129" y="1634"/>
                  <a:pt x="3112" y="1634"/>
                </a:cubicBezTo>
                <a:cubicBezTo>
                  <a:pt x="3105" y="1634"/>
                  <a:pt x="3098" y="1634"/>
                  <a:pt x="3091" y="1634"/>
                </a:cubicBezTo>
                <a:cubicBezTo>
                  <a:pt x="3086" y="1634"/>
                  <a:pt x="3081" y="1634"/>
                  <a:pt x="3077" y="1634"/>
                </a:cubicBezTo>
                <a:cubicBezTo>
                  <a:pt x="2854" y="1634"/>
                  <a:pt x="2634" y="1685"/>
                  <a:pt x="2423" y="1764"/>
                </a:cubicBezTo>
                <a:cubicBezTo>
                  <a:pt x="2375" y="1782"/>
                  <a:pt x="2328" y="1802"/>
                  <a:pt x="2282" y="1821"/>
                </a:cubicBezTo>
                <a:cubicBezTo>
                  <a:pt x="2304" y="1764"/>
                  <a:pt x="2326" y="1706"/>
                  <a:pt x="2347" y="1647"/>
                </a:cubicBezTo>
                <a:cubicBezTo>
                  <a:pt x="2412" y="1465"/>
                  <a:pt x="2478" y="1277"/>
                  <a:pt x="2471" y="1084"/>
                </a:cubicBezTo>
                <a:cubicBezTo>
                  <a:pt x="2467" y="953"/>
                  <a:pt x="2429" y="817"/>
                  <a:pt x="2469" y="691"/>
                </a:cubicBezTo>
                <a:cubicBezTo>
                  <a:pt x="2516" y="549"/>
                  <a:pt x="2654" y="449"/>
                  <a:pt x="2689" y="305"/>
                </a:cubicBezTo>
                <a:cubicBezTo>
                  <a:pt x="2693" y="287"/>
                  <a:pt x="2696" y="267"/>
                  <a:pt x="2688" y="249"/>
                </a:cubicBezTo>
                <a:cubicBezTo>
                  <a:pt x="2678" y="230"/>
                  <a:pt x="2657" y="222"/>
                  <a:pt x="2634" y="222"/>
                </a:cubicBezTo>
                <a:cubicBezTo>
                  <a:pt x="2618" y="222"/>
                  <a:pt x="2601" y="226"/>
                  <a:pt x="2587" y="233"/>
                </a:cubicBezTo>
                <a:cubicBezTo>
                  <a:pt x="2517" y="268"/>
                  <a:pt x="2482" y="348"/>
                  <a:pt x="2433" y="411"/>
                </a:cubicBezTo>
                <a:cubicBezTo>
                  <a:pt x="2273" y="618"/>
                  <a:pt x="1969" y="628"/>
                  <a:pt x="1722" y="715"/>
                </a:cubicBezTo>
                <a:cubicBezTo>
                  <a:pt x="1507" y="790"/>
                  <a:pt x="1326" y="936"/>
                  <a:pt x="1185" y="1116"/>
                </a:cubicBezTo>
                <a:cubicBezTo>
                  <a:pt x="1116" y="914"/>
                  <a:pt x="1022" y="721"/>
                  <a:pt x="888" y="555"/>
                </a:cubicBezTo>
                <a:cubicBezTo>
                  <a:pt x="873" y="538"/>
                  <a:pt x="857" y="519"/>
                  <a:pt x="849" y="498"/>
                </a:cubicBezTo>
                <a:cubicBezTo>
                  <a:pt x="835" y="468"/>
                  <a:pt x="833" y="435"/>
                  <a:pt x="832" y="403"/>
                </a:cubicBezTo>
                <a:cubicBezTo>
                  <a:pt x="825" y="290"/>
                  <a:pt x="813" y="178"/>
                  <a:pt x="797" y="66"/>
                </a:cubicBezTo>
                <a:cubicBezTo>
                  <a:pt x="792" y="43"/>
                  <a:pt x="787" y="18"/>
                  <a:pt x="767" y="5"/>
                </a:cubicBezTo>
                <a:cubicBezTo>
                  <a:pt x="761" y="2"/>
                  <a:pt x="754" y="1"/>
                  <a:pt x="748" y="1"/>
                </a:cubicBezTo>
                <a:close/>
              </a:path>
            </a:pathLst>
          </a:custGeom>
          <a:solidFill>
            <a:srgbClr val="FF8969">
              <a:alpha val="67760"/>
            </a:srgbClr>
          </a:solidFill>
          <a:ln>
            <a:noFill/>
          </a:ln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</p:spTree>
    <p:extLst>
      <p:ext uri="{BB962C8B-B14F-4D97-AF65-F5344CB8AC3E}">
        <p14:creationId xmlns:p14="http://schemas.microsoft.com/office/powerpoint/2010/main" val="118316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35"/>
          <p:cNvSpPr/>
          <p:nvPr/>
        </p:nvSpPr>
        <p:spPr>
          <a:xfrm flipH="1">
            <a:off x="11886667" y="-50949"/>
            <a:ext cx="472700" cy="6959836"/>
          </a:xfrm>
          <a:custGeom>
            <a:avLst/>
            <a:gdLst/>
            <a:ahLst/>
            <a:cxnLst/>
            <a:rect l="l" t="t" r="r" b="b"/>
            <a:pathLst>
              <a:path w="14181" h="163402" extrusionOk="0">
                <a:moveTo>
                  <a:pt x="1" y="1"/>
                </a:moveTo>
                <a:lnTo>
                  <a:pt x="1" y="163223"/>
                </a:lnTo>
                <a:lnTo>
                  <a:pt x="1" y="163402"/>
                </a:lnTo>
                <a:lnTo>
                  <a:pt x="13931" y="163402"/>
                </a:lnTo>
                <a:cubicBezTo>
                  <a:pt x="13538" y="162461"/>
                  <a:pt x="12847" y="162033"/>
                  <a:pt x="12847" y="160449"/>
                </a:cubicBezTo>
                <a:cubicBezTo>
                  <a:pt x="12847" y="158258"/>
                  <a:pt x="14181" y="158258"/>
                  <a:pt x="14181" y="156091"/>
                </a:cubicBezTo>
                <a:cubicBezTo>
                  <a:pt x="14181" y="153901"/>
                  <a:pt x="12847" y="153901"/>
                  <a:pt x="12847" y="151734"/>
                </a:cubicBezTo>
                <a:cubicBezTo>
                  <a:pt x="12847" y="149543"/>
                  <a:pt x="14181" y="149555"/>
                  <a:pt x="14181" y="147364"/>
                </a:cubicBezTo>
                <a:cubicBezTo>
                  <a:pt x="14181" y="145185"/>
                  <a:pt x="12847" y="145185"/>
                  <a:pt x="12847" y="143006"/>
                </a:cubicBezTo>
                <a:cubicBezTo>
                  <a:pt x="12847" y="140816"/>
                  <a:pt x="14181" y="140816"/>
                  <a:pt x="14181" y="138649"/>
                </a:cubicBezTo>
                <a:cubicBezTo>
                  <a:pt x="14181" y="136458"/>
                  <a:pt x="12847" y="136458"/>
                  <a:pt x="12847" y="134291"/>
                </a:cubicBezTo>
                <a:cubicBezTo>
                  <a:pt x="12847" y="132100"/>
                  <a:pt x="14181" y="132100"/>
                  <a:pt x="14181" y="129922"/>
                </a:cubicBezTo>
                <a:cubicBezTo>
                  <a:pt x="14181" y="127743"/>
                  <a:pt x="12847" y="127743"/>
                  <a:pt x="12847" y="125564"/>
                </a:cubicBezTo>
                <a:cubicBezTo>
                  <a:pt x="12847" y="123373"/>
                  <a:pt x="14181" y="123373"/>
                  <a:pt x="14181" y="121206"/>
                </a:cubicBezTo>
                <a:cubicBezTo>
                  <a:pt x="14181" y="119015"/>
                  <a:pt x="12847" y="119027"/>
                  <a:pt x="12847" y="116848"/>
                </a:cubicBezTo>
                <a:cubicBezTo>
                  <a:pt x="12847" y="114658"/>
                  <a:pt x="14181" y="114658"/>
                  <a:pt x="14181" y="112479"/>
                </a:cubicBezTo>
                <a:cubicBezTo>
                  <a:pt x="14181" y="110300"/>
                  <a:pt x="12847" y="110312"/>
                  <a:pt x="12847" y="108121"/>
                </a:cubicBezTo>
                <a:cubicBezTo>
                  <a:pt x="12847" y="105930"/>
                  <a:pt x="14181" y="105930"/>
                  <a:pt x="14181" y="103764"/>
                </a:cubicBezTo>
                <a:cubicBezTo>
                  <a:pt x="14181" y="101573"/>
                  <a:pt x="12847" y="101573"/>
                  <a:pt x="12847" y="99406"/>
                </a:cubicBezTo>
                <a:cubicBezTo>
                  <a:pt x="12847" y="97215"/>
                  <a:pt x="14181" y="97227"/>
                  <a:pt x="14181" y="95048"/>
                </a:cubicBezTo>
                <a:cubicBezTo>
                  <a:pt x="14181" y="92857"/>
                  <a:pt x="12847" y="92857"/>
                  <a:pt x="12847" y="90679"/>
                </a:cubicBezTo>
                <a:cubicBezTo>
                  <a:pt x="12847" y="88500"/>
                  <a:pt x="14181" y="88500"/>
                  <a:pt x="14181" y="86321"/>
                </a:cubicBezTo>
                <a:cubicBezTo>
                  <a:pt x="14181" y="84130"/>
                  <a:pt x="12847" y="84130"/>
                  <a:pt x="12847" y="81963"/>
                </a:cubicBezTo>
                <a:cubicBezTo>
                  <a:pt x="12847" y="79772"/>
                  <a:pt x="14181" y="79784"/>
                  <a:pt x="14181" y="77606"/>
                </a:cubicBezTo>
                <a:cubicBezTo>
                  <a:pt x="14181" y="75415"/>
                  <a:pt x="12847" y="75415"/>
                  <a:pt x="12847" y="73236"/>
                </a:cubicBezTo>
                <a:cubicBezTo>
                  <a:pt x="12847" y="71057"/>
                  <a:pt x="14181" y="71057"/>
                  <a:pt x="14181" y="68878"/>
                </a:cubicBezTo>
                <a:cubicBezTo>
                  <a:pt x="14181" y="66688"/>
                  <a:pt x="12847" y="66688"/>
                  <a:pt x="12847" y="64521"/>
                </a:cubicBezTo>
                <a:cubicBezTo>
                  <a:pt x="12847" y="62330"/>
                  <a:pt x="14181" y="62330"/>
                  <a:pt x="14181" y="60163"/>
                </a:cubicBezTo>
                <a:cubicBezTo>
                  <a:pt x="14181" y="57972"/>
                  <a:pt x="12847" y="57972"/>
                  <a:pt x="12847" y="55793"/>
                </a:cubicBezTo>
                <a:cubicBezTo>
                  <a:pt x="12847" y="53615"/>
                  <a:pt x="14181" y="53615"/>
                  <a:pt x="14181" y="51436"/>
                </a:cubicBezTo>
                <a:cubicBezTo>
                  <a:pt x="14181" y="49245"/>
                  <a:pt x="12847" y="49269"/>
                  <a:pt x="12847" y="47078"/>
                </a:cubicBezTo>
                <a:cubicBezTo>
                  <a:pt x="12847" y="44887"/>
                  <a:pt x="14181" y="44887"/>
                  <a:pt x="14181" y="42720"/>
                </a:cubicBezTo>
                <a:cubicBezTo>
                  <a:pt x="14181" y="40530"/>
                  <a:pt x="12847" y="40530"/>
                  <a:pt x="12847" y="38351"/>
                </a:cubicBezTo>
                <a:cubicBezTo>
                  <a:pt x="12847" y="36172"/>
                  <a:pt x="14181" y="36172"/>
                  <a:pt x="14181" y="33993"/>
                </a:cubicBezTo>
                <a:cubicBezTo>
                  <a:pt x="14181" y="31802"/>
                  <a:pt x="12847" y="31802"/>
                  <a:pt x="12847" y="29635"/>
                </a:cubicBezTo>
                <a:cubicBezTo>
                  <a:pt x="12847" y="27445"/>
                  <a:pt x="14181" y="27457"/>
                  <a:pt x="14181" y="25278"/>
                </a:cubicBezTo>
                <a:cubicBezTo>
                  <a:pt x="14181" y="23087"/>
                  <a:pt x="12847" y="23099"/>
                  <a:pt x="12847" y="20908"/>
                </a:cubicBezTo>
                <a:cubicBezTo>
                  <a:pt x="12847" y="18729"/>
                  <a:pt x="14181" y="18729"/>
                  <a:pt x="14181" y="16550"/>
                </a:cubicBezTo>
                <a:cubicBezTo>
                  <a:pt x="14181" y="14360"/>
                  <a:pt x="12847" y="14360"/>
                  <a:pt x="12847" y="12193"/>
                </a:cubicBezTo>
                <a:cubicBezTo>
                  <a:pt x="12847" y="10002"/>
                  <a:pt x="14181" y="10002"/>
                  <a:pt x="14181" y="7847"/>
                </a:cubicBezTo>
                <a:cubicBezTo>
                  <a:pt x="14181" y="5656"/>
                  <a:pt x="12847" y="5656"/>
                  <a:pt x="12847" y="3489"/>
                </a:cubicBezTo>
                <a:cubicBezTo>
                  <a:pt x="12847" y="1644"/>
                  <a:pt x="13800" y="1358"/>
                  <a:pt x="1409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35"/>
          <p:cNvSpPr/>
          <p:nvPr/>
        </p:nvSpPr>
        <p:spPr>
          <a:xfrm>
            <a:off x="-167366" y="-50933"/>
            <a:ext cx="472700" cy="6959836"/>
          </a:xfrm>
          <a:custGeom>
            <a:avLst/>
            <a:gdLst/>
            <a:ahLst/>
            <a:cxnLst/>
            <a:rect l="l" t="t" r="r" b="b"/>
            <a:pathLst>
              <a:path w="14181" h="163402" extrusionOk="0">
                <a:moveTo>
                  <a:pt x="1" y="1"/>
                </a:moveTo>
                <a:lnTo>
                  <a:pt x="1" y="163223"/>
                </a:lnTo>
                <a:lnTo>
                  <a:pt x="1" y="163402"/>
                </a:lnTo>
                <a:lnTo>
                  <a:pt x="13931" y="163402"/>
                </a:lnTo>
                <a:cubicBezTo>
                  <a:pt x="13538" y="162461"/>
                  <a:pt x="12847" y="162033"/>
                  <a:pt x="12847" y="160449"/>
                </a:cubicBezTo>
                <a:cubicBezTo>
                  <a:pt x="12847" y="158258"/>
                  <a:pt x="14181" y="158258"/>
                  <a:pt x="14181" y="156091"/>
                </a:cubicBezTo>
                <a:cubicBezTo>
                  <a:pt x="14181" y="153901"/>
                  <a:pt x="12847" y="153901"/>
                  <a:pt x="12847" y="151734"/>
                </a:cubicBezTo>
                <a:cubicBezTo>
                  <a:pt x="12847" y="149543"/>
                  <a:pt x="14181" y="149555"/>
                  <a:pt x="14181" y="147364"/>
                </a:cubicBezTo>
                <a:cubicBezTo>
                  <a:pt x="14181" y="145185"/>
                  <a:pt x="12847" y="145185"/>
                  <a:pt x="12847" y="143006"/>
                </a:cubicBezTo>
                <a:cubicBezTo>
                  <a:pt x="12847" y="140816"/>
                  <a:pt x="14181" y="140816"/>
                  <a:pt x="14181" y="138649"/>
                </a:cubicBezTo>
                <a:cubicBezTo>
                  <a:pt x="14181" y="136458"/>
                  <a:pt x="12847" y="136458"/>
                  <a:pt x="12847" y="134291"/>
                </a:cubicBezTo>
                <a:cubicBezTo>
                  <a:pt x="12847" y="132100"/>
                  <a:pt x="14181" y="132100"/>
                  <a:pt x="14181" y="129922"/>
                </a:cubicBezTo>
                <a:cubicBezTo>
                  <a:pt x="14181" y="127743"/>
                  <a:pt x="12847" y="127743"/>
                  <a:pt x="12847" y="125564"/>
                </a:cubicBezTo>
                <a:cubicBezTo>
                  <a:pt x="12847" y="123373"/>
                  <a:pt x="14181" y="123373"/>
                  <a:pt x="14181" y="121206"/>
                </a:cubicBezTo>
                <a:cubicBezTo>
                  <a:pt x="14181" y="119015"/>
                  <a:pt x="12847" y="119027"/>
                  <a:pt x="12847" y="116848"/>
                </a:cubicBezTo>
                <a:cubicBezTo>
                  <a:pt x="12847" y="114658"/>
                  <a:pt x="14181" y="114658"/>
                  <a:pt x="14181" y="112479"/>
                </a:cubicBezTo>
                <a:cubicBezTo>
                  <a:pt x="14181" y="110300"/>
                  <a:pt x="12847" y="110312"/>
                  <a:pt x="12847" y="108121"/>
                </a:cubicBezTo>
                <a:cubicBezTo>
                  <a:pt x="12847" y="105930"/>
                  <a:pt x="14181" y="105930"/>
                  <a:pt x="14181" y="103764"/>
                </a:cubicBezTo>
                <a:cubicBezTo>
                  <a:pt x="14181" y="101573"/>
                  <a:pt x="12847" y="101573"/>
                  <a:pt x="12847" y="99406"/>
                </a:cubicBezTo>
                <a:cubicBezTo>
                  <a:pt x="12847" y="97215"/>
                  <a:pt x="14181" y="97227"/>
                  <a:pt x="14181" y="95048"/>
                </a:cubicBezTo>
                <a:cubicBezTo>
                  <a:pt x="14181" y="92857"/>
                  <a:pt x="12847" y="92857"/>
                  <a:pt x="12847" y="90679"/>
                </a:cubicBezTo>
                <a:cubicBezTo>
                  <a:pt x="12847" y="88500"/>
                  <a:pt x="14181" y="88500"/>
                  <a:pt x="14181" y="86321"/>
                </a:cubicBezTo>
                <a:cubicBezTo>
                  <a:pt x="14181" y="84130"/>
                  <a:pt x="12847" y="84130"/>
                  <a:pt x="12847" y="81963"/>
                </a:cubicBezTo>
                <a:cubicBezTo>
                  <a:pt x="12847" y="79772"/>
                  <a:pt x="14181" y="79784"/>
                  <a:pt x="14181" y="77606"/>
                </a:cubicBezTo>
                <a:cubicBezTo>
                  <a:pt x="14181" y="75415"/>
                  <a:pt x="12847" y="75415"/>
                  <a:pt x="12847" y="73236"/>
                </a:cubicBezTo>
                <a:cubicBezTo>
                  <a:pt x="12847" y="71057"/>
                  <a:pt x="14181" y="71057"/>
                  <a:pt x="14181" y="68878"/>
                </a:cubicBezTo>
                <a:cubicBezTo>
                  <a:pt x="14181" y="66688"/>
                  <a:pt x="12847" y="66688"/>
                  <a:pt x="12847" y="64521"/>
                </a:cubicBezTo>
                <a:cubicBezTo>
                  <a:pt x="12847" y="62330"/>
                  <a:pt x="14181" y="62330"/>
                  <a:pt x="14181" y="60163"/>
                </a:cubicBezTo>
                <a:cubicBezTo>
                  <a:pt x="14181" y="57972"/>
                  <a:pt x="12847" y="57972"/>
                  <a:pt x="12847" y="55793"/>
                </a:cubicBezTo>
                <a:cubicBezTo>
                  <a:pt x="12847" y="53615"/>
                  <a:pt x="14181" y="53615"/>
                  <a:pt x="14181" y="51436"/>
                </a:cubicBezTo>
                <a:cubicBezTo>
                  <a:pt x="14181" y="49245"/>
                  <a:pt x="12847" y="49269"/>
                  <a:pt x="12847" y="47078"/>
                </a:cubicBezTo>
                <a:cubicBezTo>
                  <a:pt x="12847" y="44887"/>
                  <a:pt x="14181" y="44887"/>
                  <a:pt x="14181" y="42720"/>
                </a:cubicBezTo>
                <a:cubicBezTo>
                  <a:pt x="14181" y="40530"/>
                  <a:pt x="12847" y="40530"/>
                  <a:pt x="12847" y="38351"/>
                </a:cubicBezTo>
                <a:cubicBezTo>
                  <a:pt x="12847" y="36172"/>
                  <a:pt x="14181" y="36172"/>
                  <a:pt x="14181" y="33993"/>
                </a:cubicBezTo>
                <a:cubicBezTo>
                  <a:pt x="14181" y="31802"/>
                  <a:pt x="12847" y="31802"/>
                  <a:pt x="12847" y="29635"/>
                </a:cubicBezTo>
                <a:cubicBezTo>
                  <a:pt x="12847" y="27445"/>
                  <a:pt x="14181" y="27457"/>
                  <a:pt x="14181" y="25278"/>
                </a:cubicBezTo>
                <a:cubicBezTo>
                  <a:pt x="14181" y="23087"/>
                  <a:pt x="12847" y="23099"/>
                  <a:pt x="12847" y="20908"/>
                </a:cubicBezTo>
                <a:cubicBezTo>
                  <a:pt x="12847" y="18729"/>
                  <a:pt x="14181" y="18729"/>
                  <a:pt x="14181" y="16550"/>
                </a:cubicBezTo>
                <a:cubicBezTo>
                  <a:pt x="14181" y="14360"/>
                  <a:pt x="12847" y="14360"/>
                  <a:pt x="12847" y="12193"/>
                </a:cubicBezTo>
                <a:cubicBezTo>
                  <a:pt x="12847" y="10002"/>
                  <a:pt x="14181" y="10002"/>
                  <a:pt x="14181" y="7847"/>
                </a:cubicBezTo>
                <a:cubicBezTo>
                  <a:pt x="14181" y="5656"/>
                  <a:pt x="12847" y="5656"/>
                  <a:pt x="12847" y="3489"/>
                </a:cubicBezTo>
                <a:cubicBezTo>
                  <a:pt x="12847" y="1644"/>
                  <a:pt x="13800" y="1358"/>
                  <a:pt x="1409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986" name="Google Shape;986;p35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123933" y="-146833"/>
            <a:ext cx="12503367" cy="72588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7" name="Google Shape;987;p35"/>
          <p:cNvGrpSpPr/>
          <p:nvPr/>
        </p:nvGrpSpPr>
        <p:grpSpPr>
          <a:xfrm>
            <a:off x="550398" y="5584597"/>
            <a:ext cx="835132" cy="931961"/>
            <a:chOff x="8033473" y="4295585"/>
            <a:chExt cx="626349" cy="698971"/>
          </a:xfrm>
        </p:grpSpPr>
        <p:sp>
          <p:nvSpPr>
            <p:cNvPr id="988" name="Google Shape;988;p35"/>
            <p:cNvSpPr/>
            <p:nvPr/>
          </p:nvSpPr>
          <p:spPr>
            <a:xfrm>
              <a:off x="8493296" y="4655073"/>
              <a:ext cx="166526" cy="220239"/>
            </a:xfrm>
            <a:custGeom>
              <a:avLst/>
              <a:gdLst/>
              <a:ahLst/>
              <a:cxnLst/>
              <a:rect l="l" t="t" r="r" b="b"/>
              <a:pathLst>
                <a:path w="12919" h="17086" extrusionOk="0">
                  <a:moveTo>
                    <a:pt x="6465" y="0"/>
                  </a:moveTo>
                  <a:cubicBezTo>
                    <a:pt x="6013" y="0"/>
                    <a:pt x="5656" y="358"/>
                    <a:pt x="5656" y="798"/>
                  </a:cubicBezTo>
                  <a:lnTo>
                    <a:pt x="5656" y="6906"/>
                  </a:lnTo>
                  <a:lnTo>
                    <a:pt x="1405" y="3596"/>
                  </a:lnTo>
                  <a:cubicBezTo>
                    <a:pt x="1257" y="3488"/>
                    <a:pt x="1083" y="3434"/>
                    <a:pt x="911" y="3434"/>
                  </a:cubicBezTo>
                  <a:cubicBezTo>
                    <a:pt x="667" y="3434"/>
                    <a:pt x="427" y="3541"/>
                    <a:pt x="274" y="3751"/>
                  </a:cubicBezTo>
                  <a:cubicBezTo>
                    <a:pt x="0" y="4108"/>
                    <a:pt x="60" y="4608"/>
                    <a:pt x="417" y="4882"/>
                  </a:cubicBezTo>
                  <a:lnTo>
                    <a:pt x="5155" y="8549"/>
                  </a:lnTo>
                  <a:lnTo>
                    <a:pt x="417" y="12204"/>
                  </a:lnTo>
                  <a:cubicBezTo>
                    <a:pt x="60" y="12478"/>
                    <a:pt x="0" y="12990"/>
                    <a:pt x="274" y="13335"/>
                  </a:cubicBezTo>
                  <a:cubicBezTo>
                    <a:pt x="429" y="13550"/>
                    <a:pt x="667" y="13645"/>
                    <a:pt x="905" y="13645"/>
                  </a:cubicBezTo>
                  <a:cubicBezTo>
                    <a:pt x="1084" y="13645"/>
                    <a:pt x="1250" y="13585"/>
                    <a:pt x="1405" y="13490"/>
                  </a:cubicBezTo>
                  <a:lnTo>
                    <a:pt x="5656" y="10180"/>
                  </a:lnTo>
                  <a:lnTo>
                    <a:pt x="5656" y="16288"/>
                  </a:lnTo>
                  <a:cubicBezTo>
                    <a:pt x="5656" y="16729"/>
                    <a:pt x="6013" y="17086"/>
                    <a:pt x="6465" y="17086"/>
                  </a:cubicBezTo>
                  <a:cubicBezTo>
                    <a:pt x="6906" y="17086"/>
                    <a:pt x="7263" y="16729"/>
                    <a:pt x="7263" y="16288"/>
                  </a:cubicBezTo>
                  <a:lnTo>
                    <a:pt x="7263" y="10180"/>
                  </a:lnTo>
                  <a:lnTo>
                    <a:pt x="11525" y="13490"/>
                  </a:lnTo>
                  <a:cubicBezTo>
                    <a:pt x="11668" y="13609"/>
                    <a:pt x="11847" y="13645"/>
                    <a:pt x="12013" y="13645"/>
                  </a:cubicBezTo>
                  <a:cubicBezTo>
                    <a:pt x="12252" y="13645"/>
                    <a:pt x="12490" y="13550"/>
                    <a:pt x="12656" y="13335"/>
                  </a:cubicBezTo>
                  <a:cubicBezTo>
                    <a:pt x="12918" y="12978"/>
                    <a:pt x="12847" y="12478"/>
                    <a:pt x="12502" y="12204"/>
                  </a:cubicBezTo>
                  <a:lnTo>
                    <a:pt x="7775" y="8549"/>
                  </a:lnTo>
                  <a:lnTo>
                    <a:pt x="12502" y="4882"/>
                  </a:lnTo>
                  <a:cubicBezTo>
                    <a:pt x="12859" y="4608"/>
                    <a:pt x="12918" y="4096"/>
                    <a:pt x="12656" y="3751"/>
                  </a:cubicBezTo>
                  <a:cubicBezTo>
                    <a:pt x="12496" y="3541"/>
                    <a:pt x="12249" y="3434"/>
                    <a:pt x="12006" y="3434"/>
                  </a:cubicBezTo>
                  <a:cubicBezTo>
                    <a:pt x="11834" y="3434"/>
                    <a:pt x="11663" y="3488"/>
                    <a:pt x="11525" y="3596"/>
                  </a:cubicBezTo>
                  <a:lnTo>
                    <a:pt x="7263" y="6906"/>
                  </a:lnTo>
                  <a:lnTo>
                    <a:pt x="7263" y="798"/>
                  </a:lnTo>
                  <a:cubicBezTo>
                    <a:pt x="7263" y="358"/>
                    <a:pt x="6906" y="0"/>
                    <a:pt x="6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35"/>
            <p:cNvSpPr/>
            <p:nvPr/>
          </p:nvSpPr>
          <p:spPr>
            <a:xfrm>
              <a:off x="8033473" y="4295585"/>
              <a:ext cx="166534" cy="166749"/>
            </a:xfrm>
            <a:custGeom>
              <a:avLst/>
              <a:gdLst/>
              <a:ahLst/>
              <a:cxnLst/>
              <a:rect l="l" t="t" r="r" b="b"/>
              <a:pathLst>
                <a:path w="8514" h="8525" extrusionOk="0">
                  <a:moveTo>
                    <a:pt x="4251" y="1631"/>
                  </a:moveTo>
                  <a:cubicBezTo>
                    <a:pt x="5704" y="1631"/>
                    <a:pt x="6894" y="2810"/>
                    <a:pt x="6894" y="4263"/>
                  </a:cubicBezTo>
                  <a:cubicBezTo>
                    <a:pt x="6894" y="5703"/>
                    <a:pt x="5704" y="6894"/>
                    <a:pt x="4251" y="6894"/>
                  </a:cubicBezTo>
                  <a:cubicBezTo>
                    <a:pt x="2810" y="6894"/>
                    <a:pt x="1620" y="5727"/>
                    <a:pt x="1620" y="4263"/>
                  </a:cubicBezTo>
                  <a:cubicBezTo>
                    <a:pt x="1620" y="2822"/>
                    <a:pt x="2799" y="1631"/>
                    <a:pt x="4251" y="1631"/>
                  </a:cubicBezTo>
                  <a:close/>
                  <a:moveTo>
                    <a:pt x="4251" y="0"/>
                  </a:moveTo>
                  <a:cubicBezTo>
                    <a:pt x="1906" y="0"/>
                    <a:pt x="1" y="1917"/>
                    <a:pt x="1" y="4263"/>
                  </a:cubicBezTo>
                  <a:cubicBezTo>
                    <a:pt x="1" y="6620"/>
                    <a:pt x="1906" y="8525"/>
                    <a:pt x="4251" y="8525"/>
                  </a:cubicBezTo>
                  <a:cubicBezTo>
                    <a:pt x="6597" y="8525"/>
                    <a:pt x="8514" y="6620"/>
                    <a:pt x="8514" y="4263"/>
                  </a:cubicBezTo>
                  <a:cubicBezTo>
                    <a:pt x="8514" y="1917"/>
                    <a:pt x="6609" y="0"/>
                    <a:pt x="4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35"/>
            <p:cNvSpPr/>
            <p:nvPr/>
          </p:nvSpPr>
          <p:spPr>
            <a:xfrm>
              <a:off x="8033481" y="4774317"/>
              <a:ext cx="166526" cy="220239"/>
            </a:xfrm>
            <a:custGeom>
              <a:avLst/>
              <a:gdLst/>
              <a:ahLst/>
              <a:cxnLst/>
              <a:rect l="l" t="t" r="r" b="b"/>
              <a:pathLst>
                <a:path w="12919" h="17086" extrusionOk="0">
                  <a:moveTo>
                    <a:pt x="6465" y="0"/>
                  </a:moveTo>
                  <a:cubicBezTo>
                    <a:pt x="6013" y="0"/>
                    <a:pt x="5656" y="358"/>
                    <a:pt x="5656" y="798"/>
                  </a:cubicBezTo>
                  <a:lnTo>
                    <a:pt x="5656" y="6906"/>
                  </a:lnTo>
                  <a:lnTo>
                    <a:pt x="1405" y="3596"/>
                  </a:lnTo>
                  <a:cubicBezTo>
                    <a:pt x="1257" y="3488"/>
                    <a:pt x="1083" y="3434"/>
                    <a:pt x="911" y="3434"/>
                  </a:cubicBezTo>
                  <a:cubicBezTo>
                    <a:pt x="667" y="3434"/>
                    <a:pt x="427" y="3541"/>
                    <a:pt x="274" y="3751"/>
                  </a:cubicBezTo>
                  <a:cubicBezTo>
                    <a:pt x="0" y="4108"/>
                    <a:pt x="60" y="4608"/>
                    <a:pt x="417" y="4882"/>
                  </a:cubicBezTo>
                  <a:lnTo>
                    <a:pt x="5155" y="8549"/>
                  </a:lnTo>
                  <a:lnTo>
                    <a:pt x="417" y="12204"/>
                  </a:lnTo>
                  <a:cubicBezTo>
                    <a:pt x="60" y="12478"/>
                    <a:pt x="0" y="12990"/>
                    <a:pt x="274" y="13335"/>
                  </a:cubicBezTo>
                  <a:cubicBezTo>
                    <a:pt x="429" y="13550"/>
                    <a:pt x="667" y="13645"/>
                    <a:pt x="905" y="13645"/>
                  </a:cubicBezTo>
                  <a:cubicBezTo>
                    <a:pt x="1084" y="13645"/>
                    <a:pt x="1250" y="13585"/>
                    <a:pt x="1405" y="13490"/>
                  </a:cubicBezTo>
                  <a:lnTo>
                    <a:pt x="5656" y="10180"/>
                  </a:lnTo>
                  <a:lnTo>
                    <a:pt x="5656" y="16288"/>
                  </a:lnTo>
                  <a:cubicBezTo>
                    <a:pt x="5656" y="16729"/>
                    <a:pt x="6013" y="17086"/>
                    <a:pt x="6465" y="17086"/>
                  </a:cubicBezTo>
                  <a:cubicBezTo>
                    <a:pt x="6906" y="17086"/>
                    <a:pt x="7263" y="16729"/>
                    <a:pt x="7263" y="16288"/>
                  </a:cubicBezTo>
                  <a:lnTo>
                    <a:pt x="7263" y="10180"/>
                  </a:lnTo>
                  <a:lnTo>
                    <a:pt x="11525" y="13490"/>
                  </a:lnTo>
                  <a:cubicBezTo>
                    <a:pt x="11668" y="13609"/>
                    <a:pt x="11847" y="13645"/>
                    <a:pt x="12013" y="13645"/>
                  </a:cubicBezTo>
                  <a:cubicBezTo>
                    <a:pt x="12252" y="13645"/>
                    <a:pt x="12490" y="13550"/>
                    <a:pt x="12656" y="13335"/>
                  </a:cubicBezTo>
                  <a:cubicBezTo>
                    <a:pt x="12918" y="12978"/>
                    <a:pt x="12847" y="12478"/>
                    <a:pt x="12502" y="12204"/>
                  </a:cubicBezTo>
                  <a:lnTo>
                    <a:pt x="7775" y="8549"/>
                  </a:lnTo>
                  <a:lnTo>
                    <a:pt x="12502" y="4882"/>
                  </a:lnTo>
                  <a:cubicBezTo>
                    <a:pt x="12859" y="4608"/>
                    <a:pt x="12918" y="4096"/>
                    <a:pt x="12656" y="3751"/>
                  </a:cubicBezTo>
                  <a:cubicBezTo>
                    <a:pt x="12496" y="3541"/>
                    <a:pt x="12249" y="3434"/>
                    <a:pt x="12006" y="3434"/>
                  </a:cubicBezTo>
                  <a:cubicBezTo>
                    <a:pt x="11834" y="3434"/>
                    <a:pt x="11663" y="3488"/>
                    <a:pt x="11525" y="3596"/>
                  </a:cubicBezTo>
                  <a:lnTo>
                    <a:pt x="7263" y="6906"/>
                  </a:lnTo>
                  <a:lnTo>
                    <a:pt x="7263" y="798"/>
                  </a:lnTo>
                  <a:cubicBezTo>
                    <a:pt x="7263" y="358"/>
                    <a:pt x="6906" y="0"/>
                    <a:pt x="6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91" name="Google Shape;991;p35"/>
          <p:cNvGrpSpPr/>
          <p:nvPr/>
        </p:nvGrpSpPr>
        <p:grpSpPr>
          <a:xfrm>
            <a:off x="10806465" y="493848"/>
            <a:ext cx="835132" cy="931961"/>
            <a:chOff x="8033473" y="4295585"/>
            <a:chExt cx="626349" cy="698971"/>
          </a:xfrm>
        </p:grpSpPr>
        <p:sp>
          <p:nvSpPr>
            <p:cNvPr id="992" name="Google Shape;992;p35"/>
            <p:cNvSpPr/>
            <p:nvPr/>
          </p:nvSpPr>
          <p:spPr>
            <a:xfrm>
              <a:off x="8493296" y="4655073"/>
              <a:ext cx="166526" cy="220239"/>
            </a:xfrm>
            <a:custGeom>
              <a:avLst/>
              <a:gdLst/>
              <a:ahLst/>
              <a:cxnLst/>
              <a:rect l="l" t="t" r="r" b="b"/>
              <a:pathLst>
                <a:path w="12919" h="17086" extrusionOk="0">
                  <a:moveTo>
                    <a:pt x="6465" y="0"/>
                  </a:moveTo>
                  <a:cubicBezTo>
                    <a:pt x="6013" y="0"/>
                    <a:pt x="5656" y="358"/>
                    <a:pt x="5656" y="798"/>
                  </a:cubicBezTo>
                  <a:lnTo>
                    <a:pt x="5656" y="6906"/>
                  </a:lnTo>
                  <a:lnTo>
                    <a:pt x="1405" y="3596"/>
                  </a:lnTo>
                  <a:cubicBezTo>
                    <a:pt x="1257" y="3488"/>
                    <a:pt x="1083" y="3434"/>
                    <a:pt x="911" y="3434"/>
                  </a:cubicBezTo>
                  <a:cubicBezTo>
                    <a:pt x="667" y="3434"/>
                    <a:pt x="427" y="3541"/>
                    <a:pt x="274" y="3751"/>
                  </a:cubicBezTo>
                  <a:cubicBezTo>
                    <a:pt x="0" y="4108"/>
                    <a:pt x="60" y="4608"/>
                    <a:pt x="417" y="4882"/>
                  </a:cubicBezTo>
                  <a:lnTo>
                    <a:pt x="5155" y="8549"/>
                  </a:lnTo>
                  <a:lnTo>
                    <a:pt x="417" y="12204"/>
                  </a:lnTo>
                  <a:cubicBezTo>
                    <a:pt x="60" y="12478"/>
                    <a:pt x="0" y="12990"/>
                    <a:pt x="274" y="13335"/>
                  </a:cubicBezTo>
                  <a:cubicBezTo>
                    <a:pt x="429" y="13550"/>
                    <a:pt x="667" y="13645"/>
                    <a:pt x="905" y="13645"/>
                  </a:cubicBezTo>
                  <a:cubicBezTo>
                    <a:pt x="1084" y="13645"/>
                    <a:pt x="1250" y="13585"/>
                    <a:pt x="1405" y="13490"/>
                  </a:cubicBezTo>
                  <a:lnTo>
                    <a:pt x="5656" y="10180"/>
                  </a:lnTo>
                  <a:lnTo>
                    <a:pt x="5656" y="16288"/>
                  </a:lnTo>
                  <a:cubicBezTo>
                    <a:pt x="5656" y="16729"/>
                    <a:pt x="6013" y="17086"/>
                    <a:pt x="6465" y="17086"/>
                  </a:cubicBezTo>
                  <a:cubicBezTo>
                    <a:pt x="6906" y="17086"/>
                    <a:pt x="7263" y="16729"/>
                    <a:pt x="7263" y="16288"/>
                  </a:cubicBezTo>
                  <a:lnTo>
                    <a:pt x="7263" y="10180"/>
                  </a:lnTo>
                  <a:lnTo>
                    <a:pt x="11525" y="13490"/>
                  </a:lnTo>
                  <a:cubicBezTo>
                    <a:pt x="11668" y="13609"/>
                    <a:pt x="11847" y="13645"/>
                    <a:pt x="12013" y="13645"/>
                  </a:cubicBezTo>
                  <a:cubicBezTo>
                    <a:pt x="12252" y="13645"/>
                    <a:pt x="12490" y="13550"/>
                    <a:pt x="12656" y="13335"/>
                  </a:cubicBezTo>
                  <a:cubicBezTo>
                    <a:pt x="12918" y="12978"/>
                    <a:pt x="12847" y="12478"/>
                    <a:pt x="12502" y="12204"/>
                  </a:cubicBezTo>
                  <a:lnTo>
                    <a:pt x="7775" y="8549"/>
                  </a:lnTo>
                  <a:lnTo>
                    <a:pt x="12502" y="4882"/>
                  </a:lnTo>
                  <a:cubicBezTo>
                    <a:pt x="12859" y="4608"/>
                    <a:pt x="12918" y="4096"/>
                    <a:pt x="12656" y="3751"/>
                  </a:cubicBezTo>
                  <a:cubicBezTo>
                    <a:pt x="12496" y="3541"/>
                    <a:pt x="12249" y="3434"/>
                    <a:pt x="12006" y="3434"/>
                  </a:cubicBezTo>
                  <a:cubicBezTo>
                    <a:pt x="11834" y="3434"/>
                    <a:pt x="11663" y="3488"/>
                    <a:pt x="11525" y="3596"/>
                  </a:cubicBezTo>
                  <a:lnTo>
                    <a:pt x="7263" y="6906"/>
                  </a:lnTo>
                  <a:lnTo>
                    <a:pt x="7263" y="798"/>
                  </a:lnTo>
                  <a:cubicBezTo>
                    <a:pt x="7263" y="358"/>
                    <a:pt x="6906" y="0"/>
                    <a:pt x="6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35"/>
            <p:cNvSpPr/>
            <p:nvPr/>
          </p:nvSpPr>
          <p:spPr>
            <a:xfrm>
              <a:off x="8033473" y="4295585"/>
              <a:ext cx="166534" cy="166749"/>
            </a:xfrm>
            <a:custGeom>
              <a:avLst/>
              <a:gdLst/>
              <a:ahLst/>
              <a:cxnLst/>
              <a:rect l="l" t="t" r="r" b="b"/>
              <a:pathLst>
                <a:path w="8514" h="8525" extrusionOk="0">
                  <a:moveTo>
                    <a:pt x="4251" y="1631"/>
                  </a:moveTo>
                  <a:cubicBezTo>
                    <a:pt x="5704" y="1631"/>
                    <a:pt x="6894" y="2810"/>
                    <a:pt x="6894" y="4263"/>
                  </a:cubicBezTo>
                  <a:cubicBezTo>
                    <a:pt x="6894" y="5703"/>
                    <a:pt x="5704" y="6894"/>
                    <a:pt x="4251" y="6894"/>
                  </a:cubicBezTo>
                  <a:cubicBezTo>
                    <a:pt x="2810" y="6894"/>
                    <a:pt x="1620" y="5727"/>
                    <a:pt x="1620" y="4263"/>
                  </a:cubicBezTo>
                  <a:cubicBezTo>
                    <a:pt x="1620" y="2822"/>
                    <a:pt x="2799" y="1631"/>
                    <a:pt x="4251" y="1631"/>
                  </a:cubicBezTo>
                  <a:close/>
                  <a:moveTo>
                    <a:pt x="4251" y="0"/>
                  </a:moveTo>
                  <a:cubicBezTo>
                    <a:pt x="1906" y="0"/>
                    <a:pt x="1" y="1917"/>
                    <a:pt x="1" y="4263"/>
                  </a:cubicBezTo>
                  <a:cubicBezTo>
                    <a:pt x="1" y="6620"/>
                    <a:pt x="1906" y="8525"/>
                    <a:pt x="4251" y="8525"/>
                  </a:cubicBezTo>
                  <a:cubicBezTo>
                    <a:pt x="6597" y="8525"/>
                    <a:pt x="8514" y="6620"/>
                    <a:pt x="8514" y="4263"/>
                  </a:cubicBezTo>
                  <a:cubicBezTo>
                    <a:pt x="8514" y="1917"/>
                    <a:pt x="6609" y="0"/>
                    <a:pt x="4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35"/>
            <p:cNvSpPr/>
            <p:nvPr/>
          </p:nvSpPr>
          <p:spPr>
            <a:xfrm>
              <a:off x="8033481" y="4774317"/>
              <a:ext cx="166526" cy="220239"/>
            </a:xfrm>
            <a:custGeom>
              <a:avLst/>
              <a:gdLst/>
              <a:ahLst/>
              <a:cxnLst/>
              <a:rect l="l" t="t" r="r" b="b"/>
              <a:pathLst>
                <a:path w="12919" h="17086" extrusionOk="0">
                  <a:moveTo>
                    <a:pt x="6465" y="0"/>
                  </a:moveTo>
                  <a:cubicBezTo>
                    <a:pt x="6013" y="0"/>
                    <a:pt x="5656" y="358"/>
                    <a:pt x="5656" y="798"/>
                  </a:cubicBezTo>
                  <a:lnTo>
                    <a:pt x="5656" y="6906"/>
                  </a:lnTo>
                  <a:lnTo>
                    <a:pt x="1405" y="3596"/>
                  </a:lnTo>
                  <a:cubicBezTo>
                    <a:pt x="1257" y="3488"/>
                    <a:pt x="1083" y="3434"/>
                    <a:pt x="911" y="3434"/>
                  </a:cubicBezTo>
                  <a:cubicBezTo>
                    <a:pt x="667" y="3434"/>
                    <a:pt x="427" y="3541"/>
                    <a:pt x="274" y="3751"/>
                  </a:cubicBezTo>
                  <a:cubicBezTo>
                    <a:pt x="0" y="4108"/>
                    <a:pt x="60" y="4608"/>
                    <a:pt x="417" y="4882"/>
                  </a:cubicBezTo>
                  <a:lnTo>
                    <a:pt x="5155" y="8549"/>
                  </a:lnTo>
                  <a:lnTo>
                    <a:pt x="417" y="12204"/>
                  </a:lnTo>
                  <a:cubicBezTo>
                    <a:pt x="60" y="12478"/>
                    <a:pt x="0" y="12990"/>
                    <a:pt x="274" y="13335"/>
                  </a:cubicBezTo>
                  <a:cubicBezTo>
                    <a:pt x="429" y="13550"/>
                    <a:pt x="667" y="13645"/>
                    <a:pt x="905" y="13645"/>
                  </a:cubicBezTo>
                  <a:cubicBezTo>
                    <a:pt x="1084" y="13645"/>
                    <a:pt x="1250" y="13585"/>
                    <a:pt x="1405" y="13490"/>
                  </a:cubicBezTo>
                  <a:lnTo>
                    <a:pt x="5656" y="10180"/>
                  </a:lnTo>
                  <a:lnTo>
                    <a:pt x="5656" y="16288"/>
                  </a:lnTo>
                  <a:cubicBezTo>
                    <a:pt x="5656" y="16729"/>
                    <a:pt x="6013" y="17086"/>
                    <a:pt x="6465" y="17086"/>
                  </a:cubicBezTo>
                  <a:cubicBezTo>
                    <a:pt x="6906" y="17086"/>
                    <a:pt x="7263" y="16729"/>
                    <a:pt x="7263" y="16288"/>
                  </a:cubicBezTo>
                  <a:lnTo>
                    <a:pt x="7263" y="10180"/>
                  </a:lnTo>
                  <a:lnTo>
                    <a:pt x="11525" y="13490"/>
                  </a:lnTo>
                  <a:cubicBezTo>
                    <a:pt x="11668" y="13609"/>
                    <a:pt x="11847" y="13645"/>
                    <a:pt x="12013" y="13645"/>
                  </a:cubicBezTo>
                  <a:cubicBezTo>
                    <a:pt x="12252" y="13645"/>
                    <a:pt x="12490" y="13550"/>
                    <a:pt x="12656" y="13335"/>
                  </a:cubicBezTo>
                  <a:cubicBezTo>
                    <a:pt x="12918" y="12978"/>
                    <a:pt x="12847" y="12478"/>
                    <a:pt x="12502" y="12204"/>
                  </a:cubicBezTo>
                  <a:lnTo>
                    <a:pt x="7775" y="8549"/>
                  </a:lnTo>
                  <a:lnTo>
                    <a:pt x="12502" y="4882"/>
                  </a:lnTo>
                  <a:cubicBezTo>
                    <a:pt x="12859" y="4608"/>
                    <a:pt x="12918" y="4096"/>
                    <a:pt x="12656" y="3751"/>
                  </a:cubicBezTo>
                  <a:cubicBezTo>
                    <a:pt x="12496" y="3541"/>
                    <a:pt x="12249" y="3434"/>
                    <a:pt x="12006" y="3434"/>
                  </a:cubicBezTo>
                  <a:cubicBezTo>
                    <a:pt x="11834" y="3434"/>
                    <a:pt x="11663" y="3488"/>
                    <a:pt x="11525" y="3596"/>
                  </a:cubicBezTo>
                  <a:lnTo>
                    <a:pt x="7263" y="6906"/>
                  </a:lnTo>
                  <a:lnTo>
                    <a:pt x="7263" y="798"/>
                  </a:lnTo>
                  <a:cubicBezTo>
                    <a:pt x="7263" y="358"/>
                    <a:pt x="6906" y="0"/>
                    <a:pt x="6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95" name="Google Shape;995;p35"/>
          <p:cNvGrpSpPr/>
          <p:nvPr/>
        </p:nvGrpSpPr>
        <p:grpSpPr>
          <a:xfrm>
            <a:off x="10553131" y="5223206"/>
            <a:ext cx="1806228" cy="2535861"/>
            <a:chOff x="10082667" y="2725665"/>
            <a:chExt cx="1702062" cy="2389616"/>
          </a:xfrm>
        </p:grpSpPr>
        <p:sp>
          <p:nvSpPr>
            <p:cNvPr id="996" name="Google Shape;996;p35"/>
            <p:cNvSpPr/>
            <p:nvPr/>
          </p:nvSpPr>
          <p:spPr>
            <a:xfrm>
              <a:off x="10082667" y="2725665"/>
              <a:ext cx="1702062" cy="2389616"/>
            </a:xfrm>
            <a:custGeom>
              <a:avLst/>
              <a:gdLst/>
              <a:ahLst/>
              <a:cxnLst/>
              <a:rect l="l" t="t" r="r" b="b"/>
              <a:pathLst>
                <a:path w="26909" h="37779" extrusionOk="0">
                  <a:moveTo>
                    <a:pt x="8287" y="1"/>
                  </a:moveTo>
                  <a:cubicBezTo>
                    <a:pt x="8049" y="1"/>
                    <a:pt x="7811" y="24"/>
                    <a:pt x="7584" y="84"/>
                  </a:cubicBezTo>
                  <a:cubicBezTo>
                    <a:pt x="6489" y="334"/>
                    <a:pt x="5572" y="1167"/>
                    <a:pt x="5215" y="2251"/>
                  </a:cubicBezTo>
                  <a:cubicBezTo>
                    <a:pt x="5203" y="2310"/>
                    <a:pt x="5191" y="2358"/>
                    <a:pt x="5179" y="2417"/>
                  </a:cubicBezTo>
                  <a:cubicBezTo>
                    <a:pt x="5037" y="2537"/>
                    <a:pt x="4917" y="2656"/>
                    <a:pt x="4798" y="2787"/>
                  </a:cubicBezTo>
                  <a:cubicBezTo>
                    <a:pt x="4715" y="2894"/>
                    <a:pt x="4620" y="3013"/>
                    <a:pt x="4548" y="3132"/>
                  </a:cubicBezTo>
                  <a:cubicBezTo>
                    <a:pt x="4108" y="3334"/>
                    <a:pt x="3727" y="3656"/>
                    <a:pt x="3441" y="4037"/>
                  </a:cubicBezTo>
                  <a:cubicBezTo>
                    <a:pt x="2548" y="4442"/>
                    <a:pt x="1905" y="5215"/>
                    <a:pt x="1691" y="6120"/>
                  </a:cubicBezTo>
                  <a:lnTo>
                    <a:pt x="1643" y="6347"/>
                  </a:lnTo>
                  <a:cubicBezTo>
                    <a:pt x="1465" y="6608"/>
                    <a:pt x="1357" y="6930"/>
                    <a:pt x="1346" y="7251"/>
                  </a:cubicBezTo>
                  <a:lnTo>
                    <a:pt x="24" y="31528"/>
                  </a:lnTo>
                  <a:cubicBezTo>
                    <a:pt x="0" y="32290"/>
                    <a:pt x="429" y="32981"/>
                    <a:pt x="1131" y="33278"/>
                  </a:cubicBezTo>
                  <a:lnTo>
                    <a:pt x="11430" y="37624"/>
                  </a:lnTo>
                  <a:cubicBezTo>
                    <a:pt x="11644" y="37731"/>
                    <a:pt x="11883" y="37779"/>
                    <a:pt x="12121" y="37779"/>
                  </a:cubicBezTo>
                  <a:cubicBezTo>
                    <a:pt x="12406" y="37779"/>
                    <a:pt x="12668" y="37719"/>
                    <a:pt x="12954" y="37553"/>
                  </a:cubicBezTo>
                  <a:lnTo>
                    <a:pt x="18479" y="34802"/>
                  </a:lnTo>
                  <a:cubicBezTo>
                    <a:pt x="18919" y="34576"/>
                    <a:pt x="19253" y="34183"/>
                    <a:pt x="19407" y="33707"/>
                  </a:cubicBezTo>
                  <a:lnTo>
                    <a:pt x="26230" y="11264"/>
                  </a:lnTo>
                  <a:cubicBezTo>
                    <a:pt x="26337" y="10942"/>
                    <a:pt x="26337" y="10609"/>
                    <a:pt x="26265" y="10299"/>
                  </a:cubicBezTo>
                  <a:cubicBezTo>
                    <a:pt x="26908" y="9275"/>
                    <a:pt x="26908" y="8013"/>
                    <a:pt x="26265" y="6978"/>
                  </a:cubicBezTo>
                  <a:cubicBezTo>
                    <a:pt x="25670" y="6049"/>
                    <a:pt x="24610" y="5465"/>
                    <a:pt x="23479" y="5465"/>
                  </a:cubicBezTo>
                  <a:lnTo>
                    <a:pt x="23277" y="5465"/>
                  </a:lnTo>
                  <a:lnTo>
                    <a:pt x="23182" y="5418"/>
                  </a:lnTo>
                  <a:cubicBezTo>
                    <a:pt x="22896" y="4834"/>
                    <a:pt x="22420" y="4346"/>
                    <a:pt x="21848" y="4037"/>
                  </a:cubicBezTo>
                  <a:cubicBezTo>
                    <a:pt x="21324" y="2989"/>
                    <a:pt x="20360" y="2263"/>
                    <a:pt x="19253" y="2096"/>
                  </a:cubicBezTo>
                  <a:cubicBezTo>
                    <a:pt x="19086" y="2084"/>
                    <a:pt x="18931" y="2072"/>
                    <a:pt x="18764" y="2072"/>
                  </a:cubicBezTo>
                  <a:cubicBezTo>
                    <a:pt x="18526" y="2072"/>
                    <a:pt x="18288" y="2096"/>
                    <a:pt x="18050" y="2144"/>
                  </a:cubicBezTo>
                  <a:cubicBezTo>
                    <a:pt x="17633" y="1882"/>
                    <a:pt x="17181" y="1715"/>
                    <a:pt x="16705" y="1644"/>
                  </a:cubicBezTo>
                  <a:cubicBezTo>
                    <a:pt x="16550" y="1620"/>
                    <a:pt x="16383" y="1608"/>
                    <a:pt x="16216" y="1608"/>
                  </a:cubicBezTo>
                  <a:cubicBezTo>
                    <a:pt x="15931" y="1608"/>
                    <a:pt x="15669" y="1655"/>
                    <a:pt x="15419" y="1715"/>
                  </a:cubicBezTo>
                  <a:cubicBezTo>
                    <a:pt x="15145" y="1560"/>
                    <a:pt x="14847" y="1441"/>
                    <a:pt x="14538" y="1370"/>
                  </a:cubicBezTo>
                  <a:cubicBezTo>
                    <a:pt x="13847" y="596"/>
                    <a:pt x="12883" y="155"/>
                    <a:pt x="11918" y="155"/>
                  </a:cubicBezTo>
                  <a:cubicBezTo>
                    <a:pt x="11787" y="155"/>
                    <a:pt x="11644" y="167"/>
                    <a:pt x="11514" y="179"/>
                  </a:cubicBezTo>
                  <a:cubicBezTo>
                    <a:pt x="11025" y="239"/>
                    <a:pt x="10573" y="405"/>
                    <a:pt x="10180" y="643"/>
                  </a:cubicBezTo>
                  <a:cubicBezTo>
                    <a:pt x="9644" y="227"/>
                    <a:pt x="8966" y="1"/>
                    <a:pt x="8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35"/>
            <p:cNvSpPr/>
            <p:nvPr/>
          </p:nvSpPr>
          <p:spPr>
            <a:xfrm>
              <a:off x="10199368" y="3191836"/>
              <a:ext cx="1431720" cy="1810540"/>
            </a:xfrm>
            <a:custGeom>
              <a:avLst/>
              <a:gdLst/>
              <a:ahLst/>
              <a:cxnLst/>
              <a:rect l="l" t="t" r="r" b="b"/>
              <a:pathLst>
                <a:path w="22635" h="28624" extrusionOk="0">
                  <a:moveTo>
                    <a:pt x="22634" y="3429"/>
                  </a:moveTo>
                  <a:lnTo>
                    <a:pt x="14689" y="5119"/>
                  </a:lnTo>
                  <a:lnTo>
                    <a:pt x="14689" y="5119"/>
                  </a:lnTo>
                  <a:lnTo>
                    <a:pt x="14693" y="5120"/>
                  </a:lnTo>
                  <a:lnTo>
                    <a:pt x="10302" y="28610"/>
                  </a:lnTo>
                  <a:lnTo>
                    <a:pt x="10302" y="28610"/>
                  </a:lnTo>
                  <a:lnTo>
                    <a:pt x="15800" y="25873"/>
                  </a:lnTo>
                  <a:lnTo>
                    <a:pt x="22634" y="3429"/>
                  </a:lnTo>
                  <a:close/>
                  <a:moveTo>
                    <a:pt x="1298" y="0"/>
                  </a:moveTo>
                  <a:lnTo>
                    <a:pt x="1" y="24277"/>
                  </a:lnTo>
                  <a:lnTo>
                    <a:pt x="10277" y="28614"/>
                  </a:lnTo>
                  <a:lnTo>
                    <a:pt x="10277" y="28614"/>
                  </a:lnTo>
                  <a:lnTo>
                    <a:pt x="14681" y="5120"/>
                  </a:lnTo>
                  <a:lnTo>
                    <a:pt x="14689" y="5119"/>
                  </a:lnTo>
                  <a:lnTo>
                    <a:pt x="14689" y="5119"/>
                  </a:lnTo>
                  <a:lnTo>
                    <a:pt x="1298" y="0"/>
                  </a:lnTo>
                  <a:close/>
                  <a:moveTo>
                    <a:pt x="10277" y="28614"/>
                  </a:moveTo>
                  <a:lnTo>
                    <a:pt x="10276" y="28623"/>
                  </a:lnTo>
                  <a:lnTo>
                    <a:pt x="10287" y="28618"/>
                  </a:lnTo>
                  <a:lnTo>
                    <a:pt x="10287" y="28618"/>
                  </a:lnTo>
                  <a:lnTo>
                    <a:pt x="10277" y="28614"/>
                  </a:lnTo>
                  <a:close/>
                  <a:moveTo>
                    <a:pt x="10302" y="28610"/>
                  </a:moveTo>
                  <a:lnTo>
                    <a:pt x="10287" y="28618"/>
                  </a:lnTo>
                  <a:lnTo>
                    <a:pt x="10287" y="28618"/>
                  </a:lnTo>
                  <a:lnTo>
                    <a:pt x="10300" y="28623"/>
                  </a:lnTo>
                  <a:lnTo>
                    <a:pt x="10302" y="2861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35"/>
            <p:cNvSpPr/>
            <p:nvPr/>
          </p:nvSpPr>
          <p:spPr>
            <a:xfrm>
              <a:off x="10364331" y="2836610"/>
              <a:ext cx="1301420" cy="607983"/>
            </a:xfrm>
            <a:custGeom>
              <a:avLst/>
              <a:gdLst/>
              <a:ahLst/>
              <a:cxnLst/>
              <a:rect l="l" t="t" r="r" b="b"/>
              <a:pathLst>
                <a:path w="20575" h="9612" extrusionOk="0">
                  <a:moveTo>
                    <a:pt x="3792" y="0"/>
                  </a:moveTo>
                  <a:cubicBezTo>
                    <a:pt x="3393" y="0"/>
                    <a:pt x="3008" y="251"/>
                    <a:pt x="2858" y="628"/>
                  </a:cubicBezTo>
                  <a:cubicBezTo>
                    <a:pt x="2774" y="866"/>
                    <a:pt x="2762" y="1140"/>
                    <a:pt x="2846" y="1378"/>
                  </a:cubicBezTo>
                  <a:cubicBezTo>
                    <a:pt x="2850" y="1403"/>
                    <a:pt x="2870" y="1413"/>
                    <a:pt x="2893" y="1413"/>
                  </a:cubicBezTo>
                  <a:cubicBezTo>
                    <a:pt x="2936" y="1413"/>
                    <a:pt x="2988" y="1377"/>
                    <a:pt x="2965" y="1330"/>
                  </a:cubicBezTo>
                  <a:cubicBezTo>
                    <a:pt x="2834" y="961"/>
                    <a:pt x="2953" y="509"/>
                    <a:pt x="3274" y="294"/>
                  </a:cubicBezTo>
                  <a:cubicBezTo>
                    <a:pt x="3433" y="187"/>
                    <a:pt x="3613" y="133"/>
                    <a:pt x="3791" y="133"/>
                  </a:cubicBezTo>
                  <a:cubicBezTo>
                    <a:pt x="3988" y="133"/>
                    <a:pt x="4183" y="199"/>
                    <a:pt x="4346" y="330"/>
                  </a:cubicBezTo>
                  <a:cubicBezTo>
                    <a:pt x="4513" y="473"/>
                    <a:pt x="4620" y="663"/>
                    <a:pt x="4667" y="866"/>
                  </a:cubicBezTo>
                  <a:cubicBezTo>
                    <a:pt x="4672" y="904"/>
                    <a:pt x="4696" y="919"/>
                    <a:pt x="4722" y="919"/>
                  </a:cubicBezTo>
                  <a:cubicBezTo>
                    <a:pt x="4761" y="919"/>
                    <a:pt x="4805" y="885"/>
                    <a:pt x="4798" y="842"/>
                  </a:cubicBezTo>
                  <a:cubicBezTo>
                    <a:pt x="4727" y="413"/>
                    <a:pt x="4346" y="68"/>
                    <a:pt x="3917" y="9"/>
                  </a:cubicBezTo>
                  <a:cubicBezTo>
                    <a:pt x="3875" y="3"/>
                    <a:pt x="3834" y="0"/>
                    <a:pt x="3792" y="0"/>
                  </a:cubicBezTo>
                  <a:close/>
                  <a:moveTo>
                    <a:pt x="11834" y="1261"/>
                  </a:moveTo>
                  <a:cubicBezTo>
                    <a:pt x="11537" y="1261"/>
                    <a:pt x="11254" y="1472"/>
                    <a:pt x="11180" y="1759"/>
                  </a:cubicBezTo>
                  <a:cubicBezTo>
                    <a:pt x="11166" y="1823"/>
                    <a:pt x="11207" y="1862"/>
                    <a:pt x="11245" y="1862"/>
                  </a:cubicBezTo>
                  <a:cubicBezTo>
                    <a:pt x="11271" y="1862"/>
                    <a:pt x="11294" y="1845"/>
                    <a:pt x="11299" y="1806"/>
                  </a:cubicBezTo>
                  <a:cubicBezTo>
                    <a:pt x="11354" y="1577"/>
                    <a:pt x="11589" y="1397"/>
                    <a:pt x="11830" y="1397"/>
                  </a:cubicBezTo>
                  <a:cubicBezTo>
                    <a:pt x="11852" y="1397"/>
                    <a:pt x="11873" y="1399"/>
                    <a:pt x="11894" y="1402"/>
                  </a:cubicBezTo>
                  <a:cubicBezTo>
                    <a:pt x="12156" y="1449"/>
                    <a:pt x="12347" y="1735"/>
                    <a:pt x="12311" y="1985"/>
                  </a:cubicBezTo>
                  <a:cubicBezTo>
                    <a:pt x="12304" y="2035"/>
                    <a:pt x="12349" y="2068"/>
                    <a:pt x="12391" y="2068"/>
                  </a:cubicBezTo>
                  <a:cubicBezTo>
                    <a:pt x="12418" y="2068"/>
                    <a:pt x="12445" y="2054"/>
                    <a:pt x="12454" y="2021"/>
                  </a:cubicBezTo>
                  <a:cubicBezTo>
                    <a:pt x="12514" y="1687"/>
                    <a:pt x="12287" y="1330"/>
                    <a:pt x="11942" y="1271"/>
                  </a:cubicBezTo>
                  <a:cubicBezTo>
                    <a:pt x="11906" y="1264"/>
                    <a:pt x="11870" y="1261"/>
                    <a:pt x="11834" y="1261"/>
                  </a:cubicBezTo>
                  <a:close/>
                  <a:moveTo>
                    <a:pt x="7514" y="15"/>
                  </a:moveTo>
                  <a:cubicBezTo>
                    <a:pt x="7111" y="15"/>
                    <a:pt x="6715" y="192"/>
                    <a:pt x="6465" y="509"/>
                  </a:cubicBezTo>
                  <a:cubicBezTo>
                    <a:pt x="6275" y="771"/>
                    <a:pt x="6156" y="1068"/>
                    <a:pt x="6156" y="1390"/>
                  </a:cubicBezTo>
                  <a:cubicBezTo>
                    <a:pt x="6144" y="1437"/>
                    <a:pt x="6173" y="1461"/>
                    <a:pt x="6206" y="1461"/>
                  </a:cubicBezTo>
                  <a:cubicBezTo>
                    <a:pt x="6239" y="1461"/>
                    <a:pt x="6275" y="1437"/>
                    <a:pt x="6275" y="1390"/>
                  </a:cubicBezTo>
                  <a:cubicBezTo>
                    <a:pt x="6275" y="866"/>
                    <a:pt x="6620" y="378"/>
                    <a:pt x="7108" y="211"/>
                  </a:cubicBezTo>
                  <a:cubicBezTo>
                    <a:pt x="7234" y="172"/>
                    <a:pt x="7365" y="153"/>
                    <a:pt x="7495" y="153"/>
                  </a:cubicBezTo>
                  <a:cubicBezTo>
                    <a:pt x="7880" y="153"/>
                    <a:pt x="8258" y="322"/>
                    <a:pt x="8489" y="652"/>
                  </a:cubicBezTo>
                  <a:cubicBezTo>
                    <a:pt x="8656" y="890"/>
                    <a:pt x="8739" y="1164"/>
                    <a:pt x="8739" y="1449"/>
                  </a:cubicBezTo>
                  <a:cubicBezTo>
                    <a:pt x="8739" y="1490"/>
                    <a:pt x="8772" y="1519"/>
                    <a:pt x="8808" y="1519"/>
                  </a:cubicBezTo>
                  <a:cubicBezTo>
                    <a:pt x="8825" y="1519"/>
                    <a:pt x="8843" y="1512"/>
                    <a:pt x="8858" y="1497"/>
                  </a:cubicBezTo>
                  <a:cubicBezTo>
                    <a:pt x="8950" y="1398"/>
                    <a:pt x="9080" y="1341"/>
                    <a:pt x="9210" y="1341"/>
                  </a:cubicBezTo>
                  <a:cubicBezTo>
                    <a:pt x="9299" y="1341"/>
                    <a:pt x="9388" y="1367"/>
                    <a:pt x="9466" y="1425"/>
                  </a:cubicBezTo>
                  <a:cubicBezTo>
                    <a:pt x="9668" y="1533"/>
                    <a:pt x="9728" y="1795"/>
                    <a:pt x="9644" y="1997"/>
                  </a:cubicBezTo>
                  <a:cubicBezTo>
                    <a:pt x="9629" y="2042"/>
                    <a:pt x="9675" y="2077"/>
                    <a:pt x="9720" y="2077"/>
                  </a:cubicBezTo>
                  <a:cubicBezTo>
                    <a:pt x="9747" y="2077"/>
                    <a:pt x="9774" y="2064"/>
                    <a:pt x="9787" y="2033"/>
                  </a:cubicBezTo>
                  <a:cubicBezTo>
                    <a:pt x="9870" y="1759"/>
                    <a:pt x="9775" y="1449"/>
                    <a:pt x="9525" y="1306"/>
                  </a:cubicBezTo>
                  <a:cubicBezTo>
                    <a:pt x="9434" y="1244"/>
                    <a:pt x="9324" y="1215"/>
                    <a:pt x="9212" y="1215"/>
                  </a:cubicBezTo>
                  <a:cubicBezTo>
                    <a:pt x="9094" y="1215"/>
                    <a:pt x="8974" y="1247"/>
                    <a:pt x="8871" y="1309"/>
                  </a:cubicBezTo>
                  <a:lnTo>
                    <a:pt x="8871" y="1309"/>
                  </a:lnTo>
                  <a:cubicBezTo>
                    <a:pt x="8845" y="798"/>
                    <a:pt x="8505" y="312"/>
                    <a:pt x="8025" y="116"/>
                  </a:cubicBezTo>
                  <a:cubicBezTo>
                    <a:pt x="7861" y="48"/>
                    <a:pt x="7686" y="15"/>
                    <a:pt x="7514" y="15"/>
                  </a:cubicBezTo>
                  <a:close/>
                  <a:moveTo>
                    <a:pt x="6785" y="2844"/>
                  </a:moveTo>
                  <a:cubicBezTo>
                    <a:pt x="6496" y="2844"/>
                    <a:pt x="6207" y="3046"/>
                    <a:pt x="6144" y="3342"/>
                  </a:cubicBezTo>
                  <a:cubicBezTo>
                    <a:pt x="6121" y="3395"/>
                    <a:pt x="6160" y="3434"/>
                    <a:pt x="6202" y="3434"/>
                  </a:cubicBezTo>
                  <a:cubicBezTo>
                    <a:pt x="6225" y="3434"/>
                    <a:pt x="6250" y="3421"/>
                    <a:pt x="6263" y="3390"/>
                  </a:cubicBezTo>
                  <a:cubicBezTo>
                    <a:pt x="6316" y="3155"/>
                    <a:pt x="6532" y="2978"/>
                    <a:pt x="6773" y="2978"/>
                  </a:cubicBezTo>
                  <a:cubicBezTo>
                    <a:pt x="6801" y="2978"/>
                    <a:pt x="6830" y="2980"/>
                    <a:pt x="6858" y="2985"/>
                  </a:cubicBezTo>
                  <a:cubicBezTo>
                    <a:pt x="7108" y="3021"/>
                    <a:pt x="7311" y="3307"/>
                    <a:pt x="7275" y="3557"/>
                  </a:cubicBezTo>
                  <a:cubicBezTo>
                    <a:pt x="7261" y="3612"/>
                    <a:pt x="7304" y="3643"/>
                    <a:pt x="7344" y="3643"/>
                  </a:cubicBezTo>
                  <a:cubicBezTo>
                    <a:pt x="7373" y="3643"/>
                    <a:pt x="7401" y="3627"/>
                    <a:pt x="7406" y="3592"/>
                  </a:cubicBezTo>
                  <a:cubicBezTo>
                    <a:pt x="7465" y="3259"/>
                    <a:pt x="7239" y="2914"/>
                    <a:pt x="6894" y="2854"/>
                  </a:cubicBezTo>
                  <a:cubicBezTo>
                    <a:pt x="6858" y="2848"/>
                    <a:pt x="6821" y="2844"/>
                    <a:pt x="6785" y="2844"/>
                  </a:cubicBezTo>
                  <a:close/>
                  <a:moveTo>
                    <a:pt x="10646" y="3288"/>
                  </a:moveTo>
                  <a:cubicBezTo>
                    <a:pt x="10617" y="3288"/>
                    <a:pt x="10588" y="3290"/>
                    <a:pt x="10561" y="3295"/>
                  </a:cubicBezTo>
                  <a:cubicBezTo>
                    <a:pt x="10204" y="3354"/>
                    <a:pt x="9989" y="3700"/>
                    <a:pt x="9918" y="4021"/>
                  </a:cubicBezTo>
                  <a:cubicBezTo>
                    <a:pt x="9887" y="4099"/>
                    <a:pt x="9927" y="4141"/>
                    <a:pt x="9968" y="4141"/>
                  </a:cubicBezTo>
                  <a:cubicBezTo>
                    <a:pt x="9990" y="4141"/>
                    <a:pt x="10013" y="4129"/>
                    <a:pt x="10025" y="4104"/>
                  </a:cubicBezTo>
                  <a:cubicBezTo>
                    <a:pt x="10085" y="3831"/>
                    <a:pt x="10216" y="3545"/>
                    <a:pt x="10501" y="3473"/>
                  </a:cubicBezTo>
                  <a:cubicBezTo>
                    <a:pt x="10537" y="3466"/>
                    <a:pt x="10575" y="3462"/>
                    <a:pt x="10612" y="3462"/>
                  </a:cubicBezTo>
                  <a:cubicBezTo>
                    <a:pt x="10698" y="3462"/>
                    <a:pt x="10784" y="3483"/>
                    <a:pt x="10859" y="3533"/>
                  </a:cubicBezTo>
                  <a:cubicBezTo>
                    <a:pt x="10942" y="3604"/>
                    <a:pt x="10990" y="3723"/>
                    <a:pt x="10966" y="3831"/>
                  </a:cubicBezTo>
                  <a:cubicBezTo>
                    <a:pt x="10952" y="3886"/>
                    <a:pt x="10986" y="3917"/>
                    <a:pt x="11025" y="3917"/>
                  </a:cubicBezTo>
                  <a:cubicBezTo>
                    <a:pt x="11052" y="3917"/>
                    <a:pt x="11082" y="3901"/>
                    <a:pt x="11097" y="3866"/>
                  </a:cubicBezTo>
                  <a:cubicBezTo>
                    <a:pt x="11100" y="3858"/>
                    <a:pt x="11104" y="3850"/>
                    <a:pt x="11107" y="3842"/>
                  </a:cubicBezTo>
                  <a:lnTo>
                    <a:pt x="11107" y="3842"/>
                  </a:lnTo>
                  <a:cubicBezTo>
                    <a:pt x="11108" y="3842"/>
                    <a:pt x="11108" y="3842"/>
                    <a:pt x="11109" y="3842"/>
                  </a:cubicBezTo>
                  <a:cubicBezTo>
                    <a:pt x="11110" y="3839"/>
                    <a:pt x="11111" y="3836"/>
                    <a:pt x="11111" y="3834"/>
                  </a:cubicBezTo>
                  <a:lnTo>
                    <a:pt x="11111" y="3834"/>
                  </a:lnTo>
                  <a:cubicBezTo>
                    <a:pt x="11209" y="3636"/>
                    <a:pt x="11424" y="3515"/>
                    <a:pt x="11636" y="3515"/>
                  </a:cubicBezTo>
                  <a:cubicBezTo>
                    <a:pt x="11683" y="3515"/>
                    <a:pt x="11730" y="3520"/>
                    <a:pt x="11775" y="3533"/>
                  </a:cubicBezTo>
                  <a:cubicBezTo>
                    <a:pt x="12049" y="3604"/>
                    <a:pt x="12228" y="3926"/>
                    <a:pt x="12168" y="4188"/>
                  </a:cubicBezTo>
                  <a:cubicBezTo>
                    <a:pt x="12161" y="4243"/>
                    <a:pt x="12199" y="4274"/>
                    <a:pt x="12236" y="4274"/>
                  </a:cubicBezTo>
                  <a:cubicBezTo>
                    <a:pt x="12263" y="4274"/>
                    <a:pt x="12289" y="4258"/>
                    <a:pt x="12299" y="4223"/>
                  </a:cubicBezTo>
                  <a:cubicBezTo>
                    <a:pt x="12359" y="3950"/>
                    <a:pt x="12240" y="3664"/>
                    <a:pt x="12037" y="3509"/>
                  </a:cubicBezTo>
                  <a:cubicBezTo>
                    <a:pt x="11917" y="3421"/>
                    <a:pt x="11777" y="3379"/>
                    <a:pt x="11637" y="3379"/>
                  </a:cubicBezTo>
                  <a:cubicBezTo>
                    <a:pt x="11512" y="3379"/>
                    <a:pt x="11387" y="3412"/>
                    <a:pt x="11275" y="3473"/>
                  </a:cubicBezTo>
                  <a:cubicBezTo>
                    <a:pt x="11211" y="3508"/>
                    <a:pt x="11153" y="3555"/>
                    <a:pt x="11103" y="3611"/>
                  </a:cubicBezTo>
                  <a:lnTo>
                    <a:pt x="11103" y="3611"/>
                  </a:lnTo>
                  <a:cubicBezTo>
                    <a:pt x="11079" y="3545"/>
                    <a:pt x="11040" y="3481"/>
                    <a:pt x="10990" y="3426"/>
                  </a:cubicBezTo>
                  <a:cubicBezTo>
                    <a:pt x="10893" y="3330"/>
                    <a:pt x="10766" y="3288"/>
                    <a:pt x="10646" y="3288"/>
                  </a:cubicBezTo>
                  <a:close/>
                  <a:moveTo>
                    <a:pt x="14084" y="4404"/>
                  </a:moveTo>
                  <a:cubicBezTo>
                    <a:pt x="13785" y="4404"/>
                    <a:pt x="13494" y="4615"/>
                    <a:pt x="13430" y="4902"/>
                  </a:cubicBezTo>
                  <a:cubicBezTo>
                    <a:pt x="13416" y="4960"/>
                    <a:pt x="13454" y="4991"/>
                    <a:pt x="13491" y="4991"/>
                  </a:cubicBezTo>
                  <a:cubicBezTo>
                    <a:pt x="13516" y="4991"/>
                    <a:pt x="13540" y="4978"/>
                    <a:pt x="13549" y="4950"/>
                  </a:cubicBezTo>
                  <a:cubicBezTo>
                    <a:pt x="13603" y="4724"/>
                    <a:pt x="13831" y="4538"/>
                    <a:pt x="14067" y="4538"/>
                  </a:cubicBezTo>
                  <a:cubicBezTo>
                    <a:pt x="14093" y="4538"/>
                    <a:pt x="14119" y="4540"/>
                    <a:pt x="14145" y="4545"/>
                  </a:cubicBezTo>
                  <a:cubicBezTo>
                    <a:pt x="14395" y="4593"/>
                    <a:pt x="14609" y="4878"/>
                    <a:pt x="14561" y="5128"/>
                  </a:cubicBezTo>
                  <a:cubicBezTo>
                    <a:pt x="14555" y="5177"/>
                    <a:pt x="14596" y="5209"/>
                    <a:pt x="14634" y="5209"/>
                  </a:cubicBezTo>
                  <a:cubicBezTo>
                    <a:pt x="14661" y="5209"/>
                    <a:pt x="14687" y="5192"/>
                    <a:pt x="14692" y="5152"/>
                  </a:cubicBezTo>
                  <a:cubicBezTo>
                    <a:pt x="14752" y="4831"/>
                    <a:pt x="14538" y="4473"/>
                    <a:pt x="14192" y="4414"/>
                  </a:cubicBezTo>
                  <a:cubicBezTo>
                    <a:pt x="14156" y="4407"/>
                    <a:pt x="14120" y="4404"/>
                    <a:pt x="14084" y="4404"/>
                  </a:cubicBezTo>
                  <a:close/>
                  <a:moveTo>
                    <a:pt x="14745" y="1669"/>
                  </a:moveTo>
                  <a:cubicBezTo>
                    <a:pt x="14473" y="1669"/>
                    <a:pt x="14200" y="1749"/>
                    <a:pt x="13966" y="1914"/>
                  </a:cubicBezTo>
                  <a:cubicBezTo>
                    <a:pt x="13680" y="2116"/>
                    <a:pt x="13478" y="2414"/>
                    <a:pt x="13418" y="2759"/>
                  </a:cubicBezTo>
                  <a:cubicBezTo>
                    <a:pt x="13412" y="2792"/>
                    <a:pt x="13449" y="2818"/>
                    <a:pt x="13486" y="2818"/>
                  </a:cubicBezTo>
                  <a:cubicBezTo>
                    <a:pt x="13515" y="2818"/>
                    <a:pt x="13544" y="2801"/>
                    <a:pt x="13549" y="2759"/>
                  </a:cubicBezTo>
                  <a:cubicBezTo>
                    <a:pt x="13657" y="2211"/>
                    <a:pt x="14157" y="1759"/>
                    <a:pt x="14728" y="1759"/>
                  </a:cubicBezTo>
                  <a:cubicBezTo>
                    <a:pt x="15014" y="1759"/>
                    <a:pt x="15276" y="1854"/>
                    <a:pt x="15514" y="2021"/>
                  </a:cubicBezTo>
                  <a:cubicBezTo>
                    <a:pt x="15752" y="2199"/>
                    <a:pt x="15907" y="2449"/>
                    <a:pt x="15978" y="2735"/>
                  </a:cubicBezTo>
                  <a:cubicBezTo>
                    <a:pt x="16050" y="3057"/>
                    <a:pt x="15990" y="3414"/>
                    <a:pt x="15800" y="3700"/>
                  </a:cubicBezTo>
                  <a:cubicBezTo>
                    <a:pt x="15762" y="3747"/>
                    <a:pt x="15799" y="3794"/>
                    <a:pt x="15845" y="3794"/>
                  </a:cubicBezTo>
                  <a:cubicBezTo>
                    <a:pt x="15858" y="3794"/>
                    <a:pt x="15871" y="3790"/>
                    <a:pt x="15883" y="3783"/>
                  </a:cubicBezTo>
                  <a:cubicBezTo>
                    <a:pt x="15886" y="3782"/>
                    <a:pt x="15888" y="3780"/>
                    <a:pt x="15891" y="3779"/>
                  </a:cubicBezTo>
                  <a:lnTo>
                    <a:pt x="15891" y="3779"/>
                  </a:lnTo>
                  <a:lnTo>
                    <a:pt x="15895" y="3783"/>
                  </a:lnTo>
                  <a:cubicBezTo>
                    <a:pt x="15897" y="3780"/>
                    <a:pt x="15899" y="3777"/>
                    <a:pt x="15900" y="3775"/>
                  </a:cubicBezTo>
                  <a:lnTo>
                    <a:pt x="15900" y="3775"/>
                  </a:lnTo>
                  <a:cubicBezTo>
                    <a:pt x="15968" y="3744"/>
                    <a:pt x="16043" y="3730"/>
                    <a:pt x="16117" y="3730"/>
                  </a:cubicBezTo>
                  <a:cubicBezTo>
                    <a:pt x="16329" y="3730"/>
                    <a:pt x="16544" y="3847"/>
                    <a:pt x="16621" y="4045"/>
                  </a:cubicBezTo>
                  <a:cubicBezTo>
                    <a:pt x="16740" y="4319"/>
                    <a:pt x="16526" y="4664"/>
                    <a:pt x="16240" y="4735"/>
                  </a:cubicBezTo>
                  <a:cubicBezTo>
                    <a:pt x="16160" y="4758"/>
                    <a:pt x="16201" y="4879"/>
                    <a:pt x="16267" y="4879"/>
                  </a:cubicBezTo>
                  <a:cubicBezTo>
                    <a:pt x="16270" y="4879"/>
                    <a:pt x="16273" y="4879"/>
                    <a:pt x="16276" y="4878"/>
                  </a:cubicBezTo>
                  <a:cubicBezTo>
                    <a:pt x="16281" y="4877"/>
                    <a:pt x="16286" y="4876"/>
                    <a:pt x="16291" y="4875"/>
                  </a:cubicBezTo>
                  <a:lnTo>
                    <a:pt x="16291" y="4875"/>
                  </a:lnTo>
                  <a:cubicBezTo>
                    <a:pt x="16311" y="4871"/>
                    <a:pt x="16331" y="4869"/>
                    <a:pt x="16352" y="4869"/>
                  </a:cubicBezTo>
                  <a:cubicBezTo>
                    <a:pt x="16470" y="4869"/>
                    <a:pt x="16586" y="4935"/>
                    <a:pt x="16645" y="5033"/>
                  </a:cubicBezTo>
                  <a:cubicBezTo>
                    <a:pt x="16716" y="5176"/>
                    <a:pt x="16693" y="5355"/>
                    <a:pt x="16586" y="5450"/>
                  </a:cubicBezTo>
                  <a:cubicBezTo>
                    <a:pt x="16540" y="5495"/>
                    <a:pt x="16585" y="5569"/>
                    <a:pt x="16635" y="5569"/>
                  </a:cubicBezTo>
                  <a:cubicBezTo>
                    <a:pt x="16651" y="5569"/>
                    <a:pt x="16667" y="5562"/>
                    <a:pt x="16681" y="5545"/>
                  </a:cubicBezTo>
                  <a:cubicBezTo>
                    <a:pt x="16824" y="5390"/>
                    <a:pt x="16871" y="5152"/>
                    <a:pt x="16764" y="4962"/>
                  </a:cubicBezTo>
                  <a:cubicBezTo>
                    <a:pt x="16708" y="4867"/>
                    <a:pt x="16618" y="4800"/>
                    <a:pt x="16518" y="4762"/>
                  </a:cubicBezTo>
                  <a:lnTo>
                    <a:pt x="16518" y="4762"/>
                  </a:lnTo>
                  <a:cubicBezTo>
                    <a:pt x="16670" y="4639"/>
                    <a:pt x="16768" y="4443"/>
                    <a:pt x="16776" y="4247"/>
                  </a:cubicBezTo>
                  <a:cubicBezTo>
                    <a:pt x="16788" y="3950"/>
                    <a:pt x="16574" y="3700"/>
                    <a:pt x="16288" y="3640"/>
                  </a:cubicBezTo>
                  <a:cubicBezTo>
                    <a:pt x="16226" y="3622"/>
                    <a:pt x="16165" y="3613"/>
                    <a:pt x="16106" y="3613"/>
                  </a:cubicBezTo>
                  <a:cubicBezTo>
                    <a:pt x="16065" y="3613"/>
                    <a:pt x="16025" y="3617"/>
                    <a:pt x="15985" y="3627"/>
                  </a:cubicBezTo>
                  <a:lnTo>
                    <a:pt x="15985" y="3627"/>
                  </a:lnTo>
                  <a:cubicBezTo>
                    <a:pt x="16245" y="3096"/>
                    <a:pt x="16135" y="2421"/>
                    <a:pt x="15681" y="2021"/>
                  </a:cubicBezTo>
                  <a:cubicBezTo>
                    <a:pt x="15417" y="1790"/>
                    <a:pt x="15081" y="1669"/>
                    <a:pt x="14745" y="1669"/>
                  </a:cubicBezTo>
                  <a:close/>
                  <a:moveTo>
                    <a:pt x="8450" y="4551"/>
                  </a:moveTo>
                  <a:cubicBezTo>
                    <a:pt x="8245" y="4551"/>
                    <a:pt x="8037" y="4653"/>
                    <a:pt x="7906" y="4819"/>
                  </a:cubicBezTo>
                  <a:cubicBezTo>
                    <a:pt x="7811" y="4950"/>
                    <a:pt x="7751" y="5093"/>
                    <a:pt x="7751" y="5259"/>
                  </a:cubicBezTo>
                  <a:cubicBezTo>
                    <a:pt x="7758" y="5318"/>
                    <a:pt x="7800" y="5345"/>
                    <a:pt x="7837" y="5345"/>
                  </a:cubicBezTo>
                  <a:cubicBezTo>
                    <a:pt x="7867" y="5345"/>
                    <a:pt x="7894" y="5327"/>
                    <a:pt x="7894" y="5295"/>
                  </a:cubicBezTo>
                  <a:cubicBezTo>
                    <a:pt x="7894" y="4997"/>
                    <a:pt x="8144" y="4712"/>
                    <a:pt x="8442" y="4712"/>
                  </a:cubicBezTo>
                  <a:cubicBezTo>
                    <a:pt x="8739" y="4712"/>
                    <a:pt x="9013" y="4997"/>
                    <a:pt x="9001" y="5271"/>
                  </a:cubicBezTo>
                  <a:cubicBezTo>
                    <a:pt x="9001" y="5309"/>
                    <a:pt x="9041" y="5343"/>
                    <a:pt x="9075" y="5343"/>
                  </a:cubicBezTo>
                  <a:cubicBezTo>
                    <a:pt x="9094" y="5343"/>
                    <a:pt x="9112" y="5332"/>
                    <a:pt x="9120" y="5307"/>
                  </a:cubicBezTo>
                  <a:cubicBezTo>
                    <a:pt x="9187" y="5154"/>
                    <a:pt x="9353" y="5048"/>
                    <a:pt x="9526" y="5048"/>
                  </a:cubicBezTo>
                  <a:cubicBezTo>
                    <a:pt x="9569" y="5048"/>
                    <a:pt x="9613" y="5054"/>
                    <a:pt x="9656" y="5069"/>
                  </a:cubicBezTo>
                  <a:cubicBezTo>
                    <a:pt x="9858" y="5140"/>
                    <a:pt x="9966" y="5390"/>
                    <a:pt x="9906" y="5593"/>
                  </a:cubicBezTo>
                  <a:cubicBezTo>
                    <a:pt x="9885" y="5641"/>
                    <a:pt x="9925" y="5673"/>
                    <a:pt x="9966" y="5673"/>
                  </a:cubicBezTo>
                  <a:cubicBezTo>
                    <a:pt x="9996" y="5673"/>
                    <a:pt x="10027" y="5656"/>
                    <a:pt x="10037" y="5616"/>
                  </a:cubicBezTo>
                  <a:cubicBezTo>
                    <a:pt x="10132" y="5355"/>
                    <a:pt x="9978" y="5033"/>
                    <a:pt x="9716" y="4938"/>
                  </a:cubicBezTo>
                  <a:cubicBezTo>
                    <a:pt x="9653" y="4913"/>
                    <a:pt x="9588" y="4902"/>
                    <a:pt x="9524" y="4902"/>
                  </a:cubicBezTo>
                  <a:cubicBezTo>
                    <a:pt x="9367" y="4902"/>
                    <a:pt x="9214" y="4970"/>
                    <a:pt x="9109" y="5084"/>
                  </a:cubicBezTo>
                  <a:lnTo>
                    <a:pt x="9109" y="5084"/>
                  </a:lnTo>
                  <a:cubicBezTo>
                    <a:pt x="9051" y="4865"/>
                    <a:pt x="8886" y="4687"/>
                    <a:pt x="8668" y="4593"/>
                  </a:cubicBezTo>
                  <a:cubicBezTo>
                    <a:pt x="8598" y="4564"/>
                    <a:pt x="8524" y="4551"/>
                    <a:pt x="8450" y="4551"/>
                  </a:cubicBezTo>
                  <a:close/>
                  <a:moveTo>
                    <a:pt x="2292" y="2574"/>
                  </a:moveTo>
                  <a:cubicBezTo>
                    <a:pt x="1811" y="2574"/>
                    <a:pt x="1363" y="2840"/>
                    <a:pt x="1167" y="3295"/>
                  </a:cubicBezTo>
                  <a:cubicBezTo>
                    <a:pt x="1065" y="3540"/>
                    <a:pt x="1050" y="3812"/>
                    <a:pt x="1116" y="4064"/>
                  </a:cubicBezTo>
                  <a:lnTo>
                    <a:pt x="1116" y="4064"/>
                  </a:lnTo>
                  <a:cubicBezTo>
                    <a:pt x="1057" y="4051"/>
                    <a:pt x="995" y="4044"/>
                    <a:pt x="934" y="4044"/>
                  </a:cubicBezTo>
                  <a:cubicBezTo>
                    <a:pt x="675" y="4044"/>
                    <a:pt x="411" y="4163"/>
                    <a:pt x="250" y="4366"/>
                  </a:cubicBezTo>
                  <a:cubicBezTo>
                    <a:pt x="0" y="4664"/>
                    <a:pt x="0" y="5069"/>
                    <a:pt x="214" y="5378"/>
                  </a:cubicBezTo>
                  <a:cubicBezTo>
                    <a:pt x="333" y="5557"/>
                    <a:pt x="500" y="5688"/>
                    <a:pt x="703" y="5736"/>
                  </a:cubicBezTo>
                  <a:cubicBezTo>
                    <a:pt x="706" y="5736"/>
                    <a:pt x="709" y="5736"/>
                    <a:pt x="712" y="5736"/>
                  </a:cubicBezTo>
                  <a:cubicBezTo>
                    <a:pt x="778" y="5736"/>
                    <a:pt x="818" y="5616"/>
                    <a:pt x="738" y="5605"/>
                  </a:cubicBezTo>
                  <a:cubicBezTo>
                    <a:pt x="429" y="5509"/>
                    <a:pt x="203" y="5235"/>
                    <a:pt x="179" y="4914"/>
                  </a:cubicBezTo>
                  <a:cubicBezTo>
                    <a:pt x="167" y="4604"/>
                    <a:pt x="381" y="4319"/>
                    <a:pt x="679" y="4223"/>
                  </a:cubicBezTo>
                  <a:cubicBezTo>
                    <a:pt x="756" y="4194"/>
                    <a:pt x="839" y="4179"/>
                    <a:pt x="924" y="4179"/>
                  </a:cubicBezTo>
                  <a:cubicBezTo>
                    <a:pt x="1009" y="4179"/>
                    <a:pt x="1095" y="4194"/>
                    <a:pt x="1179" y="4223"/>
                  </a:cubicBezTo>
                  <a:cubicBezTo>
                    <a:pt x="1184" y="4224"/>
                    <a:pt x="1189" y="4225"/>
                    <a:pt x="1194" y="4225"/>
                  </a:cubicBezTo>
                  <a:cubicBezTo>
                    <a:pt x="1246" y="4225"/>
                    <a:pt x="1285" y="4172"/>
                    <a:pt x="1274" y="4128"/>
                  </a:cubicBezTo>
                  <a:cubicBezTo>
                    <a:pt x="1107" y="3664"/>
                    <a:pt x="1274" y="3116"/>
                    <a:pt x="1691" y="2854"/>
                  </a:cubicBezTo>
                  <a:cubicBezTo>
                    <a:pt x="1868" y="2746"/>
                    <a:pt x="2066" y="2692"/>
                    <a:pt x="2261" y="2692"/>
                  </a:cubicBezTo>
                  <a:cubicBezTo>
                    <a:pt x="2538" y="2692"/>
                    <a:pt x="2810" y="2800"/>
                    <a:pt x="3012" y="3009"/>
                  </a:cubicBezTo>
                  <a:cubicBezTo>
                    <a:pt x="3191" y="3211"/>
                    <a:pt x="3310" y="3473"/>
                    <a:pt x="3310" y="3747"/>
                  </a:cubicBezTo>
                  <a:cubicBezTo>
                    <a:pt x="3310" y="3785"/>
                    <a:pt x="3339" y="3802"/>
                    <a:pt x="3371" y="3802"/>
                  </a:cubicBezTo>
                  <a:cubicBezTo>
                    <a:pt x="3399" y="3802"/>
                    <a:pt x="3430" y="3787"/>
                    <a:pt x="3441" y="3759"/>
                  </a:cubicBezTo>
                  <a:cubicBezTo>
                    <a:pt x="3509" y="3589"/>
                    <a:pt x="3696" y="3473"/>
                    <a:pt x="3879" y="3473"/>
                  </a:cubicBezTo>
                  <a:cubicBezTo>
                    <a:pt x="3888" y="3473"/>
                    <a:pt x="3897" y="3473"/>
                    <a:pt x="3905" y="3473"/>
                  </a:cubicBezTo>
                  <a:cubicBezTo>
                    <a:pt x="4096" y="3509"/>
                    <a:pt x="4263" y="3652"/>
                    <a:pt x="4310" y="3842"/>
                  </a:cubicBezTo>
                  <a:cubicBezTo>
                    <a:pt x="4320" y="3882"/>
                    <a:pt x="4347" y="3899"/>
                    <a:pt x="4374" y="3899"/>
                  </a:cubicBezTo>
                  <a:cubicBezTo>
                    <a:pt x="4411" y="3899"/>
                    <a:pt x="4448" y="3867"/>
                    <a:pt x="4441" y="3819"/>
                  </a:cubicBezTo>
                  <a:cubicBezTo>
                    <a:pt x="4382" y="3557"/>
                    <a:pt x="4155" y="3366"/>
                    <a:pt x="3905" y="3354"/>
                  </a:cubicBezTo>
                  <a:cubicBezTo>
                    <a:pt x="3897" y="3354"/>
                    <a:pt x="3888" y="3354"/>
                    <a:pt x="3880" y="3354"/>
                  </a:cubicBezTo>
                  <a:cubicBezTo>
                    <a:pt x="3711" y="3354"/>
                    <a:pt x="3539" y="3433"/>
                    <a:pt x="3424" y="3560"/>
                  </a:cubicBezTo>
                  <a:lnTo>
                    <a:pt x="3424" y="3560"/>
                  </a:lnTo>
                  <a:cubicBezTo>
                    <a:pt x="3342" y="3092"/>
                    <a:pt x="2982" y="2686"/>
                    <a:pt x="2512" y="2592"/>
                  </a:cubicBezTo>
                  <a:cubicBezTo>
                    <a:pt x="2439" y="2580"/>
                    <a:pt x="2365" y="2574"/>
                    <a:pt x="2292" y="2574"/>
                  </a:cubicBezTo>
                  <a:close/>
                  <a:moveTo>
                    <a:pt x="19509" y="5356"/>
                  </a:moveTo>
                  <a:cubicBezTo>
                    <a:pt x="19298" y="5356"/>
                    <a:pt x="19093" y="5417"/>
                    <a:pt x="18919" y="5533"/>
                  </a:cubicBezTo>
                  <a:cubicBezTo>
                    <a:pt x="18861" y="5581"/>
                    <a:pt x="18889" y="5668"/>
                    <a:pt x="18940" y="5668"/>
                  </a:cubicBezTo>
                  <a:cubicBezTo>
                    <a:pt x="18952" y="5668"/>
                    <a:pt x="18965" y="5664"/>
                    <a:pt x="18979" y="5652"/>
                  </a:cubicBezTo>
                  <a:cubicBezTo>
                    <a:pt x="19136" y="5546"/>
                    <a:pt x="19322" y="5489"/>
                    <a:pt x="19507" y="5489"/>
                  </a:cubicBezTo>
                  <a:cubicBezTo>
                    <a:pt x="19715" y="5489"/>
                    <a:pt x="19922" y="5561"/>
                    <a:pt x="20086" y="5712"/>
                  </a:cubicBezTo>
                  <a:cubicBezTo>
                    <a:pt x="20372" y="5962"/>
                    <a:pt x="20467" y="6390"/>
                    <a:pt x="20312" y="6736"/>
                  </a:cubicBezTo>
                  <a:cubicBezTo>
                    <a:pt x="20217" y="6926"/>
                    <a:pt x="20050" y="7093"/>
                    <a:pt x="19860" y="7176"/>
                  </a:cubicBezTo>
                  <a:cubicBezTo>
                    <a:pt x="19797" y="7207"/>
                    <a:pt x="19835" y="7302"/>
                    <a:pt x="19901" y="7302"/>
                  </a:cubicBezTo>
                  <a:cubicBezTo>
                    <a:pt x="19910" y="7302"/>
                    <a:pt x="19920" y="7300"/>
                    <a:pt x="19931" y="7295"/>
                  </a:cubicBezTo>
                  <a:cubicBezTo>
                    <a:pt x="20336" y="7117"/>
                    <a:pt x="20574" y="6676"/>
                    <a:pt x="20515" y="6236"/>
                  </a:cubicBezTo>
                  <a:cubicBezTo>
                    <a:pt x="20455" y="5795"/>
                    <a:pt x="20098" y="5426"/>
                    <a:pt x="19657" y="5366"/>
                  </a:cubicBezTo>
                  <a:cubicBezTo>
                    <a:pt x="19608" y="5360"/>
                    <a:pt x="19558" y="5356"/>
                    <a:pt x="19509" y="5356"/>
                  </a:cubicBezTo>
                  <a:close/>
                  <a:moveTo>
                    <a:pt x="16958" y="6579"/>
                  </a:moveTo>
                  <a:cubicBezTo>
                    <a:pt x="16666" y="6579"/>
                    <a:pt x="16420" y="6792"/>
                    <a:pt x="16240" y="7021"/>
                  </a:cubicBezTo>
                  <a:cubicBezTo>
                    <a:pt x="16190" y="7063"/>
                    <a:pt x="16234" y="7106"/>
                    <a:pt x="16286" y="7106"/>
                  </a:cubicBezTo>
                  <a:cubicBezTo>
                    <a:pt x="16307" y="7106"/>
                    <a:pt x="16330" y="7098"/>
                    <a:pt x="16347" y="7081"/>
                  </a:cubicBezTo>
                  <a:cubicBezTo>
                    <a:pt x="16501" y="6883"/>
                    <a:pt x="16716" y="6696"/>
                    <a:pt x="16981" y="6696"/>
                  </a:cubicBezTo>
                  <a:cubicBezTo>
                    <a:pt x="17004" y="6696"/>
                    <a:pt x="17027" y="6697"/>
                    <a:pt x="17050" y="6700"/>
                  </a:cubicBezTo>
                  <a:cubicBezTo>
                    <a:pt x="17169" y="6724"/>
                    <a:pt x="17288" y="6795"/>
                    <a:pt x="17348" y="6914"/>
                  </a:cubicBezTo>
                  <a:cubicBezTo>
                    <a:pt x="17395" y="6998"/>
                    <a:pt x="17395" y="7140"/>
                    <a:pt x="17336" y="7224"/>
                  </a:cubicBezTo>
                  <a:cubicBezTo>
                    <a:pt x="17290" y="7269"/>
                    <a:pt x="17328" y="7343"/>
                    <a:pt x="17375" y="7343"/>
                  </a:cubicBezTo>
                  <a:cubicBezTo>
                    <a:pt x="17388" y="7343"/>
                    <a:pt x="17401" y="7337"/>
                    <a:pt x="17414" y="7325"/>
                  </a:cubicBezTo>
                  <a:lnTo>
                    <a:pt x="17414" y="7325"/>
                  </a:lnTo>
                  <a:lnTo>
                    <a:pt x="17419" y="7331"/>
                  </a:lnTo>
                  <a:cubicBezTo>
                    <a:pt x="17428" y="7320"/>
                    <a:pt x="17436" y="7309"/>
                    <a:pt x="17443" y="7298"/>
                  </a:cubicBezTo>
                  <a:lnTo>
                    <a:pt x="17443" y="7298"/>
                  </a:lnTo>
                  <a:cubicBezTo>
                    <a:pt x="17551" y="7206"/>
                    <a:pt x="17686" y="7160"/>
                    <a:pt x="17820" y="7160"/>
                  </a:cubicBezTo>
                  <a:cubicBezTo>
                    <a:pt x="17952" y="7160"/>
                    <a:pt x="18085" y="7204"/>
                    <a:pt x="18193" y="7295"/>
                  </a:cubicBezTo>
                  <a:cubicBezTo>
                    <a:pt x="18407" y="7498"/>
                    <a:pt x="18419" y="7831"/>
                    <a:pt x="18252" y="8057"/>
                  </a:cubicBezTo>
                  <a:cubicBezTo>
                    <a:pt x="18218" y="8108"/>
                    <a:pt x="18263" y="8153"/>
                    <a:pt x="18313" y="8153"/>
                  </a:cubicBezTo>
                  <a:cubicBezTo>
                    <a:pt x="18333" y="8153"/>
                    <a:pt x="18354" y="8146"/>
                    <a:pt x="18371" y="8129"/>
                  </a:cubicBezTo>
                  <a:cubicBezTo>
                    <a:pt x="18538" y="7926"/>
                    <a:pt x="18538" y="7617"/>
                    <a:pt x="18419" y="7390"/>
                  </a:cubicBezTo>
                  <a:cubicBezTo>
                    <a:pt x="18298" y="7171"/>
                    <a:pt x="18056" y="7042"/>
                    <a:pt x="17795" y="7042"/>
                  </a:cubicBezTo>
                  <a:cubicBezTo>
                    <a:pt x="17773" y="7042"/>
                    <a:pt x="17751" y="7043"/>
                    <a:pt x="17729" y="7045"/>
                  </a:cubicBezTo>
                  <a:cubicBezTo>
                    <a:pt x="17655" y="7051"/>
                    <a:pt x="17579" y="7070"/>
                    <a:pt x="17509" y="7103"/>
                  </a:cubicBezTo>
                  <a:lnTo>
                    <a:pt x="17509" y="7103"/>
                  </a:lnTo>
                  <a:cubicBezTo>
                    <a:pt x="17515" y="7035"/>
                    <a:pt x="17505" y="6966"/>
                    <a:pt x="17478" y="6902"/>
                  </a:cubicBezTo>
                  <a:cubicBezTo>
                    <a:pt x="17419" y="6748"/>
                    <a:pt x="17300" y="6640"/>
                    <a:pt x="17133" y="6605"/>
                  </a:cubicBezTo>
                  <a:cubicBezTo>
                    <a:pt x="17073" y="6587"/>
                    <a:pt x="17015" y="6579"/>
                    <a:pt x="16958" y="6579"/>
                  </a:cubicBezTo>
                  <a:close/>
                  <a:moveTo>
                    <a:pt x="5432" y="4314"/>
                  </a:moveTo>
                  <a:cubicBezTo>
                    <a:pt x="5324" y="4314"/>
                    <a:pt x="5215" y="4328"/>
                    <a:pt x="5108" y="4354"/>
                  </a:cubicBezTo>
                  <a:cubicBezTo>
                    <a:pt x="4846" y="4426"/>
                    <a:pt x="4608" y="4604"/>
                    <a:pt x="4441" y="4843"/>
                  </a:cubicBezTo>
                  <a:cubicBezTo>
                    <a:pt x="4290" y="5064"/>
                    <a:pt x="4224" y="5337"/>
                    <a:pt x="4236" y="5603"/>
                  </a:cubicBezTo>
                  <a:lnTo>
                    <a:pt x="4236" y="5603"/>
                  </a:lnTo>
                  <a:cubicBezTo>
                    <a:pt x="4097" y="5530"/>
                    <a:pt x="3939" y="5493"/>
                    <a:pt x="3784" y="5493"/>
                  </a:cubicBezTo>
                  <a:cubicBezTo>
                    <a:pt x="3666" y="5493"/>
                    <a:pt x="3549" y="5514"/>
                    <a:pt x="3441" y="5557"/>
                  </a:cubicBezTo>
                  <a:cubicBezTo>
                    <a:pt x="3131" y="5688"/>
                    <a:pt x="2953" y="6009"/>
                    <a:pt x="2953" y="6331"/>
                  </a:cubicBezTo>
                  <a:cubicBezTo>
                    <a:pt x="2953" y="6509"/>
                    <a:pt x="3012" y="6700"/>
                    <a:pt x="3120" y="6855"/>
                  </a:cubicBezTo>
                  <a:cubicBezTo>
                    <a:pt x="3136" y="6872"/>
                    <a:pt x="3159" y="6888"/>
                    <a:pt x="3179" y="6888"/>
                  </a:cubicBezTo>
                  <a:cubicBezTo>
                    <a:pt x="3188" y="6888"/>
                    <a:pt x="3196" y="6885"/>
                    <a:pt x="3203" y="6879"/>
                  </a:cubicBezTo>
                  <a:cubicBezTo>
                    <a:pt x="3227" y="6843"/>
                    <a:pt x="3251" y="6795"/>
                    <a:pt x="3227" y="6759"/>
                  </a:cubicBezTo>
                  <a:cubicBezTo>
                    <a:pt x="3060" y="6545"/>
                    <a:pt x="3024" y="6224"/>
                    <a:pt x="3143" y="5986"/>
                  </a:cubicBezTo>
                  <a:cubicBezTo>
                    <a:pt x="3258" y="5745"/>
                    <a:pt x="3515" y="5604"/>
                    <a:pt x="3789" y="5604"/>
                  </a:cubicBezTo>
                  <a:cubicBezTo>
                    <a:pt x="3800" y="5604"/>
                    <a:pt x="3811" y="5604"/>
                    <a:pt x="3822" y="5605"/>
                  </a:cubicBezTo>
                  <a:cubicBezTo>
                    <a:pt x="3977" y="5605"/>
                    <a:pt x="4132" y="5664"/>
                    <a:pt x="4251" y="5771"/>
                  </a:cubicBezTo>
                  <a:cubicBezTo>
                    <a:pt x="4267" y="5781"/>
                    <a:pt x="4283" y="5785"/>
                    <a:pt x="4299" y="5785"/>
                  </a:cubicBezTo>
                  <a:cubicBezTo>
                    <a:pt x="4338" y="5785"/>
                    <a:pt x="4370" y="5755"/>
                    <a:pt x="4370" y="5712"/>
                  </a:cubicBezTo>
                  <a:cubicBezTo>
                    <a:pt x="4368" y="5704"/>
                    <a:pt x="4367" y="5697"/>
                    <a:pt x="4366" y="5690"/>
                  </a:cubicBezTo>
                  <a:lnTo>
                    <a:pt x="4366" y="5690"/>
                  </a:lnTo>
                  <a:cubicBezTo>
                    <a:pt x="4367" y="5689"/>
                    <a:pt x="4368" y="5689"/>
                    <a:pt x="4370" y="5688"/>
                  </a:cubicBezTo>
                  <a:cubicBezTo>
                    <a:pt x="4368" y="5687"/>
                    <a:pt x="4366" y="5685"/>
                    <a:pt x="4365" y="5684"/>
                  </a:cubicBezTo>
                  <a:lnTo>
                    <a:pt x="4365" y="5684"/>
                  </a:lnTo>
                  <a:cubicBezTo>
                    <a:pt x="4285" y="5192"/>
                    <a:pt x="4569" y="4673"/>
                    <a:pt x="5048" y="4521"/>
                  </a:cubicBezTo>
                  <a:cubicBezTo>
                    <a:pt x="5170" y="4476"/>
                    <a:pt x="5297" y="4455"/>
                    <a:pt x="5422" y="4455"/>
                  </a:cubicBezTo>
                  <a:cubicBezTo>
                    <a:pt x="5797" y="4455"/>
                    <a:pt x="6159" y="4649"/>
                    <a:pt x="6346" y="4997"/>
                  </a:cubicBezTo>
                  <a:cubicBezTo>
                    <a:pt x="6477" y="5247"/>
                    <a:pt x="6525" y="5533"/>
                    <a:pt x="6453" y="5807"/>
                  </a:cubicBezTo>
                  <a:cubicBezTo>
                    <a:pt x="6445" y="5849"/>
                    <a:pt x="6484" y="5891"/>
                    <a:pt x="6525" y="5891"/>
                  </a:cubicBezTo>
                  <a:cubicBezTo>
                    <a:pt x="6541" y="5891"/>
                    <a:pt x="6558" y="5884"/>
                    <a:pt x="6572" y="5866"/>
                  </a:cubicBezTo>
                  <a:cubicBezTo>
                    <a:pt x="6580" y="5858"/>
                    <a:pt x="6587" y="5850"/>
                    <a:pt x="6595" y="5842"/>
                  </a:cubicBezTo>
                  <a:lnTo>
                    <a:pt x="6595" y="5842"/>
                  </a:lnTo>
                  <a:cubicBezTo>
                    <a:pt x="6596" y="5843"/>
                    <a:pt x="6596" y="5843"/>
                    <a:pt x="6596" y="5843"/>
                  </a:cubicBezTo>
                  <a:cubicBezTo>
                    <a:pt x="6596" y="5842"/>
                    <a:pt x="6596" y="5842"/>
                    <a:pt x="6597" y="5841"/>
                  </a:cubicBezTo>
                  <a:lnTo>
                    <a:pt x="6597" y="5841"/>
                  </a:lnTo>
                  <a:cubicBezTo>
                    <a:pt x="6682" y="5759"/>
                    <a:pt x="6800" y="5718"/>
                    <a:pt x="6917" y="5718"/>
                  </a:cubicBezTo>
                  <a:cubicBezTo>
                    <a:pt x="7053" y="5718"/>
                    <a:pt x="7189" y="5774"/>
                    <a:pt x="7275" y="5890"/>
                  </a:cubicBezTo>
                  <a:cubicBezTo>
                    <a:pt x="7430" y="6105"/>
                    <a:pt x="7311" y="6462"/>
                    <a:pt x="7061" y="6557"/>
                  </a:cubicBezTo>
                  <a:cubicBezTo>
                    <a:pt x="6989" y="6581"/>
                    <a:pt x="7001" y="6688"/>
                    <a:pt x="7072" y="6688"/>
                  </a:cubicBezTo>
                  <a:cubicBezTo>
                    <a:pt x="7406" y="6688"/>
                    <a:pt x="7715" y="6902"/>
                    <a:pt x="7823" y="7224"/>
                  </a:cubicBezTo>
                  <a:cubicBezTo>
                    <a:pt x="7906" y="7533"/>
                    <a:pt x="7787" y="7891"/>
                    <a:pt x="7537" y="8069"/>
                  </a:cubicBezTo>
                  <a:cubicBezTo>
                    <a:pt x="7477" y="8109"/>
                    <a:pt x="7517" y="8199"/>
                    <a:pt x="7574" y="8199"/>
                  </a:cubicBezTo>
                  <a:cubicBezTo>
                    <a:pt x="7585" y="8199"/>
                    <a:pt x="7597" y="8196"/>
                    <a:pt x="7608" y="8188"/>
                  </a:cubicBezTo>
                  <a:cubicBezTo>
                    <a:pt x="7846" y="8010"/>
                    <a:pt x="8001" y="7736"/>
                    <a:pt x="8001" y="7438"/>
                  </a:cubicBezTo>
                  <a:cubicBezTo>
                    <a:pt x="8001" y="7140"/>
                    <a:pt x="7823" y="6855"/>
                    <a:pt x="7561" y="6688"/>
                  </a:cubicBezTo>
                  <a:cubicBezTo>
                    <a:pt x="7477" y="6640"/>
                    <a:pt x="7386" y="6603"/>
                    <a:pt x="7292" y="6581"/>
                  </a:cubicBezTo>
                  <a:lnTo>
                    <a:pt x="7292" y="6581"/>
                  </a:lnTo>
                  <a:cubicBezTo>
                    <a:pt x="7438" y="6449"/>
                    <a:pt x="7512" y="6235"/>
                    <a:pt x="7477" y="6033"/>
                  </a:cubicBezTo>
                  <a:cubicBezTo>
                    <a:pt x="7432" y="5764"/>
                    <a:pt x="7198" y="5591"/>
                    <a:pt x="6933" y="5591"/>
                  </a:cubicBezTo>
                  <a:cubicBezTo>
                    <a:pt x="6916" y="5591"/>
                    <a:pt x="6899" y="5591"/>
                    <a:pt x="6882" y="5593"/>
                  </a:cubicBezTo>
                  <a:cubicBezTo>
                    <a:pt x="6793" y="5599"/>
                    <a:pt x="6708" y="5622"/>
                    <a:pt x="6632" y="5663"/>
                  </a:cubicBezTo>
                  <a:lnTo>
                    <a:pt x="6632" y="5663"/>
                  </a:lnTo>
                  <a:cubicBezTo>
                    <a:pt x="6689" y="5163"/>
                    <a:pt x="6420" y="4638"/>
                    <a:pt x="5953" y="4426"/>
                  </a:cubicBezTo>
                  <a:cubicBezTo>
                    <a:pt x="5790" y="4351"/>
                    <a:pt x="5612" y="4314"/>
                    <a:pt x="5432" y="4314"/>
                  </a:cubicBezTo>
                  <a:close/>
                  <a:moveTo>
                    <a:pt x="14489" y="6262"/>
                  </a:moveTo>
                  <a:cubicBezTo>
                    <a:pt x="14278" y="6262"/>
                    <a:pt x="14062" y="6330"/>
                    <a:pt x="13895" y="6438"/>
                  </a:cubicBezTo>
                  <a:cubicBezTo>
                    <a:pt x="13818" y="6486"/>
                    <a:pt x="13850" y="6573"/>
                    <a:pt x="13909" y="6573"/>
                  </a:cubicBezTo>
                  <a:cubicBezTo>
                    <a:pt x="13923" y="6573"/>
                    <a:pt x="13938" y="6568"/>
                    <a:pt x="13954" y="6557"/>
                  </a:cubicBezTo>
                  <a:cubicBezTo>
                    <a:pt x="14106" y="6451"/>
                    <a:pt x="14289" y="6394"/>
                    <a:pt x="14472" y="6394"/>
                  </a:cubicBezTo>
                  <a:cubicBezTo>
                    <a:pt x="14679" y="6394"/>
                    <a:pt x="14886" y="6465"/>
                    <a:pt x="15050" y="6617"/>
                  </a:cubicBezTo>
                  <a:cubicBezTo>
                    <a:pt x="15335" y="6867"/>
                    <a:pt x="15443" y="7295"/>
                    <a:pt x="15276" y="7641"/>
                  </a:cubicBezTo>
                  <a:cubicBezTo>
                    <a:pt x="15192" y="7831"/>
                    <a:pt x="15026" y="7998"/>
                    <a:pt x="14835" y="8093"/>
                  </a:cubicBezTo>
                  <a:cubicBezTo>
                    <a:pt x="14759" y="8115"/>
                    <a:pt x="14802" y="8215"/>
                    <a:pt x="14882" y="8215"/>
                  </a:cubicBezTo>
                  <a:cubicBezTo>
                    <a:pt x="14890" y="8215"/>
                    <a:pt x="14898" y="8214"/>
                    <a:pt x="14907" y="8212"/>
                  </a:cubicBezTo>
                  <a:cubicBezTo>
                    <a:pt x="15312" y="8022"/>
                    <a:pt x="15550" y="7581"/>
                    <a:pt x="15490" y="7152"/>
                  </a:cubicBezTo>
                  <a:cubicBezTo>
                    <a:pt x="15431" y="6700"/>
                    <a:pt x="15073" y="6331"/>
                    <a:pt x="14621" y="6271"/>
                  </a:cubicBezTo>
                  <a:cubicBezTo>
                    <a:pt x="14578" y="6265"/>
                    <a:pt x="14534" y="6262"/>
                    <a:pt x="14489" y="6262"/>
                  </a:cubicBezTo>
                  <a:close/>
                  <a:moveTo>
                    <a:pt x="10779" y="8349"/>
                  </a:moveTo>
                  <a:cubicBezTo>
                    <a:pt x="10569" y="8349"/>
                    <a:pt x="10366" y="8445"/>
                    <a:pt x="10216" y="8629"/>
                  </a:cubicBezTo>
                  <a:cubicBezTo>
                    <a:pt x="10097" y="8760"/>
                    <a:pt x="10037" y="8926"/>
                    <a:pt x="10037" y="9105"/>
                  </a:cubicBezTo>
                  <a:cubicBezTo>
                    <a:pt x="10032" y="9138"/>
                    <a:pt x="10059" y="9156"/>
                    <a:pt x="10091" y="9156"/>
                  </a:cubicBezTo>
                  <a:cubicBezTo>
                    <a:pt x="10127" y="9156"/>
                    <a:pt x="10168" y="9132"/>
                    <a:pt x="10168" y="9081"/>
                  </a:cubicBezTo>
                  <a:cubicBezTo>
                    <a:pt x="10168" y="8766"/>
                    <a:pt x="10454" y="8474"/>
                    <a:pt x="10780" y="8474"/>
                  </a:cubicBezTo>
                  <a:cubicBezTo>
                    <a:pt x="10786" y="8474"/>
                    <a:pt x="10793" y="8474"/>
                    <a:pt x="10799" y="8474"/>
                  </a:cubicBezTo>
                  <a:cubicBezTo>
                    <a:pt x="11121" y="8486"/>
                    <a:pt x="11406" y="8807"/>
                    <a:pt x="11382" y="9129"/>
                  </a:cubicBezTo>
                  <a:cubicBezTo>
                    <a:pt x="11382" y="9176"/>
                    <a:pt x="11415" y="9200"/>
                    <a:pt x="11448" y="9200"/>
                  </a:cubicBezTo>
                  <a:cubicBezTo>
                    <a:pt x="11481" y="9200"/>
                    <a:pt x="11513" y="9176"/>
                    <a:pt x="11513" y="9129"/>
                  </a:cubicBezTo>
                  <a:cubicBezTo>
                    <a:pt x="11525" y="8819"/>
                    <a:pt x="11323" y="8522"/>
                    <a:pt x="11049" y="8403"/>
                  </a:cubicBezTo>
                  <a:cubicBezTo>
                    <a:pt x="10960" y="8367"/>
                    <a:pt x="10869" y="8349"/>
                    <a:pt x="10779" y="8349"/>
                  </a:cubicBezTo>
                  <a:close/>
                  <a:moveTo>
                    <a:pt x="12048" y="6196"/>
                  </a:moveTo>
                  <a:cubicBezTo>
                    <a:pt x="11919" y="6196"/>
                    <a:pt x="11790" y="6217"/>
                    <a:pt x="11668" y="6259"/>
                  </a:cubicBezTo>
                  <a:cubicBezTo>
                    <a:pt x="11427" y="6333"/>
                    <a:pt x="11195" y="6489"/>
                    <a:pt x="11022" y="6696"/>
                  </a:cubicBezTo>
                  <a:lnTo>
                    <a:pt x="11022" y="6696"/>
                  </a:lnTo>
                  <a:cubicBezTo>
                    <a:pt x="10886" y="6477"/>
                    <a:pt x="10638" y="6332"/>
                    <a:pt x="10381" y="6332"/>
                  </a:cubicBezTo>
                  <a:cubicBezTo>
                    <a:pt x="10342" y="6332"/>
                    <a:pt x="10303" y="6336"/>
                    <a:pt x="10263" y="6343"/>
                  </a:cubicBezTo>
                  <a:cubicBezTo>
                    <a:pt x="9918" y="6426"/>
                    <a:pt x="9680" y="6748"/>
                    <a:pt x="9692" y="7093"/>
                  </a:cubicBezTo>
                  <a:cubicBezTo>
                    <a:pt x="9698" y="7148"/>
                    <a:pt x="9739" y="7175"/>
                    <a:pt x="9777" y="7175"/>
                  </a:cubicBezTo>
                  <a:cubicBezTo>
                    <a:pt x="9813" y="7175"/>
                    <a:pt x="9847" y="7151"/>
                    <a:pt x="9847" y="7105"/>
                  </a:cubicBezTo>
                  <a:cubicBezTo>
                    <a:pt x="9835" y="6819"/>
                    <a:pt x="10025" y="6557"/>
                    <a:pt x="10299" y="6498"/>
                  </a:cubicBezTo>
                  <a:cubicBezTo>
                    <a:pt x="10337" y="6489"/>
                    <a:pt x="10375" y="6485"/>
                    <a:pt x="10414" y="6485"/>
                  </a:cubicBezTo>
                  <a:cubicBezTo>
                    <a:pt x="10652" y="6485"/>
                    <a:pt x="10885" y="6636"/>
                    <a:pt x="10978" y="6831"/>
                  </a:cubicBezTo>
                  <a:cubicBezTo>
                    <a:pt x="10991" y="6864"/>
                    <a:pt x="11016" y="6879"/>
                    <a:pt x="11041" y="6879"/>
                  </a:cubicBezTo>
                  <a:cubicBezTo>
                    <a:pt x="11061" y="6879"/>
                    <a:pt x="11081" y="6870"/>
                    <a:pt x="11097" y="6855"/>
                  </a:cubicBezTo>
                  <a:cubicBezTo>
                    <a:pt x="11330" y="6553"/>
                    <a:pt x="11682" y="6331"/>
                    <a:pt x="12057" y="6331"/>
                  </a:cubicBezTo>
                  <a:cubicBezTo>
                    <a:pt x="12141" y="6331"/>
                    <a:pt x="12226" y="6343"/>
                    <a:pt x="12311" y="6367"/>
                  </a:cubicBezTo>
                  <a:cubicBezTo>
                    <a:pt x="12728" y="6462"/>
                    <a:pt x="13073" y="6843"/>
                    <a:pt x="13014" y="7283"/>
                  </a:cubicBezTo>
                  <a:cubicBezTo>
                    <a:pt x="12980" y="7498"/>
                    <a:pt x="12881" y="7692"/>
                    <a:pt x="12698" y="7802"/>
                  </a:cubicBezTo>
                  <a:lnTo>
                    <a:pt x="12698" y="7802"/>
                  </a:lnTo>
                  <a:cubicBezTo>
                    <a:pt x="12688" y="7804"/>
                    <a:pt x="12678" y="7805"/>
                    <a:pt x="12668" y="7807"/>
                  </a:cubicBezTo>
                  <a:cubicBezTo>
                    <a:pt x="12669" y="7811"/>
                    <a:pt x="12670" y="7814"/>
                    <a:pt x="12671" y="7818"/>
                  </a:cubicBezTo>
                  <a:lnTo>
                    <a:pt x="12671" y="7818"/>
                  </a:lnTo>
                  <a:cubicBezTo>
                    <a:pt x="12670" y="7818"/>
                    <a:pt x="12669" y="7819"/>
                    <a:pt x="12668" y="7819"/>
                  </a:cubicBezTo>
                  <a:cubicBezTo>
                    <a:pt x="12602" y="7864"/>
                    <a:pt x="12649" y="7939"/>
                    <a:pt x="12704" y="7939"/>
                  </a:cubicBezTo>
                  <a:cubicBezTo>
                    <a:pt x="12708" y="7939"/>
                    <a:pt x="12712" y="7939"/>
                    <a:pt x="12716" y="7938"/>
                  </a:cubicBezTo>
                  <a:cubicBezTo>
                    <a:pt x="12763" y="7931"/>
                    <a:pt x="12810" y="7927"/>
                    <a:pt x="12856" y="7927"/>
                  </a:cubicBezTo>
                  <a:cubicBezTo>
                    <a:pt x="13108" y="7927"/>
                    <a:pt x="13357" y="8033"/>
                    <a:pt x="13538" y="8224"/>
                  </a:cubicBezTo>
                  <a:cubicBezTo>
                    <a:pt x="13740" y="8450"/>
                    <a:pt x="13823" y="8760"/>
                    <a:pt x="13764" y="9057"/>
                  </a:cubicBezTo>
                  <a:cubicBezTo>
                    <a:pt x="13716" y="9224"/>
                    <a:pt x="13645" y="9379"/>
                    <a:pt x="13502" y="9498"/>
                  </a:cubicBezTo>
                  <a:cubicBezTo>
                    <a:pt x="13456" y="9544"/>
                    <a:pt x="13503" y="9612"/>
                    <a:pt x="13554" y="9612"/>
                  </a:cubicBezTo>
                  <a:cubicBezTo>
                    <a:pt x="13569" y="9612"/>
                    <a:pt x="13584" y="9606"/>
                    <a:pt x="13597" y="9593"/>
                  </a:cubicBezTo>
                  <a:cubicBezTo>
                    <a:pt x="13847" y="9343"/>
                    <a:pt x="13954" y="8986"/>
                    <a:pt x="13895" y="8629"/>
                  </a:cubicBezTo>
                  <a:cubicBezTo>
                    <a:pt x="13835" y="8283"/>
                    <a:pt x="13573" y="7998"/>
                    <a:pt x="13252" y="7867"/>
                  </a:cubicBezTo>
                  <a:cubicBezTo>
                    <a:pt x="13137" y="7821"/>
                    <a:pt x="13013" y="7795"/>
                    <a:pt x="12885" y="7791"/>
                  </a:cubicBezTo>
                  <a:lnTo>
                    <a:pt x="12885" y="7791"/>
                  </a:lnTo>
                  <a:cubicBezTo>
                    <a:pt x="13157" y="7506"/>
                    <a:pt x="13204" y="7043"/>
                    <a:pt x="13002" y="6700"/>
                  </a:cubicBezTo>
                  <a:cubicBezTo>
                    <a:pt x="12798" y="6372"/>
                    <a:pt x="12423" y="6196"/>
                    <a:pt x="12048" y="61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35"/>
            <p:cNvSpPr/>
            <p:nvPr/>
          </p:nvSpPr>
          <p:spPr>
            <a:xfrm>
              <a:off x="10224226" y="3191077"/>
              <a:ext cx="1371441" cy="1810540"/>
            </a:xfrm>
            <a:custGeom>
              <a:avLst/>
              <a:gdLst/>
              <a:ahLst/>
              <a:cxnLst/>
              <a:rect l="l" t="t" r="r" b="b"/>
              <a:pathLst>
                <a:path w="21682" h="28624" extrusionOk="0">
                  <a:moveTo>
                    <a:pt x="21682" y="3537"/>
                  </a:moveTo>
                  <a:lnTo>
                    <a:pt x="19967" y="3918"/>
                  </a:lnTo>
                  <a:lnTo>
                    <a:pt x="13871" y="26635"/>
                  </a:lnTo>
                  <a:lnTo>
                    <a:pt x="13871" y="26635"/>
                  </a:lnTo>
                  <a:lnTo>
                    <a:pt x="14812" y="26182"/>
                  </a:lnTo>
                  <a:lnTo>
                    <a:pt x="21682" y="3537"/>
                  </a:lnTo>
                  <a:close/>
                  <a:moveTo>
                    <a:pt x="18062" y="4334"/>
                  </a:moveTo>
                  <a:lnTo>
                    <a:pt x="15776" y="4811"/>
                  </a:lnTo>
                  <a:lnTo>
                    <a:pt x="11073" y="28040"/>
                  </a:lnTo>
                  <a:lnTo>
                    <a:pt x="12324" y="27409"/>
                  </a:lnTo>
                  <a:lnTo>
                    <a:pt x="18062" y="4334"/>
                  </a:lnTo>
                  <a:close/>
                  <a:moveTo>
                    <a:pt x="870" y="1"/>
                  </a:moveTo>
                  <a:lnTo>
                    <a:pt x="1" y="15979"/>
                  </a:lnTo>
                  <a:cubicBezTo>
                    <a:pt x="524" y="16610"/>
                    <a:pt x="1108" y="17169"/>
                    <a:pt x="1763" y="17646"/>
                  </a:cubicBezTo>
                  <a:lnTo>
                    <a:pt x="1167" y="24968"/>
                  </a:lnTo>
                  <a:lnTo>
                    <a:pt x="2560" y="25563"/>
                  </a:lnTo>
                  <a:lnTo>
                    <a:pt x="3275" y="18574"/>
                  </a:lnTo>
                  <a:cubicBezTo>
                    <a:pt x="3965" y="18896"/>
                    <a:pt x="4704" y="19158"/>
                    <a:pt x="5477" y="19312"/>
                  </a:cubicBezTo>
                  <a:cubicBezTo>
                    <a:pt x="5513" y="19312"/>
                    <a:pt x="5537" y="19336"/>
                    <a:pt x="5573" y="19336"/>
                  </a:cubicBezTo>
                  <a:lnTo>
                    <a:pt x="4477" y="26373"/>
                  </a:lnTo>
                  <a:lnTo>
                    <a:pt x="5954" y="26992"/>
                  </a:lnTo>
                  <a:lnTo>
                    <a:pt x="7323" y="19479"/>
                  </a:lnTo>
                  <a:cubicBezTo>
                    <a:pt x="8216" y="19479"/>
                    <a:pt x="9109" y="19348"/>
                    <a:pt x="9978" y="19074"/>
                  </a:cubicBezTo>
                  <a:lnTo>
                    <a:pt x="9978" y="19074"/>
                  </a:lnTo>
                  <a:cubicBezTo>
                    <a:pt x="9442" y="21968"/>
                    <a:pt x="8621" y="26242"/>
                    <a:pt x="8299" y="27944"/>
                  </a:cubicBezTo>
                  <a:lnTo>
                    <a:pt x="9859" y="28623"/>
                  </a:lnTo>
                  <a:lnTo>
                    <a:pt x="14264" y="5120"/>
                  </a:lnTo>
                  <a:lnTo>
                    <a:pt x="8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35"/>
            <p:cNvSpPr/>
            <p:nvPr/>
          </p:nvSpPr>
          <p:spPr>
            <a:xfrm>
              <a:off x="10323280" y="3554083"/>
              <a:ext cx="578444" cy="573131"/>
            </a:xfrm>
            <a:custGeom>
              <a:avLst/>
              <a:gdLst/>
              <a:ahLst/>
              <a:cxnLst/>
              <a:rect l="l" t="t" r="r" b="b"/>
              <a:pathLst>
                <a:path w="9145" h="9061" extrusionOk="0">
                  <a:moveTo>
                    <a:pt x="3906" y="0"/>
                  </a:moveTo>
                  <a:lnTo>
                    <a:pt x="3334" y="1357"/>
                  </a:lnTo>
                  <a:lnTo>
                    <a:pt x="2001" y="750"/>
                  </a:lnTo>
                  <a:lnTo>
                    <a:pt x="2072" y="2203"/>
                  </a:lnTo>
                  <a:lnTo>
                    <a:pt x="608" y="2238"/>
                  </a:lnTo>
                  <a:lnTo>
                    <a:pt x="1310" y="3524"/>
                  </a:lnTo>
                  <a:lnTo>
                    <a:pt x="1" y="4179"/>
                  </a:lnTo>
                  <a:lnTo>
                    <a:pt x="1191" y="5048"/>
                  </a:lnTo>
                  <a:lnTo>
                    <a:pt x="298" y="6203"/>
                  </a:lnTo>
                  <a:lnTo>
                    <a:pt x="1739" y="6465"/>
                  </a:lnTo>
                  <a:lnTo>
                    <a:pt x="1441" y="7894"/>
                  </a:lnTo>
                  <a:lnTo>
                    <a:pt x="2858" y="7489"/>
                  </a:lnTo>
                  <a:lnTo>
                    <a:pt x="3215" y="8918"/>
                  </a:lnTo>
                  <a:lnTo>
                    <a:pt x="4299" y="7953"/>
                  </a:lnTo>
                  <a:lnTo>
                    <a:pt x="5239" y="9061"/>
                  </a:lnTo>
                  <a:lnTo>
                    <a:pt x="5811" y="7727"/>
                  </a:lnTo>
                  <a:lnTo>
                    <a:pt x="7144" y="8334"/>
                  </a:lnTo>
                  <a:lnTo>
                    <a:pt x="7073" y="6858"/>
                  </a:lnTo>
                  <a:lnTo>
                    <a:pt x="8526" y="6834"/>
                  </a:lnTo>
                  <a:lnTo>
                    <a:pt x="7823" y="5548"/>
                  </a:lnTo>
                  <a:lnTo>
                    <a:pt x="9145" y="4894"/>
                  </a:lnTo>
                  <a:lnTo>
                    <a:pt x="7954" y="4036"/>
                  </a:lnTo>
                  <a:lnTo>
                    <a:pt x="8847" y="2869"/>
                  </a:lnTo>
                  <a:lnTo>
                    <a:pt x="7394" y="2619"/>
                  </a:lnTo>
                  <a:lnTo>
                    <a:pt x="7692" y="1191"/>
                  </a:lnTo>
                  <a:lnTo>
                    <a:pt x="6287" y="1584"/>
                  </a:lnTo>
                  <a:lnTo>
                    <a:pt x="5930" y="167"/>
                  </a:lnTo>
                  <a:lnTo>
                    <a:pt x="4835" y="1131"/>
                  </a:lnTo>
                  <a:lnTo>
                    <a:pt x="3906" y="0"/>
                  </a:lnTo>
                  <a:close/>
                </a:path>
              </a:pathLst>
            </a:custGeom>
            <a:solidFill>
              <a:srgbClr val="1A0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48334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36"/>
          <p:cNvSpPr/>
          <p:nvPr/>
        </p:nvSpPr>
        <p:spPr>
          <a:xfrm>
            <a:off x="-167366" y="-50933"/>
            <a:ext cx="472700" cy="6959836"/>
          </a:xfrm>
          <a:custGeom>
            <a:avLst/>
            <a:gdLst/>
            <a:ahLst/>
            <a:cxnLst/>
            <a:rect l="l" t="t" r="r" b="b"/>
            <a:pathLst>
              <a:path w="14181" h="163402" extrusionOk="0">
                <a:moveTo>
                  <a:pt x="1" y="1"/>
                </a:moveTo>
                <a:lnTo>
                  <a:pt x="1" y="163223"/>
                </a:lnTo>
                <a:lnTo>
                  <a:pt x="1" y="163402"/>
                </a:lnTo>
                <a:lnTo>
                  <a:pt x="13931" y="163402"/>
                </a:lnTo>
                <a:cubicBezTo>
                  <a:pt x="13538" y="162461"/>
                  <a:pt x="12847" y="162033"/>
                  <a:pt x="12847" y="160449"/>
                </a:cubicBezTo>
                <a:cubicBezTo>
                  <a:pt x="12847" y="158258"/>
                  <a:pt x="14181" y="158258"/>
                  <a:pt x="14181" y="156091"/>
                </a:cubicBezTo>
                <a:cubicBezTo>
                  <a:pt x="14181" y="153901"/>
                  <a:pt x="12847" y="153901"/>
                  <a:pt x="12847" y="151734"/>
                </a:cubicBezTo>
                <a:cubicBezTo>
                  <a:pt x="12847" y="149543"/>
                  <a:pt x="14181" y="149555"/>
                  <a:pt x="14181" y="147364"/>
                </a:cubicBezTo>
                <a:cubicBezTo>
                  <a:pt x="14181" y="145185"/>
                  <a:pt x="12847" y="145185"/>
                  <a:pt x="12847" y="143006"/>
                </a:cubicBezTo>
                <a:cubicBezTo>
                  <a:pt x="12847" y="140816"/>
                  <a:pt x="14181" y="140816"/>
                  <a:pt x="14181" y="138649"/>
                </a:cubicBezTo>
                <a:cubicBezTo>
                  <a:pt x="14181" y="136458"/>
                  <a:pt x="12847" y="136458"/>
                  <a:pt x="12847" y="134291"/>
                </a:cubicBezTo>
                <a:cubicBezTo>
                  <a:pt x="12847" y="132100"/>
                  <a:pt x="14181" y="132100"/>
                  <a:pt x="14181" y="129922"/>
                </a:cubicBezTo>
                <a:cubicBezTo>
                  <a:pt x="14181" y="127743"/>
                  <a:pt x="12847" y="127743"/>
                  <a:pt x="12847" y="125564"/>
                </a:cubicBezTo>
                <a:cubicBezTo>
                  <a:pt x="12847" y="123373"/>
                  <a:pt x="14181" y="123373"/>
                  <a:pt x="14181" y="121206"/>
                </a:cubicBezTo>
                <a:cubicBezTo>
                  <a:pt x="14181" y="119015"/>
                  <a:pt x="12847" y="119027"/>
                  <a:pt x="12847" y="116848"/>
                </a:cubicBezTo>
                <a:cubicBezTo>
                  <a:pt x="12847" y="114658"/>
                  <a:pt x="14181" y="114658"/>
                  <a:pt x="14181" y="112479"/>
                </a:cubicBezTo>
                <a:cubicBezTo>
                  <a:pt x="14181" y="110300"/>
                  <a:pt x="12847" y="110312"/>
                  <a:pt x="12847" y="108121"/>
                </a:cubicBezTo>
                <a:cubicBezTo>
                  <a:pt x="12847" y="105930"/>
                  <a:pt x="14181" y="105930"/>
                  <a:pt x="14181" y="103764"/>
                </a:cubicBezTo>
                <a:cubicBezTo>
                  <a:pt x="14181" y="101573"/>
                  <a:pt x="12847" y="101573"/>
                  <a:pt x="12847" y="99406"/>
                </a:cubicBezTo>
                <a:cubicBezTo>
                  <a:pt x="12847" y="97215"/>
                  <a:pt x="14181" y="97227"/>
                  <a:pt x="14181" y="95048"/>
                </a:cubicBezTo>
                <a:cubicBezTo>
                  <a:pt x="14181" y="92857"/>
                  <a:pt x="12847" y="92857"/>
                  <a:pt x="12847" y="90679"/>
                </a:cubicBezTo>
                <a:cubicBezTo>
                  <a:pt x="12847" y="88500"/>
                  <a:pt x="14181" y="88500"/>
                  <a:pt x="14181" y="86321"/>
                </a:cubicBezTo>
                <a:cubicBezTo>
                  <a:pt x="14181" y="84130"/>
                  <a:pt x="12847" y="84130"/>
                  <a:pt x="12847" y="81963"/>
                </a:cubicBezTo>
                <a:cubicBezTo>
                  <a:pt x="12847" y="79772"/>
                  <a:pt x="14181" y="79784"/>
                  <a:pt x="14181" y="77606"/>
                </a:cubicBezTo>
                <a:cubicBezTo>
                  <a:pt x="14181" y="75415"/>
                  <a:pt x="12847" y="75415"/>
                  <a:pt x="12847" y="73236"/>
                </a:cubicBezTo>
                <a:cubicBezTo>
                  <a:pt x="12847" y="71057"/>
                  <a:pt x="14181" y="71057"/>
                  <a:pt x="14181" y="68878"/>
                </a:cubicBezTo>
                <a:cubicBezTo>
                  <a:pt x="14181" y="66688"/>
                  <a:pt x="12847" y="66688"/>
                  <a:pt x="12847" y="64521"/>
                </a:cubicBezTo>
                <a:cubicBezTo>
                  <a:pt x="12847" y="62330"/>
                  <a:pt x="14181" y="62330"/>
                  <a:pt x="14181" y="60163"/>
                </a:cubicBezTo>
                <a:cubicBezTo>
                  <a:pt x="14181" y="57972"/>
                  <a:pt x="12847" y="57972"/>
                  <a:pt x="12847" y="55793"/>
                </a:cubicBezTo>
                <a:cubicBezTo>
                  <a:pt x="12847" y="53615"/>
                  <a:pt x="14181" y="53615"/>
                  <a:pt x="14181" y="51436"/>
                </a:cubicBezTo>
                <a:cubicBezTo>
                  <a:pt x="14181" y="49245"/>
                  <a:pt x="12847" y="49269"/>
                  <a:pt x="12847" y="47078"/>
                </a:cubicBezTo>
                <a:cubicBezTo>
                  <a:pt x="12847" y="44887"/>
                  <a:pt x="14181" y="44887"/>
                  <a:pt x="14181" y="42720"/>
                </a:cubicBezTo>
                <a:cubicBezTo>
                  <a:pt x="14181" y="40530"/>
                  <a:pt x="12847" y="40530"/>
                  <a:pt x="12847" y="38351"/>
                </a:cubicBezTo>
                <a:cubicBezTo>
                  <a:pt x="12847" y="36172"/>
                  <a:pt x="14181" y="36172"/>
                  <a:pt x="14181" y="33993"/>
                </a:cubicBezTo>
                <a:cubicBezTo>
                  <a:pt x="14181" y="31802"/>
                  <a:pt x="12847" y="31802"/>
                  <a:pt x="12847" y="29635"/>
                </a:cubicBezTo>
                <a:cubicBezTo>
                  <a:pt x="12847" y="27445"/>
                  <a:pt x="14181" y="27457"/>
                  <a:pt x="14181" y="25278"/>
                </a:cubicBezTo>
                <a:cubicBezTo>
                  <a:pt x="14181" y="23087"/>
                  <a:pt x="12847" y="23099"/>
                  <a:pt x="12847" y="20908"/>
                </a:cubicBezTo>
                <a:cubicBezTo>
                  <a:pt x="12847" y="18729"/>
                  <a:pt x="14181" y="18729"/>
                  <a:pt x="14181" y="16550"/>
                </a:cubicBezTo>
                <a:cubicBezTo>
                  <a:pt x="14181" y="14360"/>
                  <a:pt x="12847" y="14360"/>
                  <a:pt x="12847" y="12193"/>
                </a:cubicBezTo>
                <a:cubicBezTo>
                  <a:pt x="12847" y="10002"/>
                  <a:pt x="14181" y="10002"/>
                  <a:pt x="14181" y="7847"/>
                </a:cubicBezTo>
                <a:cubicBezTo>
                  <a:pt x="14181" y="5656"/>
                  <a:pt x="12847" y="5656"/>
                  <a:pt x="12847" y="3489"/>
                </a:cubicBezTo>
                <a:cubicBezTo>
                  <a:pt x="12847" y="1644"/>
                  <a:pt x="13800" y="1358"/>
                  <a:pt x="1409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36"/>
          <p:cNvSpPr/>
          <p:nvPr/>
        </p:nvSpPr>
        <p:spPr>
          <a:xfrm flipH="1">
            <a:off x="11886667" y="-152515"/>
            <a:ext cx="472700" cy="6959836"/>
          </a:xfrm>
          <a:custGeom>
            <a:avLst/>
            <a:gdLst/>
            <a:ahLst/>
            <a:cxnLst/>
            <a:rect l="l" t="t" r="r" b="b"/>
            <a:pathLst>
              <a:path w="14181" h="163402" extrusionOk="0">
                <a:moveTo>
                  <a:pt x="1" y="1"/>
                </a:moveTo>
                <a:lnTo>
                  <a:pt x="1" y="163223"/>
                </a:lnTo>
                <a:lnTo>
                  <a:pt x="1" y="163402"/>
                </a:lnTo>
                <a:lnTo>
                  <a:pt x="13931" y="163402"/>
                </a:lnTo>
                <a:cubicBezTo>
                  <a:pt x="13538" y="162461"/>
                  <a:pt x="12847" y="162033"/>
                  <a:pt x="12847" y="160449"/>
                </a:cubicBezTo>
                <a:cubicBezTo>
                  <a:pt x="12847" y="158258"/>
                  <a:pt x="14181" y="158258"/>
                  <a:pt x="14181" y="156091"/>
                </a:cubicBezTo>
                <a:cubicBezTo>
                  <a:pt x="14181" y="153901"/>
                  <a:pt x="12847" y="153901"/>
                  <a:pt x="12847" y="151734"/>
                </a:cubicBezTo>
                <a:cubicBezTo>
                  <a:pt x="12847" y="149543"/>
                  <a:pt x="14181" y="149555"/>
                  <a:pt x="14181" y="147364"/>
                </a:cubicBezTo>
                <a:cubicBezTo>
                  <a:pt x="14181" y="145185"/>
                  <a:pt x="12847" y="145185"/>
                  <a:pt x="12847" y="143006"/>
                </a:cubicBezTo>
                <a:cubicBezTo>
                  <a:pt x="12847" y="140816"/>
                  <a:pt x="14181" y="140816"/>
                  <a:pt x="14181" y="138649"/>
                </a:cubicBezTo>
                <a:cubicBezTo>
                  <a:pt x="14181" y="136458"/>
                  <a:pt x="12847" y="136458"/>
                  <a:pt x="12847" y="134291"/>
                </a:cubicBezTo>
                <a:cubicBezTo>
                  <a:pt x="12847" y="132100"/>
                  <a:pt x="14181" y="132100"/>
                  <a:pt x="14181" y="129922"/>
                </a:cubicBezTo>
                <a:cubicBezTo>
                  <a:pt x="14181" y="127743"/>
                  <a:pt x="12847" y="127743"/>
                  <a:pt x="12847" y="125564"/>
                </a:cubicBezTo>
                <a:cubicBezTo>
                  <a:pt x="12847" y="123373"/>
                  <a:pt x="14181" y="123373"/>
                  <a:pt x="14181" y="121206"/>
                </a:cubicBezTo>
                <a:cubicBezTo>
                  <a:pt x="14181" y="119015"/>
                  <a:pt x="12847" y="119027"/>
                  <a:pt x="12847" y="116848"/>
                </a:cubicBezTo>
                <a:cubicBezTo>
                  <a:pt x="12847" y="114658"/>
                  <a:pt x="14181" y="114658"/>
                  <a:pt x="14181" y="112479"/>
                </a:cubicBezTo>
                <a:cubicBezTo>
                  <a:pt x="14181" y="110300"/>
                  <a:pt x="12847" y="110312"/>
                  <a:pt x="12847" y="108121"/>
                </a:cubicBezTo>
                <a:cubicBezTo>
                  <a:pt x="12847" y="105930"/>
                  <a:pt x="14181" y="105930"/>
                  <a:pt x="14181" y="103764"/>
                </a:cubicBezTo>
                <a:cubicBezTo>
                  <a:pt x="14181" y="101573"/>
                  <a:pt x="12847" y="101573"/>
                  <a:pt x="12847" y="99406"/>
                </a:cubicBezTo>
                <a:cubicBezTo>
                  <a:pt x="12847" y="97215"/>
                  <a:pt x="14181" y="97227"/>
                  <a:pt x="14181" y="95048"/>
                </a:cubicBezTo>
                <a:cubicBezTo>
                  <a:pt x="14181" y="92857"/>
                  <a:pt x="12847" y="92857"/>
                  <a:pt x="12847" y="90679"/>
                </a:cubicBezTo>
                <a:cubicBezTo>
                  <a:pt x="12847" y="88500"/>
                  <a:pt x="14181" y="88500"/>
                  <a:pt x="14181" y="86321"/>
                </a:cubicBezTo>
                <a:cubicBezTo>
                  <a:pt x="14181" y="84130"/>
                  <a:pt x="12847" y="84130"/>
                  <a:pt x="12847" y="81963"/>
                </a:cubicBezTo>
                <a:cubicBezTo>
                  <a:pt x="12847" y="79772"/>
                  <a:pt x="14181" y="79784"/>
                  <a:pt x="14181" y="77606"/>
                </a:cubicBezTo>
                <a:cubicBezTo>
                  <a:pt x="14181" y="75415"/>
                  <a:pt x="12847" y="75415"/>
                  <a:pt x="12847" y="73236"/>
                </a:cubicBezTo>
                <a:cubicBezTo>
                  <a:pt x="12847" y="71057"/>
                  <a:pt x="14181" y="71057"/>
                  <a:pt x="14181" y="68878"/>
                </a:cubicBezTo>
                <a:cubicBezTo>
                  <a:pt x="14181" y="66688"/>
                  <a:pt x="12847" y="66688"/>
                  <a:pt x="12847" y="64521"/>
                </a:cubicBezTo>
                <a:cubicBezTo>
                  <a:pt x="12847" y="62330"/>
                  <a:pt x="14181" y="62330"/>
                  <a:pt x="14181" y="60163"/>
                </a:cubicBezTo>
                <a:cubicBezTo>
                  <a:pt x="14181" y="57972"/>
                  <a:pt x="12847" y="57972"/>
                  <a:pt x="12847" y="55793"/>
                </a:cubicBezTo>
                <a:cubicBezTo>
                  <a:pt x="12847" y="53615"/>
                  <a:pt x="14181" y="53615"/>
                  <a:pt x="14181" y="51436"/>
                </a:cubicBezTo>
                <a:cubicBezTo>
                  <a:pt x="14181" y="49245"/>
                  <a:pt x="12847" y="49269"/>
                  <a:pt x="12847" y="47078"/>
                </a:cubicBezTo>
                <a:cubicBezTo>
                  <a:pt x="12847" y="44887"/>
                  <a:pt x="14181" y="44887"/>
                  <a:pt x="14181" y="42720"/>
                </a:cubicBezTo>
                <a:cubicBezTo>
                  <a:pt x="14181" y="40530"/>
                  <a:pt x="12847" y="40530"/>
                  <a:pt x="12847" y="38351"/>
                </a:cubicBezTo>
                <a:cubicBezTo>
                  <a:pt x="12847" y="36172"/>
                  <a:pt x="14181" y="36172"/>
                  <a:pt x="14181" y="33993"/>
                </a:cubicBezTo>
                <a:cubicBezTo>
                  <a:pt x="14181" y="31802"/>
                  <a:pt x="12847" y="31802"/>
                  <a:pt x="12847" y="29635"/>
                </a:cubicBezTo>
                <a:cubicBezTo>
                  <a:pt x="12847" y="27445"/>
                  <a:pt x="14181" y="27457"/>
                  <a:pt x="14181" y="25278"/>
                </a:cubicBezTo>
                <a:cubicBezTo>
                  <a:pt x="14181" y="23087"/>
                  <a:pt x="12847" y="23099"/>
                  <a:pt x="12847" y="20908"/>
                </a:cubicBezTo>
                <a:cubicBezTo>
                  <a:pt x="12847" y="18729"/>
                  <a:pt x="14181" y="18729"/>
                  <a:pt x="14181" y="16550"/>
                </a:cubicBezTo>
                <a:cubicBezTo>
                  <a:pt x="14181" y="14360"/>
                  <a:pt x="12847" y="14360"/>
                  <a:pt x="12847" y="12193"/>
                </a:cubicBezTo>
                <a:cubicBezTo>
                  <a:pt x="12847" y="10002"/>
                  <a:pt x="14181" y="10002"/>
                  <a:pt x="14181" y="7847"/>
                </a:cubicBezTo>
                <a:cubicBezTo>
                  <a:pt x="14181" y="5656"/>
                  <a:pt x="12847" y="5656"/>
                  <a:pt x="12847" y="3489"/>
                </a:cubicBezTo>
                <a:cubicBezTo>
                  <a:pt x="12847" y="1644"/>
                  <a:pt x="13800" y="1358"/>
                  <a:pt x="1409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004" name="Google Shape;1004;p36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123933" y="-146833"/>
            <a:ext cx="12503367" cy="72588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5" name="Google Shape;1005;p36"/>
          <p:cNvGrpSpPr/>
          <p:nvPr/>
        </p:nvGrpSpPr>
        <p:grpSpPr>
          <a:xfrm>
            <a:off x="550398" y="377597"/>
            <a:ext cx="835132" cy="931961"/>
            <a:chOff x="412798" y="283197"/>
            <a:chExt cx="626349" cy="698971"/>
          </a:xfrm>
        </p:grpSpPr>
        <p:sp>
          <p:nvSpPr>
            <p:cNvPr id="1006" name="Google Shape;1006;p36"/>
            <p:cNvSpPr/>
            <p:nvPr/>
          </p:nvSpPr>
          <p:spPr>
            <a:xfrm>
              <a:off x="872621" y="642686"/>
              <a:ext cx="166526" cy="220239"/>
            </a:xfrm>
            <a:custGeom>
              <a:avLst/>
              <a:gdLst/>
              <a:ahLst/>
              <a:cxnLst/>
              <a:rect l="l" t="t" r="r" b="b"/>
              <a:pathLst>
                <a:path w="12919" h="17086" extrusionOk="0">
                  <a:moveTo>
                    <a:pt x="6465" y="0"/>
                  </a:moveTo>
                  <a:cubicBezTo>
                    <a:pt x="6013" y="0"/>
                    <a:pt x="5656" y="358"/>
                    <a:pt x="5656" y="798"/>
                  </a:cubicBezTo>
                  <a:lnTo>
                    <a:pt x="5656" y="6906"/>
                  </a:lnTo>
                  <a:lnTo>
                    <a:pt x="1405" y="3596"/>
                  </a:lnTo>
                  <a:cubicBezTo>
                    <a:pt x="1257" y="3488"/>
                    <a:pt x="1083" y="3434"/>
                    <a:pt x="911" y="3434"/>
                  </a:cubicBezTo>
                  <a:cubicBezTo>
                    <a:pt x="667" y="3434"/>
                    <a:pt x="427" y="3541"/>
                    <a:pt x="274" y="3751"/>
                  </a:cubicBezTo>
                  <a:cubicBezTo>
                    <a:pt x="0" y="4108"/>
                    <a:pt x="60" y="4608"/>
                    <a:pt x="417" y="4882"/>
                  </a:cubicBezTo>
                  <a:lnTo>
                    <a:pt x="5155" y="8549"/>
                  </a:lnTo>
                  <a:lnTo>
                    <a:pt x="417" y="12204"/>
                  </a:lnTo>
                  <a:cubicBezTo>
                    <a:pt x="60" y="12478"/>
                    <a:pt x="0" y="12990"/>
                    <a:pt x="274" y="13335"/>
                  </a:cubicBezTo>
                  <a:cubicBezTo>
                    <a:pt x="429" y="13550"/>
                    <a:pt x="667" y="13645"/>
                    <a:pt x="905" y="13645"/>
                  </a:cubicBezTo>
                  <a:cubicBezTo>
                    <a:pt x="1084" y="13645"/>
                    <a:pt x="1250" y="13585"/>
                    <a:pt x="1405" y="13490"/>
                  </a:cubicBezTo>
                  <a:lnTo>
                    <a:pt x="5656" y="10180"/>
                  </a:lnTo>
                  <a:lnTo>
                    <a:pt x="5656" y="16288"/>
                  </a:lnTo>
                  <a:cubicBezTo>
                    <a:pt x="5656" y="16729"/>
                    <a:pt x="6013" y="17086"/>
                    <a:pt x="6465" y="17086"/>
                  </a:cubicBezTo>
                  <a:cubicBezTo>
                    <a:pt x="6906" y="17086"/>
                    <a:pt x="7263" y="16729"/>
                    <a:pt x="7263" y="16288"/>
                  </a:cubicBezTo>
                  <a:lnTo>
                    <a:pt x="7263" y="10180"/>
                  </a:lnTo>
                  <a:lnTo>
                    <a:pt x="11525" y="13490"/>
                  </a:lnTo>
                  <a:cubicBezTo>
                    <a:pt x="11668" y="13609"/>
                    <a:pt x="11847" y="13645"/>
                    <a:pt x="12013" y="13645"/>
                  </a:cubicBezTo>
                  <a:cubicBezTo>
                    <a:pt x="12252" y="13645"/>
                    <a:pt x="12490" y="13550"/>
                    <a:pt x="12656" y="13335"/>
                  </a:cubicBezTo>
                  <a:cubicBezTo>
                    <a:pt x="12918" y="12978"/>
                    <a:pt x="12847" y="12478"/>
                    <a:pt x="12502" y="12204"/>
                  </a:cubicBezTo>
                  <a:lnTo>
                    <a:pt x="7775" y="8549"/>
                  </a:lnTo>
                  <a:lnTo>
                    <a:pt x="12502" y="4882"/>
                  </a:lnTo>
                  <a:cubicBezTo>
                    <a:pt x="12859" y="4608"/>
                    <a:pt x="12918" y="4096"/>
                    <a:pt x="12656" y="3751"/>
                  </a:cubicBezTo>
                  <a:cubicBezTo>
                    <a:pt x="12496" y="3541"/>
                    <a:pt x="12249" y="3434"/>
                    <a:pt x="12006" y="3434"/>
                  </a:cubicBezTo>
                  <a:cubicBezTo>
                    <a:pt x="11834" y="3434"/>
                    <a:pt x="11663" y="3488"/>
                    <a:pt x="11525" y="3596"/>
                  </a:cubicBezTo>
                  <a:lnTo>
                    <a:pt x="7263" y="6906"/>
                  </a:lnTo>
                  <a:lnTo>
                    <a:pt x="7263" y="798"/>
                  </a:lnTo>
                  <a:cubicBezTo>
                    <a:pt x="7263" y="358"/>
                    <a:pt x="6906" y="0"/>
                    <a:pt x="6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36"/>
            <p:cNvSpPr/>
            <p:nvPr/>
          </p:nvSpPr>
          <p:spPr>
            <a:xfrm>
              <a:off x="412798" y="283197"/>
              <a:ext cx="166534" cy="166749"/>
            </a:xfrm>
            <a:custGeom>
              <a:avLst/>
              <a:gdLst/>
              <a:ahLst/>
              <a:cxnLst/>
              <a:rect l="l" t="t" r="r" b="b"/>
              <a:pathLst>
                <a:path w="8514" h="8525" extrusionOk="0">
                  <a:moveTo>
                    <a:pt x="4251" y="1631"/>
                  </a:moveTo>
                  <a:cubicBezTo>
                    <a:pt x="5704" y="1631"/>
                    <a:pt x="6894" y="2810"/>
                    <a:pt x="6894" y="4263"/>
                  </a:cubicBezTo>
                  <a:cubicBezTo>
                    <a:pt x="6894" y="5703"/>
                    <a:pt x="5704" y="6894"/>
                    <a:pt x="4251" y="6894"/>
                  </a:cubicBezTo>
                  <a:cubicBezTo>
                    <a:pt x="2810" y="6894"/>
                    <a:pt x="1620" y="5727"/>
                    <a:pt x="1620" y="4263"/>
                  </a:cubicBezTo>
                  <a:cubicBezTo>
                    <a:pt x="1620" y="2822"/>
                    <a:pt x="2799" y="1631"/>
                    <a:pt x="4251" y="1631"/>
                  </a:cubicBezTo>
                  <a:close/>
                  <a:moveTo>
                    <a:pt x="4251" y="0"/>
                  </a:moveTo>
                  <a:cubicBezTo>
                    <a:pt x="1906" y="0"/>
                    <a:pt x="1" y="1917"/>
                    <a:pt x="1" y="4263"/>
                  </a:cubicBezTo>
                  <a:cubicBezTo>
                    <a:pt x="1" y="6620"/>
                    <a:pt x="1906" y="8525"/>
                    <a:pt x="4251" y="8525"/>
                  </a:cubicBezTo>
                  <a:cubicBezTo>
                    <a:pt x="6597" y="8525"/>
                    <a:pt x="8514" y="6620"/>
                    <a:pt x="8514" y="4263"/>
                  </a:cubicBezTo>
                  <a:cubicBezTo>
                    <a:pt x="8514" y="1917"/>
                    <a:pt x="6609" y="0"/>
                    <a:pt x="4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36"/>
            <p:cNvSpPr/>
            <p:nvPr/>
          </p:nvSpPr>
          <p:spPr>
            <a:xfrm>
              <a:off x="412806" y="761930"/>
              <a:ext cx="166526" cy="220239"/>
            </a:xfrm>
            <a:custGeom>
              <a:avLst/>
              <a:gdLst/>
              <a:ahLst/>
              <a:cxnLst/>
              <a:rect l="l" t="t" r="r" b="b"/>
              <a:pathLst>
                <a:path w="12919" h="17086" extrusionOk="0">
                  <a:moveTo>
                    <a:pt x="6465" y="0"/>
                  </a:moveTo>
                  <a:cubicBezTo>
                    <a:pt x="6013" y="0"/>
                    <a:pt x="5656" y="358"/>
                    <a:pt x="5656" y="798"/>
                  </a:cubicBezTo>
                  <a:lnTo>
                    <a:pt x="5656" y="6906"/>
                  </a:lnTo>
                  <a:lnTo>
                    <a:pt x="1405" y="3596"/>
                  </a:lnTo>
                  <a:cubicBezTo>
                    <a:pt x="1257" y="3488"/>
                    <a:pt x="1083" y="3434"/>
                    <a:pt x="911" y="3434"/>
                  </a:cubicBezTo>
                  <a:cubicBezTo>
                    <a:pt x="667" y="3434"/>
                    <a:pt x="427" y="3541"/>
                    <a:pt x="274" y="3751"/>
                  </a:cubicBezTo>
                  <a:cubicBezTo>
                    <a:pt x="0" y="4108"/>
                    <a:pt x="60" y="4608"/>
                    <a:pt x="417" y="4882"/>
                  </a:cubicBezTo>
                  <a:lnTo>
                    <a:pt x="5155" y="8549"/>
                  </a:lnTo>
                  <a:lnTo>
                    <a:pt x="417" y="12204"/>
                  </a:lnTo>
                  <a:cubicBezTo>
                    <a:pt x="60" y="12478"/>
                    <a:pt x="0" y="12990"/>
                    <a:pt x="274" y="13335"/>
                  </a:cubicBezTo>
                  <a:cubicBezTo>
                    <a:pt x="429" y="13550"/>
                    <a:pt x="667" y="13645"/>
                    <a:pt x="905" y="13645"/>
                  </a:cubicBezTo>
                  <a:cubicBezTo>
                    <a:pt x="1084" y="13645"/>
                    <a:pt x="1250" y="13585"/>
                    <a:pt x="1405" y="13490"/>
                  </a:cubicBezTo>
                  <a:lnTo>
                    <a:pt x="5656" y="10180"/>
                  </a:lnTo>
                  <a:lnTo>
                    <a:pt x="5656" y="16288"/>
                  </a:lnTo>
                  <a:cubicBezTo>
                    <a:pt x="5656" y="16729"/>
                    <a:pt x="6013" y="17086"/>
                    <a:pt x="6465" y="17086"/>
                  </a:cubicBezTo>
                  <a:cubicBezTo>
                    <a:pt x="6906" y="17086"/>
                    <a:pt x="7263" y="16729"/>
                    <a:pt x="7263" y="16288"/>
                  </a:cubicBezTo>
                  <a:lnTo>
                    <a:pt x="7263" y="10180"/>
                  </a:lnTo>
                  <a:lnTo>
                    <a:pt x="11525" y="13490"/>
                  </a:lnTo>
                  <a:cubicBezTo>
                    <a:pt x="11668" y="13609"/>
                    <a:pt x="11847" y="13645"/>
                    <a:pt x="12013" y="13645"/>
                  </a:cubicBezTo>
                  <a:cubicBezTo>
                    <a:pt x="12252" y="13645"/>
                    <a:pt x="12490" y="13550"/>
                    <a:pt x="12656" y="13335"/>
                  </a:cubicBezTo>
                  <a:cubicBezTo>
                    <a:pt x="12918" y="12978"/>
                    <a:pt x="12847" y="12478"/>
                    <a:pt x="12502" y="12204"/>
                  </a:cubicBezTo>
                  <a:lnTo>
                    <a:pt x="7775" y="8549"/>
                  </a:lnTo>
                  <a:lnTo>
                    <a:pt x="12502" y="4882"/>
                  </a:lnTo>
                  <a:cubicBezTo>
                    <a:pt x="12859" y="4608"/>
                    <a:pt x="12918" y="4096"/>
                    <a:pt x="12656" y="3751"/>
                  </a:cubicBezTo>
                  <a:cubicBezTo>
                    <a:pt x="12496" y="3541"/>
                    <a:pt x="12249" y="3434"/>
                    <a:pt x="12006" y="3434"/>
                  </a:cubicBezTo>
                  <a:cubicBezTo>
                    <a:pt x="11834" y="3434"/>
                    <a:pt x="11663" y="3488"/>
                    <a:pt x="11525" y="3596"/>
                  </a:cubicBezTo>
                  <a:lnTo>
                    <a:pt x="7263" y="6906"/>
                  </a:lnTo>
                  <a:lnTo>
                    <a:pt x="7263" y="798"/>
                  </a:lnTo>
                  <a:cubicBezTo>
                    <a:pt x="7263" y="358"/>
                    <a:pt x="6906" y="0"/>
                    <a:pt x="6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9" name="Google Shape;1009;p36"/>
          <p:cNvGrpSpPr/>
          <p:nvPr/>
        </p:nvGrpSpPr>
        <p:grpSpPr>
          <a:xfrm>
            <a:off x="10806465" y="138248"/>
            <a:ext cx="835132" cy="931961"/>
            <a:chOff x="8104848" y="103685"/>
            <a:chExt cx="626349" cy="698971"/>
          </a:xfrm>
        </p:grpSpPr>
        <p:sp>
          <p:nvSpPr>
            <p:cNvPr id="1010" name="Google Shape;1010;p36"/>
            <p:cNvSpPr/>
            <p:nvPr/>
          </p:nvSpPr>
          <p:spPr>
            <a:xfrm>
              <a:off x="8564671" y="463173"/>
              <a:ext cx="166526" cy="220239"/>
            </a:xfrm>
            <a:custGeom>
              <a:avLst/>
              <a:gdLst/>
              <a:ahLst/>
              <a:cxnLst/>
              <a:rect l="l" t="t" r="r" b="b"/>
              <a:pathLst>
                <a:path w="12919" h="17086" extrusionOk="0">
                  <a:moveTo>
                    <a:pt x="6465" y="0"/>
                  </a:moveTo>
                  <a:cubicBezTo>
                    <a:pt x="6013" y="0"/>
                    <a:pt x="5656" y="358"/>
                    <a:pt x="5656" y="798"/>
                  </a:cubicBezTo>
                  <a:lnTo>
                    <a:pt x="5656" y="6906"/>
                  </a:lnTo>
                  <a:lnTo>
                    <a:pt x="1405" y="3596"/>
                  </a:lnTo>
                  <a:cubicBezTo>
                    <a:pt x="1257" y="3488"/>
                    <a:pt x="1083" y="3434"/>
                    <a:pt x="911" y="3434"/>
                  </a:cubicBezTo>
                  <a:cubicBezTo>
                    <a:pt x="667" y="3434"/>
                    <a:pt x="427" y="3541"/>
                    <a:pt x="274" y="3751"/>
                  </a:cubicBezTo>
                  <a:cubicBezTo>
                    <a:pt x="0" y="4108"/>
                    <a:pt x="60" y="4608"/>
                    <a:pt x="417" y="4882"/>
                  </a:cubicBezTo>
                  <a:lnTo>
                    <a:pt x="5155" y="8549"/>
                  </a:lnTo>
                  <a:lnTo>
                    <a:pt x="417" y="12204"/>
                  </a:lnTo>
                  <a:cubicBezTo>
                    <a:pt x="60" y="12478"/>
                    <a:pt x="0" y="12990"/>
                    <a:pt x="274" y="13335"/>
                  </a:cubicBezTo>
                  <a:cubicBezTo>
                    <a:pt x="429" y="13550"/>
                    <a:pt x="667" y="13645"/>
                    <a:pt x="905" y="13645"/>
                  </a:cubicBezTo>
                  <a:cubicBezTo>
                    <a:pt x="1084" y="13645"/>
                    <a:pt x="1250" y="13585"/>
                    <a:pt x="1405" y="13490"/>
                  </a:cubicBezTo>
                  <a:lnTo>
                    <a:pt x="5656" y="10180"/>
                  </a:lnTo>
                  <a:lnTo>
                    <a:pt x="5656" y="16288"/>
                  </a:lnTo>
                  <a:cubicBezTo>
                    <a:pt x="5656" y="16729"/>
                    <a:pt x="6013" y="17086"/>
                    <a:pt x="6465" y="17086"/>
                  </a:cubicBezTo>
                  <a:cubicBezTo>
                    <a:pt x="6906" y="17086"/>
                    <a:pt x="7263" y="16729"/>
                    <a:pt x="7263" y="16288"/>
                  </a:cubicBezTo>
                  <a:lnTo>
                    <a:pt x="7263" y="10180"/>
                  </a:lnTo>
                  <a:lnTo>
                    <a:pt x="11525" y="13490"/>
                  </a:lnTo>
                  <a:cubicBezTo>
                    <a:pt x="11668" y="13609"/>
                    <a:pt x="11847" y="13645"/>
                    <a:pt x="12013" y="13645"/>
                  </a:cubicBezTo>
                  <a:cubicBezTo>
                    <a:pt x="12252" y="13645"/>
                    <a:pt x="12490" y="13550"/>
                    <a:pt x="12656" y="13335"/>
                  </a:cubicBezTo>
                  <a:cubicBezTo>
                    <a:pt x="12918" y="12978"/>
                    <a:pt x="12847" y="12478"/>
                    <a:pt x="12502" y="12204"/>
                  </a:cubicBezTo>
                  <a:lnTo>
                    <a:pt x="7775" y="8549"/>
                  </a:lnTo>
                  <a:lnTo>
                    <a:pt x="12502" y="4882"/>
                  </a:lnTo>
                  <a:cubicBezTo>
                    <a:pt x="12859" y="4608"/>
                    <a:pt x="12918" y="4096"/>
                    <a:pt x="12656" y="3751"/>
                  </a:cubicBezTo>
                  <a:cubicBezTo>
                    <a:pt x="12496" y="3541"/>
                    <a:pt x="12249" y="3434"/>
                    <a:pt x="12006" y="3434"/>
                  </a:cubicBezTo>
                  <a:cubicBezTo>
                    <a:pt x="11834" y="3434"/>
                    <a:pt x="11663" y="3488"/>
                    <a:pt x="11525" y="3596"/>
                  </a:cubicBezTo>
                  <a:lnTo>
                    <a:pt x="7263" y="6906"/>
                  </a:lnTo>
                  <a:lnTo>
                    <a:pt x="7263" y="798"/>
                  </a:lnTo>
                  <a:cubicBezTo>
                    <a:pt x="7263" y="358"/>
                    <a:pt x="6906" y="0"/>
                    <a:pt x="6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36"/>
            <p:cNvSpPr/>
            <p:nvPr/>
          </p:nvSpPr>
          <p:spPr>
            <a:xfrm>
              <a:off x="8104848" y="103685"/>
              <a:ext cx="166534" cy="166749"/>
            </a:xfrm>
            <a:custGeom>
              <a:avLst/>
              <a:gdLst/>
              <a:ahLst/>
              <a:cxnLst/>
              <a:rect l="l" t="t" r="r" b="b"/>
              <a:pathLst>
                <a:path w="8514" h="8525" extrusionOk="0">
                  <a:moveTo>
                    <a:pt x="4251" y="1631"/>
                  </a:moveTo>
                  <a:cubicBezTo>
                    <a:pt x="5704" y="1631"/>
                    <a:pt x="6894" y="2810"/>
                    <a:pt x="6894" y="4263"/>
                  </a:cubicBezTo>
                  <a:cubicBezTo>
                    <a:pt x="6894" y="5703"/>
                    <a:pt x="5704" y="6894"/>
                    <a:pt x="4251" y="6894"/>
                  </a:cubicBezTo>
                  <a:cubicBezTo>
                    <a:pt x="2810" y="6894"/>
                    <a:pt x="1620" y="5727"/>
                    <a:pt x="1620" y="4263"/>
                  </a:cubicBezTo>
                  <a:cubicBezTo>
                    <a:pt x="1620" y="2822"/>
                    <a:pt x="2799" y="1631"/>
                    <a:pt x="4251" y="1631"/>
                  </a:cubicBezTo>
                  <a:close/>
                  <a:moveTo>
                    <a:pt x="4251" y="0"/>
                  </a:moveTo>
                  <a:cubicBezTo>
                    <a:pt x="1906" y="0"/>
                    <a:pt x="1" y="1917"/>
                    <a:pt x="1" y="4263"/>
                  </a:cubicBezTo>
                  <a:cubicBezTo>
                    <a:pt x="1" y="6620"/>
                    <a:pt x="1906" y="8525"/>
                    <a:pt x="4251" y="8525"/>
                  </a:cubicBezTo>
                  <a:cubicBezTo>
                    <a:pt x="6597" y="8525"/>
                    <a:pt x="8514" y="6620"/>
                    <a:pt x="8514" y="4263"/>
                  </a:cubicBezTo>
                  <a:cubicBezTo>
                    <a:pt x="8514" y="1917"/>
                    <a:pt x="6609" y="0"/>
                    <a:pt x="4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36"/>
            <p:cNvSpPr/>
            <p:nvPr/>
          </p:nvSpPr>
          <p:spPr>
            <a:xfrm>
              <a:off x="8104856" y="582417"/>
              <a:ext cx="166526" cy="220239"/>
            </a:xfrm>
            <a:custGeom>
              <a:avLst/>
              <a:gdLst/>
              <a:ahLst/>
              <a:cxnLst/>
              <a:rect l="l" t="t" r="r" b="b"/>
              <a:pathLst>
                <a:path w="12919" h="17086" extrusionOk="0">
                  <a:moveTo>
                    <a:pt x="6465" y="0"/>
                  </a:moveTo>
                  <a:cubicBezTo>
                    <a:pt x="6013" y="0"/>
                    <a:pt x="5656" y="358"/>
                    <a:pt x="5656" y="798"/>
                  </a:cubicBezTo>
                  <a:lnTo>
                    <a:pt x="5656" y="6906"/>
                  </a:lnTo>
                  <a:lnTo>
                    <a:pt x="1405" y="3596"/>
                  </a:lnTo>
                  <a:cubicBezTo>
                    <a:pt x="1257" y="3488"/>
                    <a:pt x="1083" y="3434"/>
                    <a:pt x="911" y="3434"/>
                  </a:cubicBezTo>
                  <a:cubicBezTo>
                    <a:pt x="667" y="3434"/>
                    <a:pt x="427" y="3541"/>
                    <a:pt x="274" y="3751"/>
                  </a:cubicBezTo>
                  <a:cubicBezTo>
                    <a:pt x="0" y="4108"/>
                    <a:pt x="60" y="4608"/>
                    <a:pt x="417" y="4882"/>
                  </a:cubicBezTo>
                  <a:lnTo>
                    <a:pt x="5155" y="8549"/>
                  </a:lnTo>
                  <a:lnTo>
                    <a:pt x="417" y="12204"/>
                  </a:lnTo>
                  <a:cubicBezTo>
                    <a:pt x="60" y="12478"/>
                    <a:pt x="0" y="12990"/>
                    <a:pt x="274" y="13335"/>
                  </a:cubicBezTo>
                  <a:cubicBezTo>
                    <a:pt x="429" y="13550"/>
                    <a:pt x="667" y="13645"/>
                    <a:pt x="905" y="13645"/>
                  </a:cubicBezTo>
                  <a:cubicBezTo>
                    <a:pt x="1084" y="13645"/>
                    <a:pt x="1250" y="13585"/>
                    <a:pt x="1405" y="13490"/>
                  </a:cubicBezTo>
                  <a:lnTo>
                    <a:pt x="5656" y="10180"/>
                  </a:lnTo>
                  <a:lnTo>
                    <a:pt x="5656" y="16288"/>
                  </a:lnTo>
                  <a:cubicBezTo>
                    <a:pt x="5656" y="16729"/>
                    <a:pt x="6013" y="17086"/>
                    <a:pt x="6465" y="17086"/>
                  </a:cubicBezTo>
                  <a:cubicBezTo>
                    <a:pt x="6906" y="17086"/>
                    <a:pt x="7263" y="16729"/>
                    <a:pt x="7263" y="16288"/>
                  </a:cubicBezTo>
                  <a:lnTo>
                    <a:pt x="7263" y="10180"/>
                  </a:lnTo>
                  <a:lnTo>
                    <a:pt x="11525" y="13490"/>
                  </a:lnTo>
                  <a:cubicBezTo>
                    <a:pt x="11668" y="13609"/>
                    <a:pt x="11847" y="13645"/>
                    <a:pt x="12013" y="13645"/>
                  </a:cubicBezTo>
                  <a:cubicBezTo>
                    <a:pt x="12252" y="13645"/>
                    <a:pt x="12490" y="13550"/>
                    <a:pt x="12656" y="13335"/>
                  </a:cubicBezTo>
                  <a:cubicBezTo>
                    <a:pt x="12918" y="12978"/>
                    <a:pt x="12847" y="12478"/>
                    <a:pt x="12502" y="12204"/>
                  </a:cubicBezTo>
                  <a:lnTo>
                    <a:pt x="7775" y="8549"/>
                  </a:lnTo>
                  <a:lnTo>
                    <a:pt x="12502" y="4882"/>
                  </a:lnTo>
                  <a:cubicBezTo>
                    <a:pt x="12859" y="4608"/>
                    <a:pt x="12918" y="4096"/>
                    <a:pt x="12656" y="3751"/>
                  </a:cubicBezTo>
                  <a:cubicBezTo>
                    <a:pt x="12496" y="3541"/>
                    <a:pt x="12249" y="3434"/>
                    <a:pt x="12006" y="3434"/>
                  </a:cubicBezTo>
                  <a:cubicBezTo>
                    <a:pt x="11834" y="3434"/>
                    <a:pt x="11663" y="3488"/>
                    <a:pt x="11525" y="3596"/>
                  </a:cubicBezTo>
                  <a:lnTo>
                    <a:pt x="7263" y="6906"/>
                  </a:lnTo>
                  <a:lnTo>
                    <a:pt x="7263" y="798"/>
                  </a:lnTo>
                  <a:cubicBezTo>
                    <a:pt x="7263" y="358"/>
                    <a:pt x="6906" y="0"/>
                    <a:pt x="6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3" name="Google Shape;1013;p36"/>
          <p:cNvGrpSpPr/>
          <p:nvPr/>
        </p:nvGrpSpPr>
        <p:grpSpPr>
          <a:xfrm rot="858034">
            <a:off x="11446136" y="4945065"/>
            <a:ext cx="1353741" cy="2414179"/>
            <a:chOff x="2843450" y="-1737000"/>
            <a:chExt cx="553375" cy="986750"/>
          </a:xfrm>
        </p:grpSpPr>
        <p:sp>
          <p:nvSpPr>
            <p:cNvPr id="1014" name="Google Shape;1014;p36"/>
            <p:cNvSpPr/>
            <p:nvPr/>
          </p:nvSpPr>
          <p:spPr>
            <a:xfrm>
              <a:off x="2843450" y="-1737000"/>
              <a:ext cx="553375" cy="986750"/>
            </a:xfrm>
            <a:custGeom>
              <a:avLst/>
              <a:gdLst/>
              <a:ahLst/>
              <a:cxnLst/>
              <a:rect l="l" t="t" r="r" b="b"/>
              <a:pathLst>
                <a:path w="22135" h="39470" extrusionOk="0">
                  <a:moveTo>
                    <a:pt x="10776" y="1"/>
                  </a:moveTo>
                  <a:cubicBezTo>
                    <a:pt x="10323" y="1"/>
                    <a:pt x="9871" y="167"/>
                    <a:pt x="9513" y="477"/>
                  </a:cubicBezTo>
                  <a:cubicBezTo>
                    <a:pt x="9132" y="810"/>
                    <a:pt x="8894" y="1298"/>
                    <a:pt x="8847" y="1810"/>
                  </a:cubicBezTo>
                  <a:lnTo>
                    <a:pt x="8454" y="7168"/>
                  </a:lnTo>
                  <a:cubicBezTo>
                    <a:pt x="6585" y="7192"/>
                    <a:pt x="4918" y="7406"/>
                    <a:pt x="3608" y="7775"/>
                  </a:cubicBezTo>
                  <a:cubicBezTo>
                    <a:pt x="2763" y="8013"/>
                    <a:pt x="2084" y="8299"/>
                    <a:pt x="1548" y="8668"/>
                  </a:cubicBezTo>
                  <a:cubicBezTo>
                    <a:pt x="477" y="9406"/>
                    <a:pt x="203" y="10299"/>
                    <a:pt x="155" y="10930"/>
                  </a:cubicBezTo>
                  <a:lnTo>
                    <a:pt x="48" y="12371"/>
                  </a:lnTo>
                  <a:cubicBezTo>
                    <a:pt x="0" y="12978"/>
                    <a:pt x="143" y="13800"/>
                    <a:pt x="881" y="14609"/>
                  </a:cubicBezTo>
                  <a:lnTo>
                    <a:pt x="2584" y="35838"/>
                  </a:lnTo>
                  <a:cubicBezTo>
                    <a:pt x="2620" y="36374"/>
                    <a:pt x="2882" y="36874"/>
                    <a:pt x="3298" y="37196"/>
                  </a:cubicBezTo>
                  <a:cubicBezTo>
                    <a:pt x="3370" y="37255"/>
                    <a:pt x="4096" y="37827"/>
                    <a:pt x="5287" y="38374"/>
                  </a:cubicBezTo>
                  <a:cubicBezTo>
                    <a:pt x="6846" y="39101"/>
                    <a:pt x="8597" y="39470"/>
                    <a:pt x="10299" y="39470"/>
                  </a:cubicBezTo>
                  <a:cubicBezTo>
                    <a:pt x="12347" y="39470"/>
                    <a:pt x="14371" y="38970"/>
                    <a:pt x="16348" y="37958"/>
                  </a:cubicBezTo>
                  <a:cubicBezTo>
                    <a:pt x="16895" y="37672"/>
                    <a:pt x="17264" y="37148"/>
                    <a:pt x="17372" y="36541"/>
                  </a:cubicBezTo>
                  <a:lnTo>
                    <a:pt x="20801" y="16086"/>
                  </a:lnTo>
                  <a:cubicBezTo>
                    <a:pt x="21670" y="15407"/>
                    <a:pt x="21932" y="14598"/>
                    <a:pt x="21967" y="13990"/>
                  </a:cubicBezTo>
                  <a:lnTo>
                    <a:pt x="22075" y="12550"/>
                  </a:lnTo>
                  <a:cubicBezTo>
                    <a:pt x="22134" y="11859"/>
                    <a:pt x="21944" y="10847"/>
                    <a:pt x="20801" y="9895"/>
                  </a:cubicBezTo>
                  <a:cubicBezTo>
                    <a:pt x="20229" y="9442"/>
                    <a:pt x="19467" y="9025"/>
                    <a:pt x="18538" y="8668"/>
                  </a:cubicBezTo>
                  <a:cubicBezTo>
                    <a:pt x="17300" y="8192"/>
                    <a:pt x="15740" y="7799"/>
                    <a:pt x="14026" y="7537"/>
                  </a:cubicBezTo>
                  <a:lnTo>
                    <a:pt x="14407" y="2203"/>
                  </a:lnTo>
                  <a:cubicBezTo>
                    <a:pt x="14490" y="1132"/>
                    <a:pt x="13681" y="191"/>
                    <a:pt x="12609" y="120"/>
                  </a:cubicBezTo>
                  <a:lnTo>
                    <a:pt x="109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36"/>
            <p:cNvSpPr/>
            <p:nvPr/>
          </p:nvSpPr>
          <p:spPr>
            <a:xfrm>
              <a:off x="2911300" y="-1408975"/>
              <a:ext cx="410500" cy="610250"/>
            </a:xfrm>
            <a:custGeom>
              <a:avLst/>
              <a:gdLst/>
              <a:ahLst/>
              <a:cxnLst/>
              <a:rect l="l" t="t" r="r" b="b"/>
              <a:pathLst>
                <a:path w="16420" h="24410" extrusionOk="0">
                  <a:moveTo>
                    <a:pt x="1" y="0"/>
                  </a:moveTo>
                  <a:lnTo>
                    <a:pt x="1799" y="22574"/>
                  </a:lnTo>
                  <a:cubicBezTo>
                    <a:pt x="1799" y="22574"/>
                    <a:pt x="4063" y="24409"/>
                    <a:pt x="7575" y="24409"/>
                  </a:cubicBezTo>
                  <a:cubicBezTo>
                    <a:pt x="9091" y="24409"/>
                    <a:pt x="10841" y="24067"/>
                    <a:pt x="12741" y="23086"/>
                  </a:cubicBezTo>
                  <a:lnTo>
                    <a:pt x="16420" y="9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16" name="Google Shape;1016;p36"/>
            <p:cNvGrpSpPr/>
            <p:nvPr/>
          </p:nvGrpSpPr>
          <p:grpSpPr>
            <a:xfrm>
              <a:off x="2911300" y="-1408675"/>
              <a:ext cx="406325" cy="610250"/>
              <a:chOff x="2911300" y="-1408675"/>
              <a:chExt cx="406325" cy="610250"/>
            </a:xfrm>
          </p:grpSpPr>
          <p:sp>
            <p:nvSpPr>
              <p:cNvPr id="1017" name="Google Shape;1017;p36"/>
              <p:cNvSpPr/>
              <p:nvPr/>
            </p:nvSpPr>
            <p:spPr>
              <a:xfrm>
                <a:off x="2954175" y="-875575"/>
                <a:ext cx="275950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11038" h="3086" extrusionOk="0">
                    <a:moveTo>
                      <a:pt x="0" y="0"/>
                    </a:moveTo>
                    <a:lnTo>
                      <a:pt x="96" y="1250"/>
                    </a:lnTo>
                    <a:cubicBezTo>
                      <a:pt x="96" y="1250"/>
                      <a:pt x="1274" y="2203"/>
                      <a:pt x="3251" y="2739"/>
                    </a:cubicBezTo>
                    <a:cubicBezTo>
                      <a:pt x="3168" y="2751"/>
                      <a:pt x="4703" y="3072"/>
                      <a:pt x="5537" y="3084"/>
                    </a:cubicBezTo>
                    <a:cubicBezTo>
                      <a:pt x="5608" y="3085"/>
                      <a:pt x="5680" y="3085"/>
                      <a:pt x="5751" y="3085"/>
                    </a:cubicBezTo>
                    <a:cubicBezTo>
                      <a:pt x="7508" y="3085"/>
                      <a:pt x="9069" y="2793"/>
                      <a:pt x="11026" y="1786"/>
                    </a:cubicBezTo>
                    <a:lnTo>
                      <a:pt x="11038" y="16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8" name="Google Shape;1018;p36"/>
              <p:cNvSpPr/>
              <p:nvPr/>
            </p:nvSpPr>
            <p:spPr>
              <a:xfrm>
                <a:off x="2945250" y="-984525"/>
                <a:ext cx="302725" cy="100325"/>
              </a:xfrm>
              <a:custGeom>
                <a:avLst/>
                <a:gdLst/>
                <a:ahLst/>
                <a:cxnLst/>
                <a:rect l="l" t="t" r="r" b="b"/>
                <a:pathLst>
                  <a:path w="12109" h="4013" extrusionOk="0">
                    <a:moveTo>
                      <a:pt x="0" y="0"/>
                    </a:moveTo>
                    <a:lnTo>
                      <a:pt x="179" y="2275"/>
                    </a:lnTo>
                    <a:lnTo>
                      <a:pt x="11740" y="4013"/>
                    </a:lnTo>
                    <a:lnTo>
                      <a:pt x="12109" y="18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9" name="Google Shape;1019;p36"/>
              <p:cNvSpPr/>
              <p:nvPr/>
            </p:nvSpPr>
            <p:spPr>
              <a:xfrm>
                <a:off x="2936625" y="-1093475"/>
                <a:ext cx="328925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13157" h="4180" extrusionOk="0">
                    <a:moveTo>
                      <a:pt x="0" y="1"/>
                    </a:moveTo>
                    <a:lnTo>
                      <a:pt x="179" y="2275"/>
                    </a:lnTo>
                    <a:lnTo>
                      <a:pt x="12787" y="4180"/>
                    </a:lnTo>
                    <a:lnTo>
                      <a:pt x="13156" y="197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0" name="Google Shape;1020;p36"/>
              <p:cNvSpPr/>
              <p:nvPr/>
            </p:nvSpPr>
            <p:spPr>
              <a:xfrm>
                <a:off x="2911300" y="-1408675"/>
                <a:ext cx="406325" cy="104200"/>
              </a:xfrm>
              <a:custGeom>
                <a:avLst/>
                <a:gdLst/>
                <a:ahLst/>
                <a:cxnLst/>
                <a:rect l="l" t="t" r="r" b="b"/>
                <a:pathLst>
                  <a:path w="16253" h="4168" extrusionOk="0">
                    <a:moveTo>
                      <a:pt x="1" y="0"/>
                    </a:moveTo>
                    <a:lnTo>
                      <a:pt x="144" y="1798"/>
                    </a:lnTo>
                    <a:lnTo>
                      <a:pt x="15896" y="4167"/>
                    </a:lnTo>
                    <a:lnTo>
                      <a:pt x="16253" y="1965"/>
                    </a:lnTo>
                    <a:lnTo>
                      <a:pt x="5180" y="29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1" name="Google Shape;1021;p36"/>
              <p:cNvSpPr/>
              <p:nvPr/>
            </p:nvSpPr>
            <p:spPr>
              <a:xfrm>
                <a:off x="2927675" y="-1202700"/>
                <a:ext cx="354850" cy="108375"/>
              </a:xfrm>
              <a:custGeom>
                <a:avLst/>
                <a:gdLst/>
                <a:ahLst/>
                <a:cxnLst/>
                <a:rect l="l" t="t" r="r" b="b"/>
                <a:pathLst>
                  <a:path w="14194" h="4335" extrusionOk="0">
                    <a:moveTo>
                      <a:pt x="1" y="0"/>
                    </a:moveTo>
                    <a:lnTo>
                      <a:pt x="191" y="2286"/>
                    </a:lnTo>
                    <a:lnTo>
                      <a:pt x="13836" y="4334"/>
                    </a:lnTo>
                    <a:lnTo>
                      <a:pt x="14193" y="213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2" name="Google Shape;1022;p36"/>
              <p:cNvSpPr/>
              <p:nvPr/>
            </p:nvSpPr>
            <p:spPr>
              <a:xfrm>
                <a:off x="2919050" y="-1311650"/>
                <a:ext cx="381025" cy="112550"/>
              </a:xfrm>
              <a:custGeom>
                <a:avLst/>
                <a:gdLst/>
                <a:ahLst/>
                <a:cxnLst/>
                <a:rect l="l" t="t" r="r" b="b"/>
                <a:pathLst>
                  <a:path w="15241" h="4502" extrusionOk="0">
                    <a:moveTo>
                      <a:pt x="1" y="1"/>
                    </a:moveTo>
                    <a:lnTo>
                      <a:pt x="179" y="2275"/>
                    </a:lnTo>
                    <a:lnTo>
                      <a:pt x="14883" y="4501"/>
                    </a:lnTo>
                    <a:lnTo>
                      <a:pt x="15241" y="229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3" name="Google Shape;1023;p36"/>
            <p:cNvSpPr/>
            <p:nvPr/>
          </p:nvSpPr>
          <p:spPr>
            <a:xfrm>
              <a:off x="2890775" y="-1473225"/>
              <a:ext cx="455425" cy="132100"/>
            </a:xfrm>
            <a:custGeom>
              <a:avLst/>
              <a:gdLst/>
              <a:ahLst/>
              <a:cxnLst/>
              <a:rect l="l" t="t" r="r" b="b"/>
              <a:pathLst>
                <a:path w="18217" h="5284" extrusionOk="0">
                  <a:moveTo>
                    <a:pt x="7066" y="0"/>
                  </a:moveTo>
                  <a:cubicBezTo>
                    <a:pt x="3155" y="0"/>
                    <a:pt x="198" y="789"/>
                    <a:pt x="108" y="1987"/>
                  </a:cubicBezTo>
                  <a:cubicBezTo>
                    <a:pt x="0" y="3392"/>
                    <a:pt x="3941" y="4844"/>
                    <a:pt x="8930" y="5201"/>
                  </a:cubicBezTo>
                  <a:cubicBezTo>
                    <a:pt x="9701" y="5257"/>
                    <a:pt x="10450" y="5283"/>
                    <a:pt x="11168" y="5283"/>
                  </a:cubicBezTo>
                  <a:cubicBezTo>
                    <a:pt x="15086" y="5283"/>
                    <a:pt x="18043" y="4494"/>
                    <a:pt x="18134" y="3296"/>
                  </a:cubicBezTo>
                  <a:cubicBezTo>
                    <a:pt x="18217" y="1880"/>
                    <a:pt x="14276" y="439"/>
                    <a:pt x="9299" y="82"/>
                  </a:cubicBezTo>
                  <a:cubicBezTo>
                    <a:pt x="8531" y="27"/>
                    <a:pt x="7782" y="0"/>
                    <a:pt x="7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36"/>
            <p:cNvSpPr/>
            <p:nvPr/>
          </p:nvSpPr>
          <p:spPr>
            <a:xfrm>
              <a:off x="2892850" y="-1459875"/>
              <a:ext cx="453650" cy="69375"/>
            </a:xfrm>
            <a:custGeom>
              <a:avLst/>
              <a:gdLst/>
              <a:ahLst/>
              <a:cxnLst/>
              <a:rect l="l" t="t" r="r" b="b"/>
              <a:pathLst>
                <a:path w="18146" h="2775" extrusionOk="0">
                  <a:moveTo>
                    <a:pt x="108" y="0"/>
                  </a:moveTo>
                  <a:lnTo>
                    <a:pt x="1" y="1453"/>
                  </a:lnTo>
                  <a:lnTo>
                    <a:pt x="18039" y="2774"/>
                  </a:lnTo>
                  <a:lnTo>
                    <a:pt x="18146" y="132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36"/>
            <p:cNvSpPr/>
            <p:nvPr/>
          </p:nvSpPr>
          <p:spPr>
            <a:xfrm>
              <a:off x="2893450" y="-1509350"/>
              <a:ext cx="455750" cy="132175"/>
            </a:xfrm>
            <a:custGeom>
              <a:avLst/>
              <a:gdLst/>
              <a:ahLst/>
              <a:cxnLst/>
              <a:rect l="l" t="t" r="r" b="b"/>
              <a:pathLst>
                <a:path w="18230" h="5287" extrusionOk="0">
                  <a:moveTo>
                    <a:pt x="7032" y="0"/>
                  </a:moveTo>
                  <a:cubicBezTo>
                    <a:pt x="3135" y="0"/>
                    <a:pt x="188" y="797"/>
                    <a:pt x="108" y="1991"/>
                  </a:cubicBezTo>
                  <a:cubicBezTo>
                    <a:pt x="1" y="3396"/>
                    <a:pt x="3942" y="4849"/>
                    <a:pt x="8930" y="5206"/>
                  </a:cubicBezTo>
                  <a:cubicBezTo>
                    <a:pt x="9693" y="5261"/>
                    <a:pt x="10435" y="5287"/>
                    <a:pt x="11147" y="5287"/>
                  </a:cubicBezTo>
                  <a:cubicBezTo>
                    <a:pt x="15069" y="5287"/>
                    <a:pt x="18041" y="4490"/>
                    <a:pt x="18122" y="3301"/>
                  </a:cubicBezTo>
                  <a:cubicBezTo>
                    <a:pt x="18229" y="1884"/>
                    <a:pt x="14276" y="443"/>
                    <a:pt x="9299" y="86"/>
                  </a:cubicBezTo>
                  <a:cubicBezTo>
                    <a:pt x="8519" y="28"/>
                    <a:pt x="7759" y="0"/>
                    <a:pt x="70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36"/>
            <p:cNvSpPr/>
            <p:nvPr/>
          </p:nvSpPr>
          <p:spPr>
            <a:xfrm>
              <a:off x="3094975" y="-1688175"/>
              <a:ext cx="59550" cy="244700"/>
            </a:xfrm>
            <a:custGeom>
              <a:avLst/>
              <a:gdLst/>
              <a:ahLst/>
              <a:cxnLst/>
              <a:rect l="l" t="t" r="r" b="b"/>
              <a:pathLst>
                <a:path w="2382" h="9788" extrusionOk="0">
                  <a:moveTo>
                    <a:pt x="715" y="0"/>
                  </a:moveTo>
                  <a:lnTo>
                    <a:pt x="0" y="9668"/>
                  </a:lnTo>
                  <a:lnTo>
                    <a:pt x="1679" y="9787"/>
                  </a:lnTo>
                  <a:lnTo>
                    <a:pt x="2381" y="119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27" name="Google Shape;1027;p36"/>
            <p:cNvGrpSpPr/>
            <p:nvPr/>
          </p:nvGrpSpPr>
          <p:grpSpPr>
            <a:xfrm>
              <a:off x="3095550" y="-1688475"/>
              <a:ext cx="59575" cy="244700"/>
              <a:chOff x="3095550" y="-1688475"/>
              <a:chExt cx="59575" cy="244700"/>
            </a:xfrm>
          </p:grpSpPr>
          <p:sp>
            <p:nvSpPr>
              <p:cNvPr id="1028" name="Google Shape;1028;p36"/>
              <p:cNvSpPr/>
              <p:nvPr/>
            </p:nvSpPr>
            <p:spPr>
              <a:xfrm>
                <a:off x="3095550" y="-1514050"/>
                <a:ext cx="42600" cy="70275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2811" extrusionOk="0">
                    <a:moveTo>
                      <a:pt x="191" y="0"/>
                    </a:moveTo>
                    <a:lnTo>
                      <a:pt x="1" y="2691"/>
                    </a:lnTo>
                    <a:lnTo>
                      <a:pt x="1680" y="2810"/>
                    </a:lnTo>
                    <a:lnTo>
                      <a:pt x="1704" y="2441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9" name="Google Shape;1029;p36"/>
              <p:cNvSpPr/>
              <p:nvPr/>
            </p:nvSpPr>
            <p:spPr>
              <a:xfrm>
                <a:off x="3112225" y="-1688475"/>
                <a:ext cx="42900" cy="7115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2846" extrusionOk="0">
                    <a:moveTo>
                      <a:pt x="25" y="0"/>
                    </a:moveTo>
                    <a:lnTo>
                      <a:pt x="1" y="405"/>
                    </a:lnTo>
                    <a:lnTo>
                      <a:pt x="1513" y="2846"/>
                    </a:lnTo>
                    <a:lnTo>
                      <a:pt x="1715" y="11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0" name="Google Shape;1030;p36"/>
              <p:cNvSpPr/>
              <p:nvPr/>
            </p:nvSpPr>
            <p:spPr>
              <a:xfrm>
                <a:off x="3103600" y="-1633425"/>
                <a:ext cx="43175" cy="13307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5323" extrusionOk="0">
                    <a:moveTo>
                      <a:pt x="215" y="1"/>
                    </a:moveTo>
                    <a:lnTo>
                      <a:pt x="0" y="2882"/>
                    </a:lnTo>
                    <a:lnTo>
                      <a:pt x="1524" y="5323"/>
                    </a:lnTo>
                    <a:lnTo>
                      <a:pt x="1727" y="2442"/>
                    </a:lnTo>
                    <a:lnTo>
                      <a:pt x="2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031" name="Google Shape;1031;p36"/>
          <p:cNvGrpSpPr/>
          <p:nvPr/>
        </p:nvGrpSpPr>
        <p:grpSpPr>
          <a:xfrm flipH="1">
            <a:off x="-420702" y="5283372"/>
            <a:ext cx="1806228" cy="2535861"/>
            <a:chOff x="10082667" y="2725665"/>
            <a:chExt cx="1702062" cy="2389616"/>
          </a:xfrm>
        </p:grpSpPr>
        <p:sp>
          <p:nvSpPr>
            <p:cNvPr id="1032" name="Google Shape;1032;p36"/>
            <p:cNvSpPr/>
            <p:nvPr/>
          </p:nvSpPr>
          <p:spPr>
            <a:xfrm>
              <a:off x="10082667" y="2725665"/>
              <a:ext cx="1702062" cy="2389616"/>
            </a:xfrm>
            <a:custGeom>
              <a:avLst/>
              <a:gdLst/>
              <a:ahLst/>
              <a:cxnLst/>
              <a:rect l="l" t="t" r="r" b="b"/>
              <a:pathLst>
                <a:path w="26909" h="37779" extrusionOk="0">
                  <a:moveTo>
                    <a:pt x="8287" y="1"/>
                  </a:moveTo>
                  <a:cubicBezTo>
                    <a:pt x="8049" y="1"/>
                    <a:pt x="7811" y="24"/>
                    <a:pt x="7584" y="84"/>
                  </a:cubicBezTo>
                  <a:cubicBezTo>
                    <a:pt x="6489" y="334"/>
                    <a:pt x="5572" y="1167"/>
                    <a:pt x="5215" y="2251"/>
                  </a:cubicBezTo>
                  <a:cubicBezTo>
                    <a:pt x="5203" y="2310"/>
                    <a:pt x="5191" y="2358"/>
                    <a:pt x="5179" y="2417"/>
                  </a:cubicBezTo>
                  <a:cubicBezTo>
                    <a:pt x="5037" y="2537"/>
                    <a:pt x="4917" y="2656"/>
                    <a:pt x="4798" y="2787"/>
                  </a:cubicBezTo>
                  <a:cubicBezTo>
                    <a:pt x="4715" y="2894"/>
                    <a:pt x="4620" y="3013"/>
                    <a:pt x="4548" y="3132"/>
                  </a:cubicBezTo>
                  <a:cubicBezTo>
                    <a:pt x="4108" y="3334"/>
                    <a:pt x="3727" y="3656"/>
                    <a:pt x="3441" y="4037"/>
                  </a:cubicBezTo>
                  <a:cubicBezTo>
                    <a:pt x="2548" y="4442"/>
                    <a:pt x="1905" y="5215"/>
                    <a:pt x="1691" y="6120"/>
                  </a:cubicBezTo>
                  <a:lnTo>
                    <a:pt x="1643" y="6347"/>
                  </a:lnTo>
                  <a:cubicBezTo>
                    <a:pt x="1465" y="6608"/>
                    <a:pt x="1357" y="6930"/>
                    <a:pt x="1346" y="7251"/>
                  </a:cubicBezTo>
                  <a:lnTo>
                    <a:pt x="24" y="31528"/>
                  </a:lnTo>
                  <a:cubicBezTo>
                    <a:pt x="0" y="32290"/>
                    <a:pt x="429" y="32981"/>
                    <a:pt x="1131" y="33278"/>
                  </a:cubicBezTo>
                  <a:lnTo>
                    <a:pt x="11430" y="37624"/>
                  </a:lnTo>
                  <a:cubicBezTo>
                    <a:pt x="11644" y="37731"/>
                    <a:pt x="11883" y="37779"/>
                    <a:pt x="12121" y="37779"/>
                  </a:cubicBezTo>
                  <a:cubicBezTo>
                    <a:pt x="12406" y="37779"/>
                    <a:pt x="12668" y="37719"/>
                    <a:pt x="12954" y="37553"/>
                  </a:cubicBezTo>
                  <a:lnTo>
                    <a:pt x="18479" y="34802"/>
                  </a:lnTo>
                  <a:cubicBezTo>
                    <a:pt x="18919" y="34576"/>
                    <a:pt x="19253" y="34183"/>
                    <a:pt x="19407" y="33707"/>
                  </a:cubicBezTo>
                  <a:lnTo>
                    <a:pt x="26230" y="11264"/>
                  </a:lnTo>
                  <a:cubicBezTo>
                    <a:pt x="26337" y="10942"/>
                    <a:pt x="26337" y="10609"/>
                    <a:pt x="26265" y="10299"/>
                  </a:cubicBezTo>
                  <a:cubicBezTo>
                    <a:pt x="26908" y="9275"/>
                    <a:pt x="26908" y="8013"/>
                    <a:pt x="26265" y="6978"/>
                  </a:cubicBezTo>
                  <a:cubicBezTo>
                    <a:pt x="25670" y="6049"/>
                    <a:pt x="24610" y="5465"/>
                    <a:pt x="23479" y="5465"/>
                  </a:cubicBezTo>
                  <a:lnTo>
                    <a:pt x="23277" y="5465"/>
                  </a:lnTo>
                  <a:lnTo>
                    <a:pt x="23182" y="5418"/>
                  </a:lnTo>
                  <a:cubicBezTo>
                    <a:pt x="22896" y="4834"/>
                    <a:pt x="22420" y="4346"/>
                    <a:pt x="21848" y="4037"/>
                  </a:cubicBezTo>
                  <a:cubicBezTo>
                    <a:pt x="21324" y="2989"/>
                    <a:pt x="20360" y="2263"/>
                    <a:pt x="19253" y="2096"/>
                  </a:cubicBezTo>
                  <a:cubicBezTo>
                    <a:pt x="19086" y="2084"/>
                    <a:pt x="18931" y="2072"/>
                    <a:pt x="18764" y="2072"/>
                  </a:cubicBezTo>
                  <a:cubicBezTo>
                    <a:pt x="18526" y="2072"/>
                    <a:pt x="18288" y="2096"/>
                    <a:pt x="18050" y="2144"/>
                  </a:cubicBezTo>
                  <a:cubicBezTo>
                    <a:pt x="17633" y="1882"/>
                    <a:pt x="17181" y="1715"/>
                    <a:pt x="16705" y="1644"/>
                  </a:cubicBezTo>
                  <a:cubicBezTo>
                    <a:pt x="16550" y="1620"/>
                    <a:pt x="16383" y="1608"/>
                    <a:pt x="16216" y="1608"/>
                  </a:cubicBezTo>
                  <a:cubicBezTo>
                    <a:pt x="15931" y="1608"/>
                    <a:pt x="15669" y="1655"/>
                    <a:pt x="15419" y="1715"/>
                  </a:cubicBezTo>
                  <a:cubicBezTo>
                    <a:pt x="15145" y="1560"/>
                    <a:pt x="14847" y="1441"/>
                    <a:pt x="14538" y="1370"/>
                  </a:cubicBezTo>
                  <a:cubicBezTo>
                    <a:pt x="13847" y="596"/>
                    <a:pt x="12883" y="155"/>
                    <a:pt x="11918" y="155"/>
                  </a:cubicBezTo>
                  <a:cubicBezTo>
                    <a:pt x="11787" y="155"/>
                    <a:pt x="11644" y="167"/>
                    <a:pt x="11514" y="179"/>
                  </a:cubicBezTo>
                  <a:cubicBezTo>
                    <a:pt x="11025" y="239"/>
                    <a:pt x="10573" y="405"/>
                    <a:pt x="10180" y="643"/>
                  </a:cubicBezTo>
                  <a:cubicBezTo>
                    <a:pt x="9644" y="227"/>
                    <a:pt x="8966" y="1"/>
                    <a:pt x="8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36"/>
            <p:cNvSpPr/>
            <p:nvPr/>
          </p:nvSpPr>
          <p:spPr>
            <a:xfrm>
              <a:off x="10199368" y="3191836"/>
              <a:ext cx="1431720" cy="1810540"/>
            </a:xfrm>
            <a:custGeom>
              <a:avLst/>
              <a:gdLst/>
              <a:ahLst/>
              <a:cxnLst/>
              <a:rect l="l" t="t" r="r" b="b"/>
              <a:pathLst>
                <a:path w="22635" h="28624" extrusionOk="0">
                  <a:moveTo>
                    <a:pt x="22634" y="3429"/>
                  </a:moveTo>
                  <a:lnTo>
                    <a:pt x="14689" y="5119"/>
                  </a:lnTo>
                  <a:lnTo>
                    <a:pt x="14689" y="5119"/>
                  </a:lnTo>
                  <a:lnTo>
                    <a:pt x="14693" y="5120"/>
                  </a:lnTo>
                  <a:lnTo>
                    <a:pt x="10302" y="28610"/>
                  </a:lnTo>
                  <a:lnTo>
                    <a:pt x="10302" y="28610"/>
                  </a:lnTo>
                  <a:lnTo>
                    <a:pt x="15800" y="25873"/>
                  </a:lnTo>
                  <a:lnTo>
                    <a:pt x="22634" y="3429"/>
                  </a:lnTo>
                  <a:close/>
                  <a:moveTo>
                    <a:pt x="1298" y="0"/>
                  </a:moveTo>
                  <a:lnTo>
                    <a:pt x="1" y="24277"/>
                  </a:lnTo>
                  <a:lnTo>
                    <a:pt x="10277" y="28614"/>
                  </a:lnTo>
                  <a:lnTo>
                    <a:pt x="10277" y="28614"/>
                  </a:lnTo>
                  <a:lnTo>
                    <a:pt x="14681" y="5120"/>
                  </a:lnTo>
                  <a:lnTo>
                    <a:pt x="14689" y="5119"/>
                  </a:lnTo>
                  <a:lnTo>
                    <a:pt x="14689" y="5119"/>
                  </a:lnTo>
                  <a:lnTo>
                    <a:pt x="1298" y="0"/>
                  </a:lnTo>
                  <a:close/>
                  <a:moveTo>
                    <a:pt x="10277" y="28614"/>
                  </a:moveTo>
                  <a:lnTo>
                    <a:pt x="10276" y="28623"/>
                  </a:lnTo>
                  <a:lnTo>
                    <a:pt x="10287" y="28618"/>
                  </a:lnTo>
                  <a:lnTo>
                    <a:pt x="10287" y="28618"/>
                  </a:lnTo>
                  <a:lnTo>
                    <a:pt x="10277" y="28614"/>
                  </a:lnTo>
                  <a:close/>
                  <a:moveTo>
                    <a:pt x="10302" y="28610"/>
                  </a:moveTo>
                  <a:lnTo>
                    <a:pt x="10287" y="28618"/>
                  </a:lnTo>
                  <a:lnTo>
                    <a:pt x="10287" y="28618"/>
                  </a:lnTo>
                  <a:lnTo>
                    <a:pt x="10300" y="28623"/>
                  </a:lnTo>
                  <a:lnTo>
                    <a:pt x="10302" y="2861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36"/>
            <p:cNvSpPr/>
            <p:nvPr/>
          </p:nvSpPr>
          <p:spPr>
            <a:xfrm>
              <a:off x="10364331" y="2836610"/>
              <a:ext cx="1301420" cy="607983"/>
            </a:xfrm>
            <a:custGeom>
              <a:avLst/>
              <a:gdLst/>
              <a:ahLst/>
              <a:cxnLst/>
              <a:rect l="l" t="t" r="r" b="b"/>
              <a:pathLst>
                <a:path w="20575" h="9612" extrusionOk="0">
                  <a:moveTo>
                    <a:pt x="3792" y="0"/>
                  </a:moveTo>
                  <a:cubicBezTo>
                    <a:pt x="3393" y="0"/>
                    <a:pt x="3008" y="251"/>
                    <a:pt x="2858" y="628"/>
                  </a:cubicBezTo>
                  <a:cubicBezTo>
                    <a:pt x="2774" y="866"/>
                    <a:pt x="2762" y="1140"/>
                    <a:pt x="2846" y="1378"/>
                  </a:cubicBezTo>
                  <a:cubicBezTo>
                    <a:pt x="2850" y="1403"/>
                    <a:pt x="2870" y="1413"/>
                    <a:pt x="2893" y="1413"/>
                  </a:cubicBezTo>
                  <a:cubicBezTo>
                    <a:pt x="2936" y="1413"/>
                    <a:pt x="2988" y="1377"/>
                    <a:pt x="2965" y="1330"/>
                  </a:cubicBezTo>
                  <a:cubicBezTo>
                    <a:pt x="2834" y="961"/>
                    <a:pt x="2953" y="509"/>
                    <a:pt x="3274" y="294"/>
                  </a:cubicBezTo>
                  <a:cubicBezTo>
                    <a:pt x="3433" y="187"/>
                    <a:pt x="3613" y="133"/>
                    <a:pt x="3791" y="133"/>
                  </a:cubicBezTo>
                  <a:cubicBezTo>
                    <a:pt x="3988" y="133"/>
                    <a:pt x="4183" y="199"/>
                    <a:pt x="4346" y="330"/>
                  </a:cubicBezTo>
                  <a:cubicBezTo>
                    <a:pt x="4513" y="473"/>
                    <a:pt x="4620" y="663"/>
                    <a:pt x="4667" y="866"/>
                  </a:cubicBezTo>
                  <a:cubicBezTo>
                    <a:pt x="4672" y="904"/>
                    <a:pt x="4696" y="919"/>
                    <a:pt x="4722" y="919"/>
                  </a:cubicBezTo>
                  <a:cubicBezTo>
                    <a:pt x="4761" y="919"/>
                    <a:pt x="4805" y="885"/>
                    <a:pt x="4798" y="842"/>
                  </a:cubicBezTo>
                  <a:cubicBezTo>
                    <a:pt x="4727" y="413"/>
                    <a:pt x="4346" y="68"/>
                    <a:pt x="3917" y="9"/>
                  </a:cubicBezTo>
                  <a:cubicBezTo>
                    <a:pt x="3875" y="3"/>
                    <a:pt x="3834" y="0"/>
                    <a:pt x="3792" y="0"/>
                  </a:cubicBezTo>
                  <a:close/>
                  <a:moveTo>
                    <a:pt x="11834" y="1261"/>
                  </a:moveTo>
                  <a:cubicBezTo>
                    <a:pt x="11537" y="1261"/>
                    <a:pt x="11254" y="1472"/>
                    <a:pt x="11180" y="1759"/>
                  </a:cubicBezTo>
                  <a:cubicBezTo>
                    <a:pt x="11166" y="1823"/>
                    <a:pt x="11207" y="1862"/>
                    <a:pt x="11245" y="1862"/>
                  </a:cubicBezTo>
                  <a:cubicBezTo>
                    <a:pt x="11271" y="1862"/>
                    <a:pt x="11294" y="1845"/>
                    <a:pt x="11299" y="1806"/>
                  </a:cubicBezTo>
                  <a:cubicBezTo>
                    <a:pt x="11354" y="1577"/>
                    <a:pt x="11589" y="1397"/>
                    <a:pt x="11830" y="1397"/>
                  </a:cubicBezTo>
                  <a:cubicBezTo>
                    <a:pt x="11852" y="1397"/>
                    <a:pt x="11873" y="1399"/>
                    <a:pt x="11894" y="1402"/>
                  </a:cubicBezTo>
                  <a:cubicBezTo>
                    <a:pt x="12156" y="1449"/>
                    <a:pt x="12347" y="1735"/>
                    <a:pt x="12311" y="1985"/>
                  </a:cubicBezTo>
                  <a:cubicBezTo>
                    <a:pt x="12304" y="2035"/>
                    <a:pt x="12349" y="2068"/>
                    <a:pt x="12391" y="2068"/>
                  </a:cubicBezTo>
                  <a:cubicBezTo>
                    <a:pt x="12418" y="2068"/>
                    <a:pt x="12445" y="2054"/>
                    <a:pt x="12454" y="2021"/>
                  </a:cubicBezTo>
                  <a:cubicBezTo>
                    <a:pt x="12514" y="1687"/>
                    <a:pt x="12287" y="1330"/>
                    <a:pt x="11942" y="1271"/>
                  </a:cubicBezTo>
                  <a:cubicBezTo>
                    <a:pt x="11906" y="1264"/>
                    <a:pt x="11870" y="1261"/>
                    <a:pt x="11834" y="1261"/>
                  </a:cubicBezTo>
                  <a:close/>
                  <a:moveTo>
                    <a:pt x="7514" y="15"/>
                  </a:moveTo>
                  <a:cubicBezTo>
                    <a:pt x="7111" y="15"/>
                    <a:pt x="6715" y="192"/>
                    <a:pt x="6465" y="509"/>
                  </a:cubicBezTo>
                  <a:cubicBezTo>
                    <a:pt x="6275" y="771"/>
                    <a:pt x="6156" y="1068"/>
                    <a:pt x="6156" y="1390"/>
                  </a:cubicBezTo>
                  <a:cubicBezTo>
                    <a:pt x="6144" y="1437"/>
                    <a:pt x="6173" y="1461"/>
                    <a:pt x="6206" y="1461"/>
                  </a:cubicBezTo>
                  <a:cubicBezTo>
                    <a:pt x="6239" y="1461"/>
                    <a:pt x="6275" y="1437"/>
                    <a:pt x="6275" y="1390"/>
                  </a:cubicBezTo>
                  <a:cubicBezTo>
                    <a:pt x="6275" y="866"/>
                    <a:pt x="6620" y="378"/>
                    <a:pt x="7108" y="211"/>
                  </a:cubicBezTo>
                  <a:cubicBezTo>
                    <a:pt x="7234" y="172"/>
                    <a:pt x="7365" y="153"/>
                    <a:pt x="7495" y="153"/>
                  </a:cubicBezTo>
                  <a:cubicBezTo>
                    <a:pt x="7880" y="153"/>
                    <a:pt x="8258" y="322"/>
                    <a:pt x="8489" y="652"/>
                  </a:cubicBezTo>
                  <a:cubicBezTo>
                    <a:pt x="8656" y="890"/>
                    <a:pt x="8739" y="1164"/>
                    <a:pt x="8739" y="1449"/>
                  </a:cubicBezTo>
                  <a:cubicBezTo>
                    <a:pt x="8739" y="1490"/>
                    <a:pt x="8772" y="1519"/>
                    <a:pt x="8808" y="1519"/>
                  </a:cubicBezTo>
                  <a:cubicBezTo>
                    <a:pt x="8825" y="1519"/>
                    <a:pt x="8843" y="1512"/>
                    <a:pt x="8858" y="1497"/>
                  </a:cubicBezTo>
                  <a:cubicBezTo>
                    <a:pt x="8950" y="1398"/>
                    <a:pt x="9080" y="1341"/>
                    <a:pt x="9210" y="1341"/>
                  </a:cubicBezTo>
                  <a:cubicBezTo>
                    <a:pt x="9299" y="1341"/>
                    <a:pt x="9388" y="1367"/>
                    <a:pt x="9466" y="1425"/>
                  </a:cubicBezTo>
                  <a:cubicBezTo>
                    <a:pt x="9668" y="1533"/>
                    <a:pt x="9728" y="1795"/>
                    <a:pt x="9644" y="1997"/>
                  </a:cubicBezTo>
                  <a:cubicBezTo>
                    <a:pt x="9629" y="2042"/>
                    <a:pt x="9675" y="2077"/>
                    <a:pt x="9720" y="2077"/>
                  </a:cubicBezTo>
                  <a:cubicBezTo>
                    <a:pt x="9747" y="2077"/>
                    <a:pt x="9774" y="2064"/>
                    <a:pt x="9787" y="2033"/>
                  </a:cubicBezTo>
                  <a:cubicBezTo>
                    <a:pt x="9870" y="1759"/>
                    <a:pt x="9775" y="1449"/>
                    <a:pt x="9525" y="1306"/>
                  </a:cubicBezTo>
                  <a:cubicBezTo>
                    <a:pt x="9434" y="1244"/>
                    <a:pt x="9324" y="1215"/>
                    <a:pt x="9212" y="1215"/>
                  </a:cubicBezTo>
                  <a:cubicBezTo>
                    <a:pt x="9094" y="1215"/>
                    <a:pt x="8974" y="1247"/>
                    <a:pt x="8871" y="1309"/>
                  </a:cubicBezTo>
                  <a:lnTo>
                    <a:pt x="8871" y="1309"/>
                  </a:lnTo>
                  <a:cubicBezTo>
                    <a:pt x="8845" y="798"/>
                    <a:pt x="8505" y="312"/>
                    <a:pt x="8025" y="116"/>
                  </a:cubicBezTo>
                  <a:cubicBezTo>
                    <a:pt x="7861" y="48"/>
                    <a:pt x="7686" y="15"/>
                    <a:pt x="7514" y="15"/>
                  </a:cubicBezTo>
                  <a:close/>
                  <a:moveTo>
                    <a:pt x="6785" y="2844"/>
                  </a:moveTo>
                  <a:cubicBezTo>
                    <a:pt x="6496" y="2844"/>
                    <a:pt x="6207" y="3046"/>
                    <a:pt x="6144" y="3342"/>
                  </a:cubicBezTo>
                  <a:cubicBezTo>
                    <a:pt x="6121" y="3395"/>
                    <a:pt x="6160" y="3434"/>
                    <a:pt x="6202" y="3434"/>
                  </a:cubicBezTo>
                  <a:cubicBezTo>
                    <a:pt x="6225" y="3434"/>
                    <a:pt x="6250" y="3421"/>
                    <a:pt x="6263" y="3390"/>
                  </a:cubicBezTo>
                  <a:cubicBezTo>
                    <a:pt x="6316" y="3155"/>
                    <a:pt x="6532" y="2978"/>
                    <a:pt x="6773" y="2978"/>
                  </a:cubicBezTo>
                  <a:cubicBezTo>
                    <a:pt x="6801" y="2978"/>
                    <a:pt x="6830" y="2980"/>
                    <a:pt x="6858" y="2985"/>
                  </a:cubicBezTo>
                  <a:cubicBezTo>
                    <a:pt x="7108" y="3021"/>
                    <a:pt x="7311" y="3307"/>
                    <a:pt x="7275" y="3557"/>
                  </a:cubicBezTo>
                  <a:cubicBezTo>
                    <a:pt x="7261" y="3612"/>
                    <a:pt x="7304" y="3643"/>
                    <a:pt x="7344" y="3643"/>
                  </a:cubicBezTo>
                  <a:cubicBezTo>
                    <a:pt x="7373" y="3643"/>
                    <a:pt x="7401" y="3627"/>
                    <a:pt x="7406" y="3592"/>
                  </a:cubicBezTo>
                  <a:cubicBezTo>
                    <a:pt x="7465" y="3259"/>
                    <a:pt x="7239" y="2914"/>
                    <a:pt x="6894" y="2854"/>
                  </a:cubicBezTo>
                  <a:cubicBezTo>
                    <a:pt x="6858" y="2848"/>
                    <a:pt x="6821" y="2844"/>
                    <a:pt x="6785" y="2844"/>
                  </a:cubicBezTo>
                  <a:close/>
                  <a:moveTo>
                    <a:pt x="10646" y="3288"/>
                  </a:moveTo>
                  <a:cubicBezTo>
                    <a:pt x="10617" y="3288"/>
                    <a:pt x="10588" y="3290"/>
                    <a:pt x="10561" y="3295"/>
                  </a:cubicBezTo>
                  <a:cubicBezTo>
                    <a:pt x="10204" y="3354"/>
                    <a:pt x="9989" y="3700"/>
                    <a:pt x="9918" y="4021"/>
                  </a:cubicBezTo>
                  <a:cubicBezTo>
                    <a:pt x="9887" y="4099"/>
                    <a:pt x="9927" y="4141"/>
                    <a:pt x="9968" y="4141"/>
                  </a:cubicBezTo>
                  <a:cubicBezTo>
                    <a:pt x="9990" y="4141"/>
                    <a:pt x="10013" y="4129"/>
                    <a:pt x="10025" y="4104"/>
                  </a:cubicBezTo>
                  <a:cubicBezTo>
                    <a:pt x="10085" y="3831"/>
                    <a:pt x="10216" y="3545"/>
                    <a:pt x="10501" y="3473"/>
                  </a:cubicBezTo>
                  <a:cubicBezTo>
                    <a:pt x="10537" y="3466"/>
                    <a:pt x="10575" y="3462"/>
                    <a:pt x="10612" y="3462"/>
                  </a:cubicBezTo>
                  <a:cubicBezTo>
                    <a:pt x="10698" y="3462"/>
                    <a:pt x="10784" y="3483"/>
                    <a:pt x="10859" y="3533"/>
                  </a:cubicBezTo>
                  <a:cubicBezTo>
                    <a:pt x="10942" y="3604"/>
                    <a:pt x="10990" y="3723"/>
                    <a:pt x="10966" y="3831"/>
                  </a:cubicBezTo>
                  <a:cubicBezTo>
                    <a:pt x="10952" y="3886"/>
                    <a:pt x="10986" y="3917"/>
                    <a:pt x="11025" y="3917"/>
                  </a:cubicBezTo>
                  <a:cubicBezTo>
                    <a:pt x="11052" y="3917"/>
                    <a:pt x="11082" y="3901"/>
                    <a:pt x="11097" y="3866"/>
                  </a:cubicBezTo>
                  <a:cubicBezTo>
                    <a:pt x="11100" y="3858"/>
                    <a:pt x="11104" y="3850"/>
                    <a:pt x="11107" y="3842"/>
                  </a:cubicBezTo>
                  <a:lnTo>
                    <a:pt x="11107" y="3842"/>
                  </a:lnTo>
                  <a:cubicBezTo>
                    <a:pt x="11108" y="3842"/>
                    <a:pt x="11108" y="3842"/>
                    <a:pt x="11109" y="3842"/>
                  </a:cubicBezTo>
                  <a:cubicBezTo>
                    <a:pt x="11110" y="3839"/>
                    <a:pt x="11111" y="3836"/>
                    <a:pt x="11111" y="3834"/>
                  </a:cubicBezTo>
                  <a:lnTo>
                    <a:pt x="11111" y="3834"/>
                  </a:lnTo>
                  <a:cubicBezTo>
                    <a:pt x="11209" y="3636"/>
                    <a:pt x="11424" y="3515"/>
                    <a:pt x="11636" y="3515"/>
                  </a:cubicBezTo>
                  <a:cubicBezTo>
                    <a:pt x="11683" y="3515"/>
                    <a:pt x="11730" y="3520"/>
                    <a:pt x="11775" y="3533"/>
                  </a:cubicBezTo>
                  <a:cubicBezTo>
                    <a:pt x="12049" y="3604"/>
                    <a:pt x="12228" y="3926"/>
                    <a:pt x="12168" y="4188"/>
                  </a:cubicBezTo>
                  <a:cubicBezTo>
                    <a:pt x="12161" y="4243"/>
                    <a:pt x="12199" y="4274"/>
                    <a:pt x="12236" y="4274"/>
                  </a:cubicBezTo>
                  <a:cubicBezTo>
                    <a:pt x="12263" y="4274"/>
                    <a:pt x="12289" y="4258"/>
                    <a:pt x="12299" y="4223"/>
                  </a:cubicBezTo>
                  <a:cubicBezTo>
                    <a:pt x="12359" y="3950"/>
                    <a:pt x="12240" y="3664"/>
                    <a:pt x="12037" y="3509"/>
                  </a:cubicBezTo>
                  <a:cubicBezTo>
                    <a:pt x="11917" y="3421"/>
                    <a:pt x="11777" y="3379"/>
                    <a:pt x="11637" y="3379"/>
                  </a:cubicBezTo>
                  <a:cubicBezTo>
                    <a:pt x="11512" y="3379"/>
                    <a:pt x="11387" y="3412"/>
                    <a:pt x="11275" y="3473"/>
                  </a:cubicBezTo>
                  <a:cubicBezTo>
                    <a:pt x="11211" y="3508"/>
                    <a:pt x="11153" y="3555"/>
                    <a:pt x="11103" y="3611"/>
                  </a:cubicBezTo>
                  <a:lnTo>
                    <a:pt x="11103" y="3611"/>
                  </a:lnTo>
                  <a:cubicBezTo>
                    <a:pt x="11079" y="3545"/>
                    <a:pt x="11040" y="3481"/>
                    <a:pt x="10990" y="3426"/>
                  </a:cubicBezTo>
                  <a:cubicBezTo>
                    <a:pt x="10893" y="3330"/>
                    <a:pt x="10766" y="3288"/>
                    <a:pt x="10646" y="3288"/>
                  </a:cubicBezTo>
                  <a:close/>
                  <a:moveTo>
                    <a:pt x="14084" y="4404"/>
                  </a:moveTo>
                  <a:cubicBezTo>
                    <a:pt x="13785" y="4404"/>
                    <a:pt x="13494" y="4615"/>
                    <a:pt x="13430" y="4902"/>
                  </a:cubicBezTo>
                  <a:cubicBezTo>
                    <a:pt x="13416" y="4960"/>
                    <a:pt x="13454" y="4991"/>
                    <a:pt x="13491" y="4991"/>
                  </a:cubicBezTo>
                  <a:cubicBezTo>
                    <a:pt x="13516" y="4991"/>
                    <a:pt x="13540" y="4978"/>
                    <a:pt x="13549" y="4950"/>
                  </a:cubicBezTo>
                  <a:cubicBezTo>
                    <a:pt x="13603" y="4724"/>
                    <a:pt x="13831" y="4538"/>
                    <a:pt x="14067" y="4538"/>
                  </a:cubicBezTo>
                  <a:cubicBezTo>
                    <a:pt x="14093" y="4538"/>
                    <a:pt x="14119" y="4540"/>
                    <a:pt x="14145" y="4545"/>
                  </a:cubicBezTo>
                  <a:cubicBezTo>
                    <a:pt x="14395" y="4593"/>
                    <a:pt x="14609" y="4878"/>
                    <a:pt x="14561" y="5128"/>
                  </a:cubicBezTo>
                  <a:cubicBezTo>
                    <a:pt x="14555" y="5177"/>
                    <a:pt x="14596" y="5209"/>
                    <a:pt x="14634" y="5209"/>
                  </a:cubicBezTo>
                  <a:cubicBezTo>
                    <a:pt x="14661" y="5209"/>
                    <a:pt x="14687" y="5192"/>
                    <a:pt x="14692" y="5152"/>
                  </a:cubicBezTo>
                  <a:cubicBezTo>
                    <a:pt x="14752" y="4831"/>
                    <a:pt x="14538" y="4473"/>
                    <a:pt x="14192" y="4414"/>
                  </a:cubicBezTo>
                  <a:cubicBezTo>
                    <a:pt x="14156" y="4407"/>
                    <a:pt x="14120" y="4404"/>
                    <a:pt x="14084" y="4404"/>
                  </a:cubicBezTo>
                  <a:close/>
                  <a:moveTo>
                    <a:pt x="14745" y="1669"/>
                  </a:moveTo>
                  <a:cubicBezTo>
                    <a:pt x="14473" y="1669"/>
                    <a:pt x="14200" y="1749"/>
                    <a:pt x="13966" y="1914"/>
                  </a:cubicBezTo>
                  <a:cubicBezTo>
                    <a:pt x="13680" y="2116"/>
                    <a:pt x="13478" y="2414"/>
                    <a:pt x="13418" y="2759"/>
                  </a:cubicBezTo>
                  <a:cubicBezTo>
                    <a:pt x="13412" y="2792"/>
                    <a:pt x="13449" y="2818"/>
                    <a:pt x="13486" y="2818"/>
                  </a:cubicBezTo>
                  <a:cubicBezTo>
                    <a:pt x="13515" y="2818"/>
                    <a:pt x="13544" y="2801"/>
                    <a:pt x="13549" y="2759"/>
                  </a:cubicBezTo>
                  <a:cubicBezTo>
                    <a:pt x="13657" y="2211"/>
                    <a:pt x="14157" y="1759"/>
                    <a:pt x="14728" y="1759"/>
                  </a:cubicBezTo>
                  <a:cubicBezTo>
                    <a:pt x="15014" y="1759"/>
                    <a:pt x="15276" y="1854"/>
                    <a:pt x="15514" y="2021"/>
                  </a:cubicBezTo>
                  <a:cubicBezTo>
                    <a:pt x="15752" y="2199"/>
                    <a:pt x="15907" y="2449"/>
                    <a:pt x="15978" y="2735"/>
                  </a:cubicBezTo>
                  <a:cubicBezTo>
                    <a:pt x="16050" y="3057"/>
                    <a:pt x="15990" y="3414"/>
                    <a:pt x="15800" y="3700"/>
                  </a:cubicBezTo>
                  <a:cubicBezTo>
                    <a:pt x="15762" y="3747"/>
                    <a:pt x="15799" y="3794"/>
                    <a:pt x="15845" y="3794"/>
                  </a:cubicBezTo>
                  <a:cubicBezTo>
                    <a:pt x="15858" y="3794"/>
                    <a:pt x="15871" y="3790"/>
                    <a:pt x="15883" y="3783"/>
                  </a:cubicBezTo>
                  <a:cubicBezTo>
                    <a:pt x="15886" y="3782"/>
                    <a:pt x="15888" y="3780"/>
                    <a:pt x="15891" y="3779"/>
                  </a:cubicBezTo>
                  <a:lnTo>
                    <a:pt x="15891" y="3779"/>
                  </a:lnTo>
                  <a:lnTo>
                    <a:pt x="15895" y="3783"/>
                  </a:lnTo>
                  <a:cubicBezTo>
                    <a:pt x="15897" y="3780"/>
                    <a:pt x="15899" y="3777"/>
                    <a:pt x="15900" y="3775"/>
                  </a:cubicBezTo>
                  <a:lnTo>
                    <a:pt x="15900" y="3775"/>
                  </a:lnTo>
                  <a:cubicBezTo>
                    <a:pt x="15968" y="3744"/>
                    <a:pt x="16043" y="3730"/>
                    <a:pt x="16117" y="3730"/>
                  </a:cubicBezTo>
                  <a:cubicBezTo>
                    <a:pt x="16329" y="3730"/>
                    <a:pt x="16544" y="3847"/>
                    <a:pt x="16621" y="4045"/>
                  </a:cubicBezTo>
                  <a:cubicBezTo>
                    <a:pt x="16740" y="4319"/>
                    <a:pt x="16526" y="4664"/>
                    <a:pt x="16240" y="4735"/>
                  </a:cubicBezTo>
                  <a:cubicBezTo>
                    <a:pt x="16160" y="4758"/>
                    <a:pt x="16201" y="4879"/>
                    <a:pt x="16267" y="4879"/>
                  </a:cubicBezTo>
                  <a:cubicBezTo>
                    <a:pt x="16270" y="4879"/>
                    <a:pt x="16273" y="4879"/>
                    <a:pt x="16276" y="4878"/>
                  </a:cubicBezTo>
                  <a:cubicBezTo>
                    <a:pt x="16281" y="4877"/>
                    <a:pt x="16286" y="4876"/>
                    <a:pt x="16291" y="4875"/>
                  </a:cubicBezTo>
                  <a:lnTo>
                    <a:pt x="16291" y="4875"/>
                  </a:lnTo>
                  <a:cubicBezTo>
                    <a:pt x="16311" y="4871"/>
                    <a:pt x="16331" y="4869"/>
                    <a:pt x="16352" y="4869"/>
                  </a:cubicBezTo>
                  <a:cubicBezTo>
                    <a:pt x="16470" y="4869"/>
                    <a:pt x="16586" y="4935"/>
                    <a:pt x="16645" y="5033"/>
                  </a:cubicBezTo>
                  <a:cubicBezTo>
                    <a:pt x="16716" y="5176"/>
                    <a:pt x="16693" y="5355"/>
                    <a:pt x="16586" y="5450"/>
                  </a:cubicBezTo>
                  <a:cubicBezTo>
                    <a:pt x="16540" y="5495"/>
                    <a:pt x="16585" y="5569"/>
                    <a:pt x="16635" y="5569"/>
                  </a:cubicBezTo>
                  <a:cubicBezTo>
                    <a:pt x="16651" y="5569"/>
                    <a:pt x="16667" y="5562"/>
                    <a:pt x="16681" y="5545"/>
                  </a:cubicBezTo>
                  <a:cubicBezTo>
                    <a:pt x="16824" y="5390"/>
                    <a:pt x="16871" y="5152"/>
                    <a:pt x="16764" y="4962"/>
                  </a:cubicBezTo>
                  <a:cubicBezTo>
                    <a:pt x="16708" y="4867"/>
                    <a:pt x="16618" y="4800"/>
                    <a:pt x="16518" y="4762"/>
                  </a:cubicBezTo>
                  <a:lnTo>
                    <a:pt x="16518" y="4762"/>
                  </a:lnTo>
                  <a:cubicBezTo>
                    <a:pt x="16670" y="4639"/>
                    <a:pt x="16768" y="4443"/>
                    <a:pt x="16776" y="4247"/>
                  </a:cubicBezTo>
                  <a:cubicBezTo>
                    <a:pt x="16788" y="3950"/>
                    <a:pt x="16574" y="3700"/>
                    <a:pt x="16288" y="3640"/>
                  </a:cubicBezTo>
                  <a:cubicBezTo>
                    <a:pt x="16226" y="3622"/>
                    <a:pt x="16165" y="3613"/>
                    <a:pt x="16106" y="3613"/>
                  </a:cubicBezTo>
                  <a:cubicBezTo>
                    <a:pt x="16065" y="3613"/>
                    <a:pt x="16025" y="3617"/>
                    <a:pt x="15985" y="3627"/>
                  </a:cubicBezTo>
                  <a:lnTo>
                    <a:pt x="15985" y="3627"/>
                  </a:lnTo>
                  <a:cubicBezTo>
                    <a:pt x="16245" y="3096"/>
                    <a:pt x="16135" y="2421"/>
                    <a:pt x="15681" y="2021"/>
                  </a:cubicBezTo>
                  <a:cubicBezTo>
                    <a:pt x="15417" y="1790"/>
                    <a:pt x="15081" y="1669"/>
                    <a:pt x="14745" y="1669"/>
                  </a:cubicBezTo>
                  <a:close/>
                  <a:moveTo>
                    <a:pt x="8450" y="4551"/>
                  </a:moveTo>
                  <a:cubicBezTo>
                    <a:pt x="8245" y="4551"/>
                    <a:pt x="8037" y="4653"/>
                    <a:pt x="7906" y="4819"/>
                  </a:cubicBezTo>
                  <a:cubicBezTo>
                    <a:pt x="7811" y="4950"/>
                    <a:pt x="7751" y="5093"/>
                    <a:pt x="7751" y="5259"/>
                  </a:cubicBezTo>
                  <a:cubicBezTo>
                    <a:pt x="7758" y="5318"/>
                    <a:pt x="7800" y="5345"/>
                    <a:pt x="7837" y="5345"/>
                  </a:cubicBezTo>
                  <a:cubicBezTo>
                    <a:pt x="7867" y="5345"/>
                    <a:pt x="7894" y="5327"/>
                    <a:pt x="7894" y="5295"/>
                  </a:cubicBezTo>
                  <a:cubicBezTo>
                    <a:pt x="7894" y="4997"/>
                    <a:pt x="8144" y="4712"/>
                    <a:pt x="8442" y="4712"/>
                  </a:cubicBezTo>
                  <a:cubicBezTo>
                    <a:pt x="8739" y="4712"/>
                    <a:pt x="9013" y="4997"/>
                    <a:pt x="9001" y="5271"/>
                  </a:cubicBezTo>
                  <a:cubicBezTo>
                    <a:pt x="9001" y="5309"/>
                    <a:pt x="9041" y="5343"/>
                    <a:pt x="9075" y="5343"/>
                  </a:cubicBezTo>
                  <a:cubicBezTo>
                    <a:pt x="9094" y="5343"/>
                    <a:pt x="9112" y="5332"/>
                    <a:pt x="9120" y="5307"/>
                  </a:cubicBezTo>
                  <a:cubicBezTo>
                    <a:pt x="9187" y="5154"/>
                    <a:pt x="9353" y="5048"/>
                    <a:pt x="9526" y="5048"/>
                  </a:cubicBezTo>
                  <a:cubicBezTo>
                    <a:pt x="9569" y="5048"/>
                    <a:pt x="9613" y="5054"/>
                    <a:pt x="9656" y="5069"/>
                  </a:cubicBezTo>
                  <a:cubicBezTo>
                    <a:pt x="9858" y="5140"/>
                    <a:pt x="9966" y="5390"/>
                    <a:pt x="9906" y="5593"/>
                  </a:cubicBezTo>
                  <a:cubicBezTo>
                    <a:pt x="9885" y="5641"/>
                    <a:pt x="9925" y="5673"/>
                    <a:pt x="9966" y="5673"/>
                  </a:cubicBezTo>
                  <a:cubicBezTo>
                    <a:pt x="9996" y="5673"/>
                    <a:pt x="10027" y="5656"/>
                    <a:pt x="10037" y="5616"/>
                  </a:cubicBezTo>
                  <a:cubicBezTo>
                    <a:pt x="10132" y="5355"/>
                    <a:pt x="9978" y="5033"/>
                    <a:pt x="9716" y="4938"/>
                  </a:cubicBezTo>
                  <a:cubicBezTo>
                    <a:pt x="9653" y="4913"/>
                    <a:pt x="9588" y="4902"/>
                    <a:pt x="9524" y="4902"/>
                  </a:cubicBezTo>
                  <a:cubicBezTo>
                    <a:pt x="9367" y="4902"/>
                    <a:pt x="9214" y="4970"/>
                    <a:pt x="9109" y="5084"/>
                  </a:cubicBezTo>
                  <a:lnTo>
                    <a:pt x="9109" y="5084"/>
                  </a:lnTo>
                  <a:cubicBezTo>
                    <a:pt x="9051" y="4865"/>
                    <a:pt x="8886" y="4687"/>
                    <a:pt x="8668" y="4593"/>
                  </a:cubicBezTo>
                  <a:cubicBezTo>
                    <a:pt x="8598" y="4564"/>
                    <a:pt x="8524" y="4551"/>
                    <a:pt x="8450" y="4551"/>
                  </a:cubicBezTo>
                  <a:close/>
                  <a:moveTo>
                    <a:pt x="2292" y="2574"/>
                  </a:moveTo>
                  <a:cubicBezTo>
                    <a:pt x="1811" y="2574"/>
                    <a:pt x="1363" y="2840"/>
                    <a:pt x="1167" y="3295"/>
                  </a:cubicBezTo>
                  <a:cubicBezTo>
                    <a:pt x="1065" y="3540"/>
                    <a:pt x="1050" y="3812"/>
                    <a:pt x="1116" y="4064"/>
                  </a:cubicBezTo>
                  <a:lnTo>
                    <a:pt x="1116" y="4064"/>
                  </a:lnTo>
                  <a:cubicBezTo>
                    <a:pt x="1057" y="4051"/>
                    <a:pt x="995" y="4044"/>
                    <a:pt x="934" y="4044"/>
                  </a:cubicBezTo>
                  <a:cubicBezTo>
                    <a:pt x="675" y="4044"/>
                    <a:pt x="411" y="4163"/>
                    <a:pt x="250" y="4366"/>
                  </a:cubicBezTo>
                  <a:cubicBezTo>
                    <a:pt x="0" y="4664"/>
                    <a:pt x="0" y="5069"/>
                    <a:pt x="214" y="5378"/>
                  </a:cubicBezTo>
                  <a:cubicBezTo>
                    <a:pt x="333" y="5557"/>
                    <a:pt x="500" y="5688"/>
                    <a:pt x="703" y="5736"/>
                  </a:cubicBezTo>
                  <a:cubicBezTo>
                    <a:pt x="706" y="5736"/>
                    <a:pt x="709" y="5736"/>
                    <a:pt x="712" y="5736"/>
                  </a:cubicBezTo>
                  <a:cubicBezTo>
                    <a:pt x="778" y="5736"/>
                    <a:pt x="818" y="5616"/>
                    <a:pt x="738" y="5605"/>
                  </a:cubicBezTo>
                  <a:cubicBezTo>
                    <a:pt x="429" y="5509"/>
                    <a:pt x="203" y="5235"/>
                    <a:pt x="179" y="4914"/>
                  </a:cubicBezTo>
                  <a:cubicBezTo>
                    <a:pt x="167" y="4604"/>
                    <a:pt x="381" y="4319"/>
                    <a:pt x="679" y="4223"/>
                  </a:cubicBezTo>
                  <a:cubicBezTo>
                    <a:pt x="756" y="4194"/>
                    <a:pt x="839" y="4179"/>
                    <a:pt x="924" y="4179"/>
                  </a:cubicBezTo>
                  <a:cubicBezTo>
                    <a:pt x="1009" y="4179"/>
                    <a:pt x="1095" y="4194"/>
                    <a:pt x="1179" y="4223"/>
                  </a:cubicBezTo>
                  <a:cubicBezTo>
                    <a:pt x="1184" y="4224"/>
                    <a:pt x="1189" y="4225"/>
                    <a:pt x="1194" y="4225"/>
                  </a:cubicBezTo>
                  <a:cubicBezTo>
                    <a:pt x="1246" y="4225"/>
                    <a:pt x="1285" y="4172"/>
                    <a:pt x="1274" y="4128"/>
                  </a:cubicBezTo>
                  <a:cubicBezTo>
                    <a:pt x="1107" y="3664"/>
                    <a:pt x="1274" y="3116"/>
                    <a:pt x="1691" y="2854"/>
                  </a:cubicBezTo>
                  <a:cubicBezTo>
                    <a:pt x="1868" y="2746"/>
                    <a:pt x="2066" y="2692"/>
                    <a:pt x="2261" y="2692"/>
                  </a:cubicBezTo>
                  <a:cubicBezTo>
                    <a:pt x="2538" y="2692"/>
                    <a:pt x="2810" y="2800"/>
                    <a:pt x="3012" y="3009"/>
                  </a:cubicBezTo>
                  <a:cubicBezTo>
                    <a:pt x="3191" y="3211"/>
                    <a:pt x="3310" y="3473"/>
                    <a:pt x="3310" y="3747"/>
                  </a:cubicBezTo>
                  <a:cubicBezTo>
                    <a:pt x="3310" y="3785"/>
                    <a:pt x="3339" y="3802"/>
                    <a:pt x="3371" y="3802"/>
                  </a:cubicBezTo>
                  <a:cubicBezTo>
                    <a:pt x="3399" y="3802"/>
                    <a:pt x="3430" y="3787"/>
                    <a:pt x="3441" y="3759"/>
                  </a:cubicBezTo>
                  <a:cubicBezTo>
                    <a:pt x="3509" y="3589"/>
                    <a:pt x="3696" y="3473"/>
                    <a:pt x="3879" y="3473"/>
                  </a:cubicBezTo>
                  <a:cubicBezTo>
                    <a:pt x="3888" y="3473"/>
                    <a:pt x="3897" y="3473"/>
                    <a:pt x="3905" y="3473"/>
                  </a:cubicBezTo>
                  <a:cubicBezTo>
                    <a:pt x="4096" y="3509"/>
                    <a:pt x="4263" y="3652"/>
                    <a:pt x="4310" y="3842"/>
                  </a:cubicBezTo>
                  <a:cubicBezTo>
                    <a:pt x="4320" y="3882"/>
                    <a:pt x="4347" y="3899"/>
                    <a:pt x="4374" y="3899"/>
                  </a:cubicBezTo>
                  <a:cubicBezTo>
                    <a:pt x="4411" y="3899"/>
                    <a:pt x="4448" y="3867"/>
                    <a:pt x="4441" y="3819"/>
                  </a:cubicBezTo>
                  <a:cubicBezTo>
                    <a:pt x="4382" y="3557"/>
                    <a:pt x="4155" y="3366"/>
                    <a:pt x="3905" y="3354"/>
                  </a:cubicBezTo>
                  <a:cubicBezTo>
                    <a:pt x="3897" y="3354"/>
                    <a:pt x="3888" y="3354"/>
                    <a:pt x="3880" y="3354"/>
                  </a:cubicBezTo>
                  <a:cubicBezTo>
                    <a:pt x="3711" y="3354"/>
                    <a:pt x="3539" y="3433"/>
                    <a:pt x="3424" y="3560"/>
                  </a:cubicBezTo>
                  <a:lnTo>
                    <a:pt x="3424" y="3560"/>
                  </a:lnTo>
                  <a:cubicBezTo>
                    <a:pt x="3342" y="3092"/>
                    <a:pt x="2982" y="2686"/>
                    <a:pt x="2512" y="2592"/>
                  </a:cubicBezTo>
                  <a:cubicBezTo>
                    <a:pt x="2439" y="2580"/>
                    <a:pt x="2365" y="2574"/>
                    <a:pt x="2292" y="2574"/>
                  </a:cubicBezTo>
                  <a:close/>
                  <a:moveTo>
                    <a:pt x="19509" y="5356"/>
                  </a:moveTo>
                  <a:cubicBezTo>
                    <a:pt x="19298" y="5356"/>
                    <a:pt x="19093" y="5417"/>
                    <a:pt x="18919" y="5533"/>
                  </a:cubicBezTo>
                  <a:cubicBezTo>
                    <a:pt x="18861" y="5581"/>
                    <a:pt x="18889" y="5668"/>
                    <a:pt x="18940" y="5668"/>
                  </a:cubicBezTo>
                  <a:cubicBezTo>
                    <a:pt x="18952" y="5668"/>
                    <a:pt x="18965" y="5664"/>
                    <a:pt x="18979" y="5652"/>
                  </a:cubicBezTo>
                  <a:cubicBezTo>
                    <a:pt x="19136" y="5546"/>
                    <a:pt x="19322" y="5489"/>
                    <a:pt x="19507" y="5489"/>
                  </a:cubicBezTo>
                  <a:cubicBezTo>
                    <a:pt x="19715" y="5489"/>
                    <a:pt x="19922" y="5561"/>
                    <a:pt x="20086" y="5712"/>
                  </a:cubicBezTo>
                  <a:cubicBezTo>
                    <a:pt x="20372" y="5962"/>
                    <a:pt x="20467" y="6390"/>
                    <a:pt x="20312" y="6736"/>
                  </a:cubicBezTo>
                  <a:cubicBezTo>
                    <a:pt x="20217" y="6926"/>
                    <a:pt x="20050" y="7093"/>
                    <a:pt x="19860" y="7176"/>
                  </a:cubicBezTo>
                  <a:cubicBezTo>
                    <a:pt x="19797" y="7207"/>
                    <a:pt x="19835" y="7302"/>
                    <a:pt x="19901" y="7302"/>
                  </a:cubicBezTo>
                  <a:cubicBezTo>
                    <a:pt x="19910" y="7302"/>
                    <a:pt x="19920" y="7300"/>
                    <a:pt x="19931" y="7295"/>
                  </a:cubicBezTo>
                  <a:cubicBezTo>
                    <a:pt x="20336" y="7117"/>
                    <a:pt x="20574" y="6676"/>
                    <a:pt x="20515" y="6236"/>
                  </a:cubicBezTo>
                  <a:cubicBezTo>
                    <a:pt x="20455" y="5795"/>
                    <a:pt x="20098" y="5426"/>
                    <a:pt x="19657" y="5366"/>
                  </a:cubicBezTo>
                  <a:cubicBezTo>
                    <a:pt x="19608" y="5360"/>
                    <a:pt x="19558" y="5356"/>
                    <a:pt x="19509" y="5356"/>
                  </a:cubicBezTo>
                  <a:close/>
                  <a:moveTo>
                    <a:pt x="16958" y="6579"/>
                  </a:moveTo>
                  <a:cubicBezTo>
                    <a:pt x="16666" y="6579"/>
                    <a:pt x="16420" y="6792"/>
                    <a:pt x="16240" y="7021"/>
                  </a:cubicBezTo>
                  <a:cubicBezTo>
                    <a:pt x="16190" y="7063"/>
                    <a:pt x="16234" y="7106"/>
                    <a:pt x="16286" y="7106"/>
                  </a:cubicBezTo>
                  <a:cubicBezTo>
                    <a:pt x="16307" y="7106"/>
                    <a:pt x="16330" y="7098"/>
                    <a:pt x="16347" y="7081"/>
                  </a:cubicBezTo>
                  <a:cubicBezTo>
                    <a:pt x="16501" y="6883"/>
                    <a:pt x="16716" y="6696"/>
                    <a:pt x="16981" y="6696"/>
                  </a:cubicBezTo>
                  <a:cubicBezTo>
                    <a:pt x="17004" y="6696"/>
                    <a:pt x="17027" y="6697"/>
                    <a:pt x="17050" y="6700"/>
                  </a:cubicBezTo>
                  <a:cubicBezTo>
                    <a:pt x="17169" y="6724"/>
                    <a:pt x="17288" y="6795"/>
                    <a:pt x="17348" y="6914"/>
                  </a:cubicBezTo>
                  <a:cubicBezTo>
                    <a:pt x="17395" y="6998"/>
                    <a:pt x="17395" y="7140"/>
                    <a:pt x="17336" y="7224"/>
                  </a:cubicBezTo>
                  <a:cubicBezTo>
                    <a:pt x="17290" y="7269"/>
                    <a:pt x="17328" y="7343"/>
                    <a:pt x="17375" y="7343"/>
                  </a:cubicBezTo>
                  <a:cubicBezTo>
                    <a:pt x="17388" y="7343"/>
                    <a:pt x="17401" y="7337"/>
                    <a:pt x="17414" y="7325"/>
                  </a:cubicBezTo>
                  <a:lnTo>
                    <a:pt x="17414" y="7325"/>
                  </a:lnTo>
                  <a:lnTo>
                    <a:pt x="17419" y="7331"/>
                  </a:lnTo>
                  <a:cubicBezTo>
                    <a:pt x="17428" y="7320"/>
                    <a:pt x="17436" y="7309"/>
                    <a:pt x="17443" y="7298"/>
                  </a:cubicBezTo>
                  <a:lnTo>
                    <a:pt x="17443" y="7298"/>
                  </a:lnTo>
                  <a:cubicBezTo>
                    <a:pt x="17551" y="7206"/>
                    <a:pt x="17686" y="7160"/>
                    <a:pt x="17820" y="7160"/>
                  </a:cubicBezTo>
                  <a:cubicBezTo>
                    <a:pt x="17952" y="7160"/>
                    <a:pt x="18085" y="7204"/>
                    <a:pt x="18193" y="7295"/>
                  </a:cubicBezTo>
                  <a:cubicBezTo>
                    <a:pt x="18407" y="7498"/>
                    <a:pt x="18419" y="7831"/>
                    <a:pt x="18252" y="8057"/>
                  </a:cubicBezTo>
                  <a:cubicBezTo>
                    <a:pt x="18218" y="8108"/>
                    <a:pt x="18263" y="8153"/>
                    <a:pt x="18313" y="8153"/>
                  </a:cubicBezTo>
                  <a:cubicBezTo>
                    <a:pt x="18333" y="8153"/>
                    <a:pt x="18354" y="8146"/>
                    <a:pt x="18371" y="8129"/>
                  </a:cubicBezTo>
                  <a:cubicBezTo>
                    <a:pt x="18538" y="7926"/>
                    <a:pt x="18538" y="7617"/>
                    <a:pt x="18419" y="7390"/>
                  </a:cubicBezTo>
                  <a:cubicBezTo>
                    <a:pt x="18298" y="7171"/>
                    <a:pt x="18056" y="7042"/>
                    <a:pt x="17795" y="7042"/>
                  </a:cubicBezTo>
                  <a:cubicBezTo>
                    <a:pt x="17773" y="7042"/>
                    <a:pt x="17751" y="7043"/>
                    <a:pt x="17729" y="7045"/>
                  </a:cubicBezTo>
                  <a:cubicBezTo>
                    <a:pt x="17655" y="7051"/>
                    <a:pt x="17579" y="7070"/>
                    <a:pt x="17509" y="7103"/>
                  </a:cubicBezTo>
                  <a:lnTo>
                    <a:pt x="17509" y="7103"/>
                  </a:lnTo>
                  <a:cubicBezTo>
                    <a:pt x="17515" y="7035"/>
                    <a:pt x="17505" y="6966"/>
                    <a:pt x="17478" y="6902"/>
                  </a:cubicBezTo>
                  <a:cubicBezTo>
                    <a:pt x="17419" y="6748"/>
                    <a:pt x="17300" y="6640"/>
                    <a:pt x="17133" y="6605"/>
                  </a:cubicBezTo>
                  <a:cubicBezTo>
                    <a:pt x="17073" y="6587"/>
                    <a:pt x="17015" y="6579"/>
                    <a:pt x="16958" y="6579"/>
                  </a:cubicBezTo>
                  <a:close/>
                  <a:moveTo>
                    <a:pt x="5432" y="4314"/>
                  </a:moveTo>
                  <a:cubicBezTo>
                    <a:pt x="5324" y="4314"/>
                    <a:pt x="5215" y="4328"/>
                    <a:pt x="5108" y="4354"/>
                  </a:cubicBezTo>
                  <a:cubicBezTo>
                    <a:pt x="4846" y="4426"/>
                    <a:pt x="4608" y="4604"/>
                    <a:pt x="4441" y="4843"/>
                  </a:cubicBezTo>
                  <a:cubicBezTo>
                    <a:pt x="4290" y="5064"/>
                    <a:pt x="4224" y="5337"/>
                    <a:pt x="4236" y="5603"/>
                  </a:cubicBezTo>
                  <a:lnTo>
                    <a:pt x="4236" y="5603"/>
                  </a:lnTo>
                  <a:cubicBezTo>
                    <a:pt x="4097" y="5530"/>
                    <a:pt x="3939" y="5493"/>
                    <a:pt x="3784" y="5493"/>
                  </a:cubicBezTo>
                  <a:cubicBezTo>
                    <a:pt x="3666" y="5493"/>
                    <a:pt x="3549" y="5514"/>
                    <a:pt x="3441" y="5557"/>
                  </a:cubicBezTo>
                  <a:cubicBezTo>
                    <a:pt x="3131" y="5688"/>
                    <a:pt x="2953" y="6009"/>
                    <a:pt x="2953" y="6331"/>
                  </a:cubicBezTo>
                  <a:cubicBezTo>
                    <a:pt x="2953" y="6509"/>
                    <a:pt x="3012" y="6700"/>
                    <a:pt x="3120" y="6855"/>
                  </a:cubicBezTo>
                  <a:cubicBezTo>
                    <a:pt x="3136" y="6872"/>
                    <a:pt x="3159" y="6888"/>
                    <a:pt x="3179" y="6888"/>
                  </a:cubicBezTo>
                  <a:cubicBezTo>
                    <a:pt x="3188" y="6888"/>
                    <a:pt x="3196" y="6885"/>
                    <a:pt x="3203" y="6879"/>
                  </a:cubicBezTo>
                  <a:cubicBezTo>
                    <a:pt x="3227" y="6843"/>
                    <a:pt x="3251" y="6795"/>
                    <a:pt x="3227" y="6759"/>
                  </a:cubicBezTo>
                  <a:cubicBezTo>
                    <a:pt x="3060" y="6545"/>
                    <a:pt x="3024" y="6224"/>
                    <a:pt x="3143" y="5986"/>
                  </a:cubicBezTo>
                  <a:cubicBezTo>
                    <a:pt x="3258" y="5745"/>
                    <a:pt x="3515" y="5604"/>
                    <a:pt x="3789" y="5604"/>
                  </a:cubicBezTo>
                  <a:cubicBezTo>
                    <a:pt x="3800" y="5604"/>
                    <a:pt x="3811" y="5604"/>
                    <a:pt x="3822" y="5605"/>
                  </a:cubicBezTo>
                  <a:cubicBezTo>
                    <a:pt x="3977" y="5605"/>
                    <a:pt x="4132" y="5664"/>
                    <a:pt x="4251" y="5771"/>
                  </a:cubicBezTo>
                  <a:cubicBezTo>
                    <a:pt x="4267" y="5781"/>
                    <a:pt x="4283" y="5785"/>
                    <a:pt x="4299" y="5785"/>
                  </a:cubicBezTo>
                  <a:cubicBezTo>
                    <a:pt x="4338" y="5785"/>
                    <a:pt x="4370" y="5755"/>
                    <a:pt x="4370" y="5712"/>
                  </a:cubicBezTo>
                  <a:cubicBezTo>
                    <a:pt x="4368" y="5704"/>
                    <a:pt x="4367" y="5697"/>
                    <a:pt x="4366" y="5690"/>
                  </a:cubicBezTo>
                  <a:lnTo>
                    <a:pt x="4366" y="5690"/>
                  </a:lnTo>
                  <a:cubicBezTo>
                    <a:pt x="4367" y="5689"/>
                    <a:pt x="4368" y="5689"/>
                    <a:pt x="4370" y="5688"/>
                  </a:cubicBezTo>
                  <a:cubicBezTo>
                    <a:pt x="4368" y="5687"/>
                    <a:pt x="4366" y="5685"/>
                    <a:pt x="4365" y="5684"/>
                  </a:cubicBezTo>
                  <a:lnTo>
                    <a:pt x="4365" y="5684"/>
                  </a:lnTo>
                  <a:cubicBezTo>
                    <a:pt x="4285" y="5192"/>
                    <a:pt x="4569" y="4673"/>
                    <a:pt x="5048" y="4521"/>
                  </a:cubicBezTo>
                  <a:cubicBezTo>
                    <a:pt x="5170" y="4476"/>
                    <a:pt x="5297" y="4455"/>
                    <a:pt x="5422" y="4455"/>
                  </a:cubicBezTo>
                  <a:cubicBezTo>
                    <a:pt x="5797" y="4455"/>
                    <a:pt x="6159" y="4649"/>
                    <a:pt x="6346" y="4997"/>
                  </a:cubicBezTo>
                  <a:cubicBezTo>
                    <a:pt x="6477" y="5247"/>
                    <a:pt x="6525" y="5533"/>
                    <a:pt x="6453" y="5807"/>
                  </a:cubicBezTo>
                  <a:cubicBezTo>
                    <a:pt x="6445" y="5849"/>
                    <a:pt x="6484" y="5891"/>
                    <a:pt x="6525" y="5891"/>
                  </a:cubicBezTo>
                  <a:cubicBezTo>
                    <a:pt x="6541" y="5891"/>
                    <a:pt x="6558" y="5884"/>
                    <a:pt x="6572" y="5866"/>
                  </a:cubicBezTo>
                  <a:cubicBezTo>
                    <a:pt x="6580" y="5858"/>
                    <a:pt x="6587" y="5850"/>
                    <a:pt x="6595" y="5842"/>
                  </a:cubicBezTo>
                  <a:lnTo>
                    <a:pt x="6595" y="5842"/>
                  </a:lnTo>
                  <a:cubicBezTo>
                    <a:pt x="6596" y="5843"/>
                    <a:pt x="6596" y="5843"/>
                    <a:pt x="6596" y="5843"/>
                  </a:cubicBezTo>
                  <a:cubicBezTo>
                    <a:pt x="6596" y="5842"/>
                    <a:pt x="6596" y="5842"/>
                    <a:pt x="6597" y="5841"/>
                  </a:cubicBezTo>
                  <a:lnTo>
                    <a:pt x="6597" y="5841"/>
                  </a:lnTo>
                  <a:cubicBezTo>
                    <a:pt x="6682" y="5759"/>
                    <a:pt x="6800" y="5718"/>
                    <a:pt x="6917" y="5718"/>
                  </a:cubicBezTo>
                  <a:cubicBezTo>
                    <a:pt x="7053" y="5718"/>
                    <a:pt x="7189" y="5774"/>
                    <a:pt x="7275" y="5890"/>
                  </a:cubicBezTo>
                  <a:cubicBezTo>
                    <a:pt x="7430" y="6105"/>
                    <a:pt x="7311" y="6462"/>
                    <a:pt x="7061" y="6557"/>
                  </a:cubicBezTo>
                  <a:cubicBezTo>
                    <a:pt x="6989" y="6581"/>
                    <a:pt x="7001" y="6688"/>
                    <a:pt x="7072" y="6688"/>
                  </a:cubicBezTo>
                  <a:cubicBezTo>
                    <a:pt x="7406" y="6688"/>
                    <a:pt x="7715" y="6902"/>
                    <a:pt x="7823" y="7224"/>
                  </a:cubicBezTo>
                  <a:cubicBezTo>
                    <a:pt x="7906" y="7533"/>
                    <a:pt x="7787" y="7891"/>
                    <a:pt x="7537" y="8069"/>
                  </a:cubicBezTo>
                  <a:cubicBezTo>
                    <a:pt x="7477" y="8109"/>
                    <a:pt x="7517" y="8199"/>
                    <a:pt x="7574" y="8199"/>
                  </a:cubicBezTo>
                  <a:cubicBezTo>
                    <a:pt x="7585" y="8199"/>
                    <a:pt x="7597" y="8196"/>
                    <a:pt x="7608" y="8188"/>
                  </a:cubicBezTo>
                  <a:cubicBezTo>
                    <a:pt x="7846" y="8010"/>
                    <a:pt x="8001" y="7736"/>
                    <a:pt x="8001" y="7438"/>
                  </a:cubicBezTo>
                  <a:cubicBezTo>
                    <a:pt x="8001" y="7140"/>
                    <a:pt x="7823" y="6855"/>
                    <a:pt x="7561" y="6688"/>
                  </a:cubicBezTo>
                  <a:cubicBezTo>
                    <a:pt x="7477" y="6640"/>
                    <a:pt x="7386" y="6603"/>
                    <a:pt x="7292" y="6581"/>
                  </a:cubicBezTo>
                  <a:lnTo>
                    <a:pt x="7292" y="6581"/>
                  </a:lnTo>
                  <a:cubicBezTo>
                    <a:pt x="7438" y="6449"/>
                    <a:pt x="7512" y="6235"/>
                    <a:pt x="7477" y="6033"/>
                  </a:cubicBezTo>
                  <a:cubicBezTo>
                    <a:pt x="7432" y="5764"/>
                    <a:pt x="7198" y="5591"/>
                    <a:pt x="6933" y="5591"/>
                  </a:cubicBezTo>
                  <a:cubicBezTo>
                    <a:pt x="6916" y="5591"/>
                    <a:pt x="6899" y="5591"/>
                    <a:pt x="6882" y="5593"/>
                  </a:cubicBezTo>
                  <a:cubicBezTo>
                    <a:pt x="6793" y="5599"/>
                    <a:pt x="6708" y="5622"/>
                    <a:pt x="6632" y="5663"/>
                  </a:cubicBezTo>
                  <a:lnTo>
                    <a:pt x="6632" y="5663"/>
                  </a:lnTo>
                  <a:cubicBezTo>
                    <a:pt x="6689" y="5163"/>
                    <a:pt x="6420" y="4638"/>
                    <a:pt x="5953" y="4426"/>
                  </a:cubicBezTo>
                  <a:cubicBezTo>
                    <a:pt x="5790" y="4351"/>
                    <a:pt x="5612" y="4314"/>
                    <a:pt x="5432" y="4314"/>
                  </a:cubicBezTo>
                  <a:close/>
                  <a:moveTo>
                    <a:pt x="14489" y="6262"/>
                  </a:moveTo>
                  <a:cubicBezTo>
                    <a:pt x="14278" y="6262"/>
                    <a:pt x="14062" y="6330"/>
                    <a:pt x="13895" y="6438"/>
                  </a:cubicBezTo>
                  <a:cubicBezTo>
                    <a:pt x="13818" y="6486"/>
                    <a:pt x="13850" y="6573"/>
                    <a:pt x="13909" y="6573"/>
                  </a:cubicBezTo>
                  <a:cubicBezTo>
                    <a:pt x="13923" y="6573"/>
                    <a:pt x="13938" y="6568"/>
                    <a:pt x="13954" y="6557"/>
                  </a:cubicBezTo>
                  <a:cubicBezTo>
                    <a:pt x="14106" y="6451"/>
                    <a:pt x="14289" y="6394"/>
                    <a:pt x="14472" y="6394"/>
                  </a:cubicBezTo>
                  <a:cubicBezTo>
                    <a:pt x="14679" y="6394"/>
                    <a:pt x="14886" y="6465"/>
                    <a:pt x="15050" y="6617"/>
                  </a:cubicBezTo>
                  <a:cubicBezTo>
                    <a:pt x="15335" y="6867"/>
                    <a:pt x="15443" y="7295"/>
                    <a:pt x="15276" y="7641"/>
                  </a:cubicBezTo>
                  <a:cubicBezTo>
                    <a:pt x="15192" y="7831"/>
                    <a:pt x="15026" y="7998"/>
                    <a:pt x="14835" y="8093"/>
                  </a:cubicBezTo>
                  <a:cubicBezTo>
                    <a:pt x="14759" y="8115"/>
                    <a:pt x="14802" y="8215"/>
                    <a:pt x="14882" y="8215"/>
                  </a:cubicBezTo>
                  <a:cubicBezTo>
                    <a:pt x="14890" y="8215"/>
                    <a:pt x="14898" y="8214"/>
                    <a:pt x="14907" y="8212"/>
                  </a:cubicBezTo>
                  <a:cubicBezTo>
                    <a:pt x="15312" y="8022"/>
                    <a:pt x="15550" y="7581"/>
                    <a:pt x="15490" y="7152"/>
                  </a:cubicBezTo>
                  <a:cubicBezTo>
                    <a:pt x="15431" y="6700"/>
                    <a:pt x="15073" y="6331"/>
                    <a:pt x="14621" y="6271"/>
                  </a:cubicBezTo>
                  <a:cubicBezTo>
                    <a:pt x="14578" y="6265"/>
                    <a:pt x="14534" y="6262"/>
                    <a:pt x="14489" y="6262"/>
                  </a:cubicBezTo>
                  <a:close/>
                  <a:moveTo>
                    <a:pt x="10779" y="8349"/>
                  </a:moveTo>
                  <a:cubicBezTo>
                    <a:pt x="10569" y="8349"/>
                    <a:pt x="10366" y="8445"/>
                    <a:pt x="10216" y="8629"/>
                  </a:cubicBezTo>
                  <a:cubicBezTo>
                    <a:pt x="10097" y="8760"/>
                    <a:pt x="10037" y="8926"/>
                    <a:pt x="10037" y="9105"/>
                  </a:cubicBezTo>
                  <a:cubicBezTo>
                    <a:pt x="10032" y="9138"/>
                    <a:pt x="10059" y="9156"/>
                    <a:pt x="10091" y="9156"/>
                  </a:cubicBezTo>
                  <a:cubicBezTo>
                    <a:pt x="10127" y="9156"/>
                    <a:pt x="10168" y="9132"/>
                    <a:pt x="10168" y="9081"/>
                  </a:cubicBezTo>
                  <a:cubicBezTo>
                    <a:pt x="10168" y="8766"/>
                    <a:pt x="10454" y="8474"/>
                    <a:pt x="10780" y="8474"/>
                  </a:cubicBezTo>
                  <a:cubicBezTo>
                    <a:pt x="10786" y="8474"/>
                    <a:pt x="10793" y="8474"/>
                    <a:pt x="10799" y="8474"/>
                  </a:cubicBezTo>
                  <a:cubicBezTo>
                    <a:pt x="11121" y="8486"/>
                    <a:pt x="11406" y="8807"/>
                    <a:pt x="11382" y="9129"/>
                  </a:cubicBezTo>
                  <a:cubicBezTo>
                    <a:pt x="11382" y="9176"/>
                    <a:pt x="11415" y="9200"/>
                    <a:pt x="11448" y="9200"/>
                  </a:cubicBezTo>
                  <a:cubicBezTo>
                    <a:pt x="11481" y="9200"/>
                    <a:pt x="11513" y="9176"/>
                    <a:pt x="11513" y="9129"/>
                  </a:cubicBezTo>
                  <a:cubicBezTo>
                    <a:pt x="11525" y="8819"/>
                    <a:pt x="11323" y="8522"/>
                    <a:pt x="11049" y="8403"/>
                  </a:cubicBezTo>
                  <a:cubicBezTo>
                    <a:pt x="10960" y="8367"/>
                    <a:pt x="10869" y="8349"/>
                    <a:pt x="10779" y="8349"/>
                  </a:cubicBezTo>
                  <a:close/>
                  <a:moveTo>
                    <a:pt x="12048" y="6196"/>
                  </a:moveTo>
                  <a:cubicBezTo>
                    <a:pt x="11919" y="6196"/>
                    <a:pt x="11790" y="6217"/>
                    <a:pt x="11668" y="6259"/>
                  </a:cubicBezTo>
                  <a:cubicBezTo>
                    <a:pt x="11427" y="6333"/>
                    <a:pt x="11195" y="6489"/>
                    <a:pt x="11022" y="6696"/>
                  </a:cubicBezTo>
                  <a:lnTo>
                    <a:pt x="11022" y="6696"/>
                  </a:lnTo>
                  <a:cubicBezTo>
                    <a:pt x="10886" y="6477"/>
                    <a:pt x="10638" y="6332"/>
                    <a:pt x="10381" y="6332"/>
                  </a:cubicBezTo>
                  <a:cubicBezTo>
                    <a:pt x="10342" y="6332"/>
                    <a:pt x="10303" y="6336"/>
                    <a:pt x="10263" y="6343"/>
                  </a:cubicBezTo>
                  <a:cubicBezTo>
                    <a:pt x="9918" y="6426"/>
                    <a:pt x="9680" y="6748"/>
                    <a:pt x="9692" y="7093"/>
                  </a:cubicBezTo>
                  <a:cubicBezTo>
                    <a:pt x="9698" y="7148"/>
                    <a:pt x="9739" y="7175"/>
                    <a:pt x="9777" y="7175"/>
                  </a:cubicBezTo>
                  <a:cubicBezTo>
                    <a:pt x="9813" y="7175"/>
                    <a:pt x="9847" y="7151"/>
                    <a:pt x="9847" y="7105"/>
                  </a:cubicBezTo>
                  <a:cubicBezTo>
                    <a:pt x="9835" y="6819"/>
                    <a:pt x="10025" y="6557"/>
                    <a:pt x="10299" y="6498"/>
                  </a:cubicBezTo>
                  <a:cubicBezTo>
                    <a:pt x="10337" y="6489"/>
                    <a:pt x="10375" y="6485"/>
                    <a:pt x="10414" y="6485"/>
                  </a:cubicBezTo>
                  <a:cubicBezTo>
                    <a:pt x="10652" y="6485"/>
                    <a:pt x="10885" y="6636"/>
                    <a:pt x="10978" y="6831"/>
                  </a:cubicBezTo>
                  <a:cubicBezTo>
                    <a:pt x="10991" y="6864"/>
                    <a:pt x="11016" y="6879"/>
                    <a:pt x="11041" y="6879"/>
                  </a:cubicBezTo>
                  <a:cubicBezTo>
                    <a:pt x="11061" y="6879"/>
                    <a:pt x="11081" y="6870"/>
                    <a:pt x="11097" y="6855"/>
                  </a:cubicBezTo>
                  <a:cubicBezTo>
                    <a:pt x="11330" y="6553"/>
                    <a:pt x="11682" y="6331"/>
                    <a:pt x="12057" y="6331"/>
                  </a:cubicBezTo>
                  <a:cubicBezTo>
                    <a:pt x="12141" y="6331"/>
                    <a:pt x="12226" y="6343"/>
                    <a:pt x="12311" y="6367"/>
                  </a:cubicBezTo>
                  <a:cubicBezTo>
                    <a:pt x="12728" y="6462"/>
                    <a:pt x="13073" y="6843"/>
                    <a:pt x="13014" y="7283"/>
                  </a:cubicBezTo>
                  <a:cubicBezTo>
                    <a:pt x="12980" y="7498"/>
                    <a:pt x="12881" y="7692"/>
                    <a:pt x="12698" y="7802"/>
                  </a:cubicBezTo>
                  <a:lnTo>
                    <a:pt x="12698" y="7802"/>
                  </a:lnTo>
                  <a:cubicBezTo>
                    <a:pt x="12688" y="7804"/>
                    <a:pt x="12678" y="7805"/>
                    <a:pt x="12668" y="7807"/>
                  </a:cubicBezTo>
                  <a:cubicBezTo>
                    <a:pt x="12669" y="7811"/>
                    <a:pt x="12670" y="7814"/>
                    <a:pt x="12671" y="7818"/>
                  </a:cubicBezTo>
                  <a:lnTo>
                    <a:pt x="12671" y="7818"/>
                  </a:lnTo>
                  <a:cubicBezTo>
                    <a:pt x="12670" y="7818"/>
                    <a:pt x="12669" y="7819"/>
                    <a:pt x="12668" y="7819"/>
                  </a:cubicBezTo>
                  <a:cubicBezTo>
                    <a:pt x="12602" y="7864"/>
                    <a:pt x="12649" y="7939"/>
                    <a:pt x="12704" y="7939"/>
                  </a:cubicBezTo>
                  <a:cubicBezTo>
                    <a:pt x="12708" y="7939"/>
                    <a:pt x="12712" y="7939"/>
                    <a:pt x="12716" y="7938"/>
                  </a:cubicBezTo>
                  <a:cubicBezTo>
                    <a:pt x="12763" y="7931"/>
                    <a:pt x="12810" y="7927"/>
                    <a:pt x="12856" y="7927"/>
                  </a:cubicBezTo>
                  <a:cubicBezTo>
                    <a:pt x="13108" y="7927"/>
                    <a:pt x="13357" y="8033"/>
                    <a:pt x="13538" y="8224"/>
                  </a:cubicBezTo>
                  <a:cubicBezTo>
                    <a:pt x="13740" y="8450"/>
                    <a:pt x="13823" y="8760"/>
                    <a:pt x="13764" y="9057"/>
                  </a:cubicBezTo>
                  <a:cubicBezTo>
                    <a:pt x="13716" y="9224"/>
                    <a:pt x="13645" y="9379"/>
                    <a:pt x="13502" y="9498"/>
                  </a:cubicBezTo>
                  <a:cubicBezTo>
                    <a:pt x="13456" y="9544"/>
                    <a:pt x="13503" y="9612"/>
                    <a:pt x="13554" y="9612"/>
                  </a:cubicBezTo>
                  <a:cubicBezTo>
                    <a:pt x="13569" y="9612"/>
                    <a:pt x="13584" y="9606"/>
                    <a:pt x="13597" y="9593"/>
                  </a:cubicBezTo>
                  <a:cubicBezTo>
                    <a:pt x="13847" y="9343"/>
                    <a:pt x="13954" y="8986"/>
                    <a:pt x="13895" y="8629"/>
                  </a:cubicBezTo>
                  <a:cubicBezTo>
                    <a:pt x="13835" y="8283"/>
                    <a:pt x="13573" y="7998"/>
                    <a:pt x="13252" y="7867"/>
                  </a:cubicBezTo>
                  <a:cubicBezTo>
                    <a:pt x="13137" y="7821"/>
                    <a:pt x="13013" y="7795"/>
                    <a:pt x="12885" y="7791"/>
                  </a:cubicBezTo>
                  <a:lnTo>
                    <a:pt x="12885" y="7791"/>
                  </a:lnTo>
                  <a:cubicBezTo>
                    <a:pt x="13157" y="7506"/>
                    <a:pt x="13204" y="7043"/>
                    <a:pt x="13002" y="6700"/>
                  </a:cubicBezTo>
                  <a:cubicBezTo>
                    <a:pt x="12798" y="6372"/>
                    <a:pt x="12423" y="6196"/>
                    <a:pt x="12048" y="61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36"/>
            <p:cNvSpPr/>
            <p:nvPr/>
          </p:nvSpPr>
          <p:spPr>
            <a:xfrm>
              <a:off x="10224226" y="3191077"/>
              <a:ext cx="1371441" cy="1810540"/>
            </a:xfrm>
            <a:custGeom>
              <a:avLst/>
              <a:gdLst/>
              <a:ahLst/>
              <a:cxnLst/>
              <a:rect l="l" t="t" r="r" b="b"/>
              <a:pathLst>
                <a:path w="21682" h="28624" extrusionOk="0">
                  <a:moveTo>
                    <a:pt x="21682" y="3537"/>
                  </a:moveTo>
                  <a:lnTo>
                    <a:pt x="19967" y="3918"/>
                  </a:lnTo>
                  <a:lnTo>
                    <a:pt x="13871" y="26635"/>
                  </a:lnTo>
                  <a:lnTo>
                    <a:pt x="13871" y="26635"/>
                  </a:lnTo>
                  <a:lnTo>
                    <a:pt x="14812" y="26182"/>
                  </a:lnTo>
                  <a:lnTo>
                    <a:pt x="21682" y="3537"/>
                  </a:lnTo>
                  <a:close/>
                  <a:moveTo>
                    <a:pt x="18062" y="4334"/>
                  </a:moveTo>
                  <a:lnTo>
                    <a:pt x="15776" y="4811"/>
                  </a:lnTo>
                  <a:lnTo>
                    <a:pt x="11073" y="28040"/>
                  </a:lnTo>
                  <a:lnTo>
                    <a:pt x="12324" y="27409"/>
                  </a:lnTo>
                  <a:lnTo>
                    <a:pt x="18062" y="4334"/>
                  </a:lnTo>
                  <a:close/>
                  <a:moveTo>
                    <a:pt x="870" y="1"/>
                  </a:moveTo>
                  <a:lnTo>
                    <a:pt x="1" y="15979"/>
                  </a:lnTo>
                  <a:cubicBezTo>
                    <a:pt x="524" y="16610"/>
                    <a:pt x="1108" y="17169"/>
                    <a:pt x="1763" y="17646"/>
                  </a:cubicBezTo>
                  <a:lnTo>
                    <a:pt x="1167" y="24968"/>
                  </a:lnTo>
                  <a:lnTo>
                    <a:pt x="2560" y="25563"/>
                  </a:lnTo>
                  <a:lnTo>
                    <a:pt x="3275" y="18574"/>
                  </a:lnTo>
                  <a:cubicBezTo>
                    <a:pt x="3965" y="18896"/>
                    <a:pt x="4704" y="19158"/>
                    <a:pt x="5477" y="19312"/>
                  </a:cubicBezTo>
                  <a:cubicBezTo>
                    <a:pt x="5513" y="19312"/>
                    <a:pt x="5537" y="19336"/>
                    <a:pt x="5573" y="19336"/>
                  </a:cubicBezTo>
                  <a:lnTo>
                    <a:pt x="4477" y="26373"/>
                  </a:lnTo>
                  <a:lnTo>
                    <a:pt x="5954" y="26992"/>
                  </a:lnTo>
                  <a:lnTo>
                    <a:pt x="7323" y="19479"/>
                  </a:lnTo>
                  <a:cubicBezTo>
                    <a:pt x="8216" y="19479"/>
                    <a:pt x="9109" y="19348"/>
                    <a:pt x="9978" y="19074"/>
                  </a:cubicBezTo>
                  <a:lnTo>
                    <a:pt x="9978" y="19074"/>
                  </a:lnTo>
                  <a:cubicBezTo>
                    <a:pt x="9442" y="21968"/>
                    <a:pt x="8621" y="26242"/>
                    <a:pt x="8299" y="27944"/>
                  </a:cubicBezTo>
                  <a:lnTo>
                    <a:pt x="9859" y="28623"/>
                  </a:lnTo>
                  <a:lnTo>
                    <a:pt x="14264" y="5120"/>
                  </a:lnTo>
                  <a:lnTo>
                    <a:pt x="8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36"/>
            <p:cNvSpPr/>
            <p:nvPr/>
          </p:nvSpPr>
          <p:spPr>
            <a:xfrm>
              <a:off x="10323280" y="3554083"/>
              <a:ext cx="578444" cy="573131"/>
            </a:xfrm>
            <a:custGeom>
              <a:avLst/>
              <a:gdLst/>
              <a:ahLst/>
              <a:cxnLst/>
              <a:rect l="l" t="t" r="r" b="b"/>
              <a:pathLst>
                <a:path w="9145" h="9061" extrusionOk="0">
                  <a:moveTo>
                    <a:pt x="3906" y="0"/>
                  </a:moveTo>
                  <a:lnTo>
                    <a:pt x="3334" y="1357"/>
                  </a:lnTo>
                  <a:lnTo>
                    <a:pt x="2001" y="750"/>
                  </a:lnTo>
                  <a:lnTo>
                    <a:pt x="2072" y="2203"/>
                  </a:lnTo>
                  <a:lnTo>
                    <a:pt x="608" y="2238"/>
                  </a:lnTo>
                  <a:lnTo>
                    <a:pt x="1310" y="3524"/>
                  </a:lnTo>
                  <a:lnTo>
                    <a:pt x="1" y="4179"/>
                  </a:lnTo>
                  <a:lnTo>
                    <a:pt x="1191" y="5048"/>
                  </a:lnTo>
                  <a:lnTo>
                    <a:pt x="298" y="6203"/>
                  </a:lnTo>
                  <a:lnTo>
                    <a:pt x="1739" y="6465"/>
                  </a:lnTo>
                  <a:lnTo>
                    <a:pt x="1441" y="7894"/>
                  </a:lnTo>
                  <a:lnTo>
                    <a:pt x="2858" y="7489"/>
                  </a:lnTo>
                  <a:lnTo>
                    <a:pt x="3215" y="8918"/>
                  </a:lnTo>
                  <a:lnTo>
                    <a:pt x="4299" y="7953"/>
                  </a:lnTo>
                  <a:lnTo>
                    <a:pt x="5239" y="9061"/>
                  </a:lnTo>
                  <a:lnTo>
                    <a:pt x="5811" y="7727"/>
                  </a:lnTo>
                  <a:lnTo>
                    <a:pt x="7144" y="8334"/>
                  </a:lnTo>
                  <a:lnTo>
                    <a:pt x="7073" y="6858"/>
                  </a:lnTo>
                  <a:lnTo>
                    <a:pt x="8526" y="6834"/>
                  </a:lnTo>
                  <a:lnTo>
                    <a:pt x="7823" y="5548"/>
                  </a:lnTo>
                  <a:lnTo>
                    <a:pt x="9145" y="4894"/>
                  </a:lnTo>
                  <a:lnTo>
                    <a:pt x="7954" y="4036"/>
                  </a:lnTo>
                  <a:lnTo>
                    <a:pt x="8847" y="2869"/>
                  </a:lnTo>
                  <a:lnTo>
                    <a:pt x="7394" y="2619"/>
                  </a:lnTo>
                  <a:lnTo>
                    <a:pt x="7692" y="1191"/>
                  </a:lnTo>
                  <a:lnTo>
                    <a:pt x="6287" y="1584"/>
                  </a:lnTo>
                  <a:lnTo>
                    <a:pt x="5930" y="167"/>
                  </a:lnTo>
                  <a:lnTo>
                    <a:pt x="4835" y="1131"/>
                  </a:lnTo>
                  <a:lnTo>
                    <a:pt x="3906" y="0"/>
                  </a:lnTo>
                  <a:close/>
                </a:path>
              </a:pathLst>
            </a:custGeom>
            <a:solidFill>
              <a:srgbClr val="1A0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05002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/>
          <p:nvPr/>
        </p:nvSpPr>
        <p:spPr>
          <a:xfrm>
            <a:off x="7536375" y="1715793"/>
            <a:ext cx="4144400" cy="4144400"/>
          </a:xfrm>
          <a:prstGeom prst="ellipse">
            <a:avLst/>
          </a:prstGeom>
          <a:solidFill>
            <a:srgbClr val="FFFFFF">
              <a:alpha val="80390"/>
            </a:srgb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rgbClr val="645CA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2"/>
          <p:cNvSpPr txBox="1">
            <a:spLocks noGrp="1"/>
          </p:cNvSpPr>
          <p:nvPr>
            <p:ph type="ctrTitle"/>
          </p:nvPr>
        </p:nvSpPr>
        <p:spPr>
          <a:xfrm flipH="1">
            <a:off x="4464367" y="2823400"/>
            <a:ext cx="10288400" cy="89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6000"/>
              <a:buNone/>
              <a:defRPr sz="8000">
                <a:solidFill>
                  <a:srgbClr val="645CA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6933">
                <a:solidFill>
                  <a:srgbClr val="645CA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6933">
                <a:solidFill>
                  <a:srgbClr val="645CA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6933">
                <a:solidFill>
                  <a:srgbClr val="645CA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6933">
                <a:solidFill>
                  <a:srgbClr val="645CA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6933">
                <a:solidFill>
                  <a:srgbClr val="645CA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6933">
                <a:solidFill>
                  <a:srgbClr val="645CA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6933">
                <a:solidFill>
                  <a:srgbClr val="645CA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6933">
                <a:solidFill>
                  <a:srgbClr val="645CA7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ubTitle" idx="1"/>
          </p:nvPr>
        </p:nvSpPr>
        <p:spPr>
          <a:xfrm flipH="1">
            <a:off x="7863865" y="3717400"/>
            <a:ext cx="3489200" cy="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600">
                <a:solidFill>
                  <a:srgbClr val="645CA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600">
                <a:solidFill>
                  <a:srgbClr val="645CA7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600">
                <a:solidFill>
                  <a:srgbClr val="645CA7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600">
                <a:solidFill>
                  <a:srgbClr val="645CA7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600">
                <a:solidFill>
                  <a:srgbClr val="645CA7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600">
                <a:solidFill>
                  <a:srgbClr val="645CA7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600">
                <a:solidFill>
                  <a:srgbClr val="645CA7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600">
                <a:solidFill>
                  <a:srgbClr val="645CA7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600">
                <a:solidFill>
                  <a:srgbClr val="645CA7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4396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pos="5306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AE66A-8B16-19CD-1A2D-7D333B7EF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29A7B4-B1D1-B070-6FC4-34A983DDF0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7"/>
            <a:ext cx="9144000" cy="1655763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51" indent="0" algn="ctr">
              <a:buNone/>
              <a:defRPr sz="1999"/>
            </a:lvl2pPr>
            <a:lvl3pPr marL="914104" indent="0" algn="ctr">
              <a:buNone/>
              <a:defRPr sz="1799"/>
            </a:lvl3pPr>
            <a:lvl4pPr marL="1371155" indent="0" algn="ctr">
              <a:buNone/>
              <a:defRPr sz="1600"/>
            </a:lvl4pPr>
            <a:lvl5pPr marL="1828205" indent="0" algn="ctr">
              <a:buNone/>
              <a:defRPr sz="1600"/>
            </a:lvl5pPr>
            <a:lvl6pPr marL="2285258" indent="0" algn="ctr">
              <a:buNone/>
              <a:defRPr sz="1600"/>
            </a:lvl6pPr>
            <a:lvl7pPr marL="2742309" indent="0" algn="ctr">
              <a:buNone/>
              <a:defRPr sz="1600"/>
            </a:lvl7pPr>
            <a:lvl8pPr marL="3199360" indent="0" algn="ctr">
              <a:buNone/>
              <a:defRPr sz="1600"/>
            </a:lvl8pPr>
            <a:lvl9pPr marL="365641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69942-D745-3D77-213B-3B007A7E5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865E-070E-4CCC-8CB0-AFC656BE7264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E8980-DF50-60C2-4544-E03D7D353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17788-FEC7-3927-8DAC-E7F640CC6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9211-E43F-4947-B00C-C91A051E2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40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789334"/>
      </p:ext>
    </p:extLst>
  </p:cSld>
  <p:clrMapOvr>
    <a:masterClrMapping/>
  </p:clrMapOvr>
  <p:transition spd="slow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E6BAF-D2D7-4AF9-BA6D-CFE27045D9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848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userDrawn="1">
  <p:cSld name="Big number"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2" name="Google Shape;1392;p11"/>
          <p:cNvGrpSpPr/>
          <p:nvPr/>
        </p:nvGrpSpPr>
        <p:grpSpPr>
          <a:xfrm>
            <a:off x="-398226" y="-79"/>
            <a:ext cx="12989235" cy="6857478"/>
            <a:chOff x="238125" y="490000"/>
            <a:chExt cx="7130600" cy="4735300"/>
          </a:xfrm>
        </p:grpSpPr>
        <p:sp>
          <p:nvSpPr>
            <p:cNvPr id="1393" name="Google Shape;1393;p11"/>
            <p:cNvSpPr/>
            <p:nvPr/>
          </p:nvSpPr>
          <p:spPr>
            <a:xfrm>
              <a:off x="7358100" y="490000"/>
              <a:ext cx="10625" cy="4735300"/>
            </a:xfrm>
            <a:custGeom>
              <a:avLst/>
              <a:gdLst/>
              <a:ahLst/>
              <a:cxnLst/>
              <a:rect l="l" t="t" r="r" b="b"/>
              <a:pathLst>
                <a:path w="425" h="189412" extrusionOk="0">
                  <a:moveTo>
                    <a:pt x="0" y="0"/>
                  </a:moveTo>
                  <a:lnTo>
                    <a:pt x="0" y="189411"/>
                  </a:lnTo>
                  <a:lnTo>
                    <a:pt x="424" y="189411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394" name="Google Shape;1394;p11"/>
            <p:cNvSpPr/>
            <p:nvPr/>
          </p:nvSpPr>
          <p:spPr>
            <a:xfrm>
              <a:off x="365275" y="490000"/>
              <a:ext cx="6877150" cy="4735300"/>
            </a:xfrm>
            <a:custGeom>
              <a:avLst/>
              <a:gdLst/>
              <a:ahLst/>
              <a:cxnLst/>
              <a:rect l="l" t="t" r="r" b="b"/>
              <a:pathLst>
                <a:path w="275086" h="189412" extrusionOk="0">
                  <a:moveTo>
                    <a:pt x="11238" y="412"/>
                  </a:moveTo>
                  <a:lnTo>
                    <a:pt x="11238" y="8213"/>
                  </a:lnTo>
                  <a:lnTo>
                    <a:pt x="3505" y="8213"/>
                  </a:lnTo>
                  <a:lnTo>
                    <a:pt x="3505" y="424"/>
                  </a:lnTo>
                  <a:lnTo>
                    <a:pt x="3494" y="412"/>
                  </a:lnTo>
                  <a:close/>
                  <a:moveTo>
                    <a:pt x="19394" y="424"/>
                  </a:moveTo>
                  <a:lnTo>
                    <a:pt x="19394" y="8213"/>
                  </a:lnTo>
                  <a:lnTo>
                    <a:pt x="11662" y="8213"/>
                  </a:lnTo>
                  <a:lnTo>
                    <a:pt x="11662" y="424"/>
                  </a:lnTo>
                  <a:close/>
                  <a:moveTo>
                    <a:pt x="27561" y="424"/>
                  </a:moveTo>
                  <a:lnTo>
                    <a:pt x="27561" y="8213"/>
                  </a:lnTo>
                  <a:lnTo>
                    <a:pt x="19818" y="8213"/>
                  </a:lnTo>
                  <a:lnTo>
                    <a:pt x="19818" y="424"/>
                  </a:lnTo>
                  <a:close/>
                  <a:moveTo>
                    <a:pt x="35328" y="424"/>
                  </a:moveTo>
                  <a:lnTo>
                    <a:pt x="35328" y="8213"/>
                  </a:lnTo>
                  <a:lnTo>
                    <a:pt x="27985" y="8213"/>
                  </a:lnTo>
                  <a:lnTo>
                    <a:pt x="27985" y="424"/>
                  </a:lnTo>
                  <a:close/>
                  <a:moveTo>
                    <a:pt x="43496" y="424"/>
                  </a:moveTo>
                  <a:lnTo>
                    <a:pt x="43496" y="8213"/>
                  </a:lnTo>
                  <a:lnTo>
                    <a:pt x="35752" y="8213"/>
                  </a:lnTo>
                  <a:lnTo>
                    <a:pt x="35752" y="424"/>
                  </a:lnTo>
                  <a:close/>
                  <a:moveTo>
                    <a:pt x="51652" y="424"/>
                  </a:moveTo>
                  <a:lnTo>
                    <a:pt x="51652" y="8213"/>
                  </a:lnTo>
                  <a:lnTo>
                    <a:pt x="43919" y="8213"/>
                  </a:lnTo>
                  <a:lnTo>
                    <a:pt x="43919" y="424"/>
                  </a:lnTo>
                  <a:close/>
                  <a:moveTo>
                    <a:pt x="59819" y="424"/>
                  </a:moveTo>
                  <a:lnTo>
                    <a:pt x="59819" y="8213"/>
                  </a:lnTo>
                  <a:lnTo>
                    <a:pt x="52075" y="8213"/>
                  </a:lnTo>
                  <a:lnTo>
                    <a:pt x="52075" y="424"/>
                  </a:lnTo>
                  <a:close/>
                  <a:moveTo>
                    <a:pt x="67975" y="424"/>
                  </a:moveTo>
                  <a:lnTo>
                    <a:pt x="67975" y="8213"/>
                  </a:lnTo>
                  <a:lnTo>
                    <a:pt x="60243" y="8213"/>
                  </a:lnTo>
                  <a:lnTo>
                    <a:pt x="60243" y="424"/>
                  </a:lnTo>
                  <a:close/>
                  <a:moveTo>
                    <a:pt x="76452" y="424"/>
                  </a:moveTo>
                  <a:lnTo>
                    <a:pt x="76452" y="8213"/>
                  </a:lnTo>
                  <a:lnTo>
                    <a:pt x="68399" y="8213"/>
                  </a:lnTo>
                  <a:lnTo>
                    <a:pt x="68399" y="424"/>
                  </a:lnTo>
                  <a:close/>
                  <a:moveTo>
                    <a:pt x="84608" y="424"/>
                  </a:moveTo>
                  <a:lnTo>
                    <a:pt x="84608" y="8213"/>
                  </a:lnTo>
                  <a:lnTo>
                    <a:pt x="76865" y="8213"/>
                  </a:lnTo>
                  <a:lnTo>
                    <a:pt x="76865" y="424"/>
                  </a:lnTo>
                  <a:close/>
                  <a:moveTo>
                    <a:pt x="92776" y="424"/>
                  </a:moveTo>
                  <a:lnTo>
                    <a:pt x="92776" y="8213"/>
                  </a:lnTo>
                  <a:lnTo>
                    <a:pt x="85032" y="8213"/>
                  </a:lnTo>
                  <a:lnTo>
                    <a:pt x="85032" y="424"/>
                  </a:lnTo>
                  <a:close/>
                  <a:moveTo>
                    <a:pt x="100932" y="424"/>
                  </a:moveTo>
                  <a:lnTo>
                    <a:pt x="100932" y="8213"/>
                  </a:lnTo>
                  <a:lnTo>
                    <a:pt x="93200" y="8213"/>
                  </a:lnTo>
                  <a:lnTo>
                    <a:pt x="93200" y="424"/>
                  </a:lnTo>
                  <a:close/>
                  <a:moveTo>
                    <a:pt x="109099" y="424"/>
                  </a:moveTo>
                  <a:lnTo>
                    <a:pt x="109099" y="8213"/>
                  </a:lnTo>
                  <a:lnTo>
                    <a:pt x="101356" y="8213"/>
                  </a:lnTo>
                  <a:lnTo>
                    <a:pt x="101356" y="424"/>
                  </a:lnTo>
                  <a:close/>
                  <a:moveTo>
                    <a:pt x="116866" y="424"/>
                  </a:moveTo>
                  <a:lnTo>
                    <a:pt x="116866" y="8213"/>
                  </a:lnTo>
                  <a:lnTo>
                    <a:pt x="109523" y="8213"/>
                  </a:lnTo>
                  <a:lnTo>
                    <a:pt x="109523" y="424"/>
                  </a:lnTo>
                  <a:close/>
                  <a:moveTo>
                    <a:pt x="125022" y="424"/>
                  </a:moveTo>
                  <a:lnTo>
                    <a:pt x="125022" y="8213"/>
                  </a:lnTo>
                  <a:lnTo>
                    <a:pt x="117290" y="8213"/>
                  </a:lnTo>
                  <a:lnTo>
                    <a:pt x="117290" y="424"/>
                  </a:lnTo>
                  <a:close/>
                  <a:moveTo>
                    <a:pt x="133190" y="424"/>
                  </a:moveTo>
                  <a:lnTo>
                    <a:pt x="133190" y="8213"/>
                  </a:lnTo>
                  <a:lnTo>
                    <a:pt x="125446" y="8213"/>
                  </a:lnTo>
                  <a:lnTo>
                    <a:pt x="125446" y="424"/>
                  </a:lnTo>
                  <a:close/>
                  <a:moveTo>
                    <a:pt x="141346" y="424"/>
                  </a:moveTo>
                  <a:lnTo>
                    <a:pt x="141346" y="8213"/>
                  </a:lnTo>
                  <a:lnTo>
                    <a:pt x="133614" y="8213"/>
                  </a:lnTo>
                  <a:lnTo>
                    <a:pt x="133614" y="424"/>
                  </a:lnTo>
                  <a:close/>
                  <a:moveTo>
                    <a:pt x="149513" y="424"/>
                  </a:moveTo>
                  <a:lnTo>
                    <a:pt x="149513" y="8213"/>
                  </a:lnTo>
                  <a:lnTo>
                    <a:pt x="141770" y="8213"/>
                  </a:lnTo>
                  <a:lnTo>
                    <a:pt x="141770" y="424"/>
                  </a:lnTo>
                  <a:close/>
                  <a:moveTo>
                    <a:pt x="157280" y="424"/>
                  </a:moveTo>
                  <a:lnTo>
                    <a:pt x="157280" y="8213"/>
                  </a:lnTo>
                  <a:lnTo>
                    <a:pt x="149937" y="8213"/>
                  </a:lnTo>
                  <a:lnTo>
                    <a:pt x="149937" y="424"/>
                  </a:lnTo>
                  <a:close/>
                  <a:moveTo>
                    <a:pt x="165448" y="424"/>
                  </a:moveTo>
                  <a:lnTo>
                    <a:pt x="165448" y="8213"/>
                  </a:lnTo>
                  <a:lnTo>
                    <a:pt x="157704" y="8213"/>
                  </a:lnTo>
                  <a:lnTo>
                    <a:pt x="157704" y="424"/>
                  </a:lnTo>
                  <a:close/>
                  <a:moveTo>
                    <a:pt x="173604" y="424"/>
                  </a:moveTo>
                  <a:lnTo>
                    <a:pt x="173604" y="8213"/>
                  </a:lnTo>
                  <a:lnTo>
                    <a:pt x="165871" y="8213"/>
                  </a:lnTo>
                  <a:lnTo>
                    <a:pt x="165871" y="424"/>
                  </a:lnTo>
                  <a:close/>
                  <a:moveTo>
                    <a:pt x="181771" y="424"/>
                  </a:moveTo>
                  <a:lnTo>
                    <a:pt x="181771" y="8213"/>
                  </a:lnTo>
                  <a:lnTo>
                    <a:pt x="174028" y="8213"/>
                  </a:lnTo>
                  <a:lnTo>
                    <a:pt x="174028" y="424"/>
                  </a:lnTo>
                  <a:close/>
                  <a:moveTo>
                    <a:pt x="189927" y="424"/>
                  </a:moveTo>
                  <a:lnTo>
                    <a:pt x="189927" y="8213"/>
                  </a:lnTo>
                  <a:lnTo>
                    <a:pt x="182195" y="8213"/>
                  </a:lnTo>
                  <a:lnTo>
                    <a:pt x="182195" y="424"/>
                  </a:lnTo>
                  <a:close/>
                  <a:moveTo>
                    <a:pt x="198095" y="424"/>
                  </a:moveTo>
                  <a:lnTo>
                    <a:pt x="198095" y="8213"/>
                  </a:lnTo>
                  <a:lnTo>
                    <a:pt x="190351" y="8213"/>
                  </a:lnTo>
                  <a:lnTo>
                    <a:pt x="190351" y="424"/>
                  </a:lnTo>
                  <a:close/>
                  <a:moveTo>
                    <a:pt x="206251" y="424"/>
                  </a:moveTo>
                  <a:lnTo>
                    <a:pt x="206251" y="8213"/>
                  </a:lnTo>
                  <a:lnTo>
                    <a:pt x="198519" y="8213"/>
                  </a:lnTo>
                  <a:lnTo>
                    <a:pt x="198519" y="424"/>
                  </a:lnTo>
                  <a:close/>
                  <a:moveTo>
                    <a:pt x="214419" y="424"/>
                  </a:moveTo>
                  <a:lnTo>
                    <a:pt x="214419" y="8213"/>
                  </a:lnTo>
                  <a:lnTo>
                    <a:pt x="206675" y="8213"/>
                  </a:lnTo>
                  <a:lnTo>
                    <a:pt x="206675" y="424"/>
                  </a:lnTo>
                  <a:close/>
                  <a:moveTo>
                    <a:pt x="222575" y="424"/>
                  </a:moveTo>
                  <a:lnTo>
                    <a:pt x="222575" y="8213"/>
                  </a:lnTo>
                  <a:lnTo>
                    <a:pt x="214842" y="8213"/>
                  </a:lnTo>
                  <a:lnTo>
                    <a:pt x="214842" y="424"/>
                  </a:lnTo>
                  <a:close/>
                  <a:moveTo>
                    <a:pt x="230742" y="424"/>
                  </a:moveTo>
                  <a:lnTo>
                    <a:pt x="230742" y="8213"/>
                  </a:lnTo>
                  <a:lnTo>
                    <a:pt x="222999" y="8213"/>
                  </a:lnTo>
                  <a:lnTo>
                    <a:pt x="222999" y="424"/>
                  </a:lnTo>
                  <a:close/>
                  <a:moveTo>
                    <a:pt x="238898" y="424"/>
                  </a:moveTo>
                  <a:lnTo>
                    <a:pt x="238898" y="8213"/>
                  </a:lnTo>
                  <a:lnTo>
                    <a:pt x="231166" y="8213"/>
                  </a:lnTo>
                  <a:lnTo>
                    <a:pt x="231166" y="424"/>
                  </a:lnTo>
                  <a:close/>
                  <a:moveTo>
                    <a:pt x="247066" y="424"/>
                  </a:moveTo>
                  <a:lnTo>
                    <a:pt x="247066" y="8213"/>
                  </a:lnTo>
                  <a:lnTo>
                    <a:pt x="239322" y="8213"/>
                  </a:lnTo>
                  <a:lnTo>
                    <a:pt x="239322" y="424"/>
                  </a:lnTo>
                  <a:close/>
                  <a:moveTo>
                    <a:pt x="255222" y="424"/>
                  </a:moveTo>
                  <a:lnTo>
                    <a:pt x="255222" y="8213"/>
                  </a:lnTo>
                  <a:lnTo>
                    <a:pt x="247490" y="8213"/>
                  </a:lnTo>
                  <a:lnTo>
                    <a:pt x="247490" y="424"/>
                  </a:lnTo>
                  <a:close/>
                  <a:moveTo>
                    <a:pt x="263390" y="424"/>
                  </a:moveTo>
                  <a:lnTo>
                    <a:pt x="263390" y="8213"/>
                  </a:lnTo>
                  <a:lnTo>
                    <a:pt x="255646" y="8213"/>
                  </a:lnTo>
                  <a:lnTo>
                    <a:pt x="255646" y="424"/>
                  </a:lnTo>
                  <a:close/>
                  <a:moveTo>
                    <a:pt x="271546" y="424"/>
                  </a:moveTo>
                  <a:lnTo>
                    <a:pt x="271546" y="8213"/>
                  </a:lnTo>
                  <a:lnTo>
                    <a:pt x="263813" y="8213"/>
                  </a:lnTo>
                  <a:lnTo>
                    <a:pt x="263813" y="424"/>
                  </a:lnTo>
                  <a:close/>
                  <a:moveTo>
                    <a:pt x="11238" y="8626"/>
                  </a:moveTo>
                  <a:lnTo>
                    <a:pt x="11238" y="16415"/>
                  </a:lnTo>
                  <a:lnTo>
                    <a:pt x="3505" y="16415"/>
                  </a:lnTo>
                  <a:lnTo>
                    <a:pt x="3505" y="8626"/>
                  </a:lnTo>
                  <a:close/>
                  <a:moveTo>
                    <a:pt x="19394" y="8626"/>
                  </a:moveTo>
                  <a:lnTo>
                    <a:pt x="19394" y="16415"/>
                  </a:lnTo>
                  <a:lnTo>
                    <a:pt x="11662" y="16415"/>
                  </a:lnTo>
                  <a:lnTo>
                    <a:pt x="11662" y="8626"/>
                  </a:lnTo>
                  <a:close/>
                  <a:moveTo>
                    <a:pt x="27561" y="8626"/>
                  </a:moveTo>
                  <a:lnTo>
                    <a:pt x="27561" y="16415"/>
                  </a:lnTo>
                  <a:lnTo>
                    <a:pt x="19818" y="16415"/>
                  </a:lnTo>
                  <a:lnTo>
                    <a:pt x="19818" y="8626"/>
                  </a:lnTo>
                  <a:close/>
                  <a:moveTo>
                    <a:pt x="35328" y="8626"/>
                  </a:moveTo>
                  <a:lnTo>
                    <a:pt x="35328" y="16415"/>
                  </a:lnTo>
                  <a:lnTo>
                    <a:pt x="27985" y="16415"/>
                  </a:lnTo>
                  <a:lnTo>
                    <a:pt x="27985" y="8626"/>
                  </a:lnTo>
                  <a:close/>
                  <a:moveTo>
                    <a:pt x="43496" y="8626"/>
                  </a:moveTo>
                  <a:lnTo>
                    <a:pt x="43496" y="16415"/>
                  </a:lnTo>
                  <a:lnTo>
                    <a:pt x="35752" y="16415"/>
                  </a:lnTo>
                  <a:lnTo>
                    <a:pt x="35752" y="8626"/>
                  </a:lnTo>
                  <a:close/>
                  <a:moveTo>
                    <a:pt x="51652" y="8626"/>
                  </a:moveTo>
                  <a:lnTo>
                    <a:pt x="51652" y="16415"/>
                  </a:lnTo>
                  <a:lnTo>
                    <a:pt x="43919" y="16415"/>
                  </a:lnTo>
                  <a:lnTo>
                    <a:pt x="43919" y="8626"/>
                  </a:lnTo>
                  <a:close/>
                  <a:moveTo>
                    <a:pt x="59819" y="8626"/>
                  </a:moveTo>
                  <a:lnTo>
                    <a:pt x="59819" y="16415"/>
                  </a:lnTo>
                  <a:lnTo>
                    <a:pt x="52075" y="16415"/>
                  </a:lnTo>
                  <a:lnTo>
                    <a:pt x="52075" y="8626"/>
                  </a:lnTo>
                  <a:close/>
                  <a:moveTo>
                    <a:pt x="67975" y="8626"/>
                  </a:moveTo>
                  <a:lnTo>
                    <a:pt x="67975" y="16415"/>
                  </a:lnTo>
                  <a:lnTo>
                    <a:pt x="60243" y="16415"/>
                  </a:lnTo>
                  <a:lnTo>
                    <a:pt x="60243" y="8626"/>
                  </a:lnTo>
                  <a:close/>
                  <a:moveTo>
                    <a:pt x="76452" y="8626"/>
                  </a:moveTo>
                  <a:lnTo>
                    <a:pt x="76452" y="16415"/>
                  </a:lnTo>
                  <a:lnTo>
                    <a:pt x="68399" y="16415"/>
                  </a:lnTo>
                  <a:lnTo>
                    <a:pt x="68399" y="8626"/>
                  </a:lnTo>
                  <a:close/>
                  <a:moveTo>
                    <a:pt x="84608" y="8626"/>
                  </a:moveTo>
                  <a:lnTo>
                    <a:pt x="84608" y="16415"/>
                  </a:lnTo>
                  <a:lnTo>
                    <a:pt x="76865" y="16415"/>
                  </a:lnTo>
                  <a:lnTo>
                    <a:pt x="76865" y="8626"/>
                  </a:lnTo>
                  <a:close/>
                  <a:moveTo>
                    <a:pt x="92776" y="8626"/>
                  </a:moveTo>
                  <a:lnTo>
                    <a:pt x="92776" y="16415"/>
                  </a:lnTo>
                  <a:lnTo>
                    <a:pt x="85032" y="16415"/>
                  </a:lnTo>
                  <a:lnTo>
                    <a:pt x="85032" y="8626"/>
                  </a:lnTo>
                  <a:close/>
                  <a:moveTo>
                    <a:pt x="100932" y="8626"/>
                  </a:moveTo>
                  <a:lnTo>
                    <a:pt x="100932" y="16415"/>
                  </a:lnTo>
                  <a:lnTo>
                    <a:pt x="93200" y="16415"/>
                  </a:lnTo>
                  <a:lnTo>
                    <a:pt x="93200" y="8626"/>
                  </a:lnTo>
                  <a:close/>
                  <a:moveTo>
                    <a:pt x="109099" y="8626"/>
                  </a:moveTo>
                  <a:lnTo>
                    <a:pt x="109099" y="16415"/>
                  </a:lnTo>
                  <a:lnTo>
                    <a:pt x="101356" y="16415"/>
                  </a:lnTo>
                  <a:lnTo>
                    <a:pt x="101356" y="8626"/>
                  </a:lnTo>
                  <a:close/>
                  <a:moveTo>
                    <a:pt x="116866" y="8626"/>
                  </a:moveTo>
                  <a:lnTo>
                    <a:pt x="116866" y="16415"/>
                  </a:lnTo>
                  <a:lnTo>
                    <a:pt x="109523" y="16415"/>
                  </a:lnTo>
                  <a:lnTo>
                    <a:pt x="109523" y="8626"/>
                  </a:lnTo>
                  <a:close/>
                  <a:moveTo>
                    <a:pt x="125022" y="8626"/>
                  </a:moveTo>
                  <a:lnTo>
                    <a:pt x="125022" y="16415"/>
                  </a:lnTo>
                  <a:lnTo>
                    <a:pt x="117290" y="16415"/>
                  </a:lnTo>
                  <a:lnTo>
                    <a:pt x="117290" y="8626"/>
                  </a:lnTo>
                  <a:close/>
                  <a:moveTo>
                    <a:pt x="133190" y="8626"/>
                  </a:moveTo>
                  <a:lnTo>
                    <a:pt x="133190" y="16415"/>
                  </a:lnTo>
                  <a:lnTo>
                    <a:pt x="125446" y="16415"/>
                  </a:lnTo>
                  <a:lnTo>
                    <a:pt x="125446" y="8626"/>
                  </a:lnTo>
                  <a:close/>
                  <a:moveTo>
                    <a:pt x="141346" y="8626"/>
                  </a:moveTo>
                  <a:lnTo>
                    <a:pt x="141346" y="16415"/>
                  </a:lnTo>
                  <a:lnTo>
                    <a:pt x="133614" y="16415"/>
                  </a:lnTo>
                  <a:lnTo>
                    <a:pt x="133614" y="8626"/>
                  </a:lnTo>
                  <a:close/>
                  <a:moveTo>
                    <a:pt x="149513" y="8626"/>
                  </a:moveTo>
                  <a:lnTo>
                    <a:pt x="149513" y="16415"/>
                  </a:lnTo>
                  <a:lnTo>
                    <a:pt x="141770" y="16415"/>
                  </a:lnTo>
                  <a:lnTo>
                    <a:pt x="141770" y="8626"/>
                  </a:lnTo>
                  <a:close/>
                  <a:moveTo>
                    <a:pt x="157280" y="8626"/>
                  </a:moveTo>
                  <a:lnTo>
                    <a:pt x="157280" y="16415"/>
                  </a:lnTo>
                  <a:lnTo>
                    <a:pt x="149937" y="16415"/>
                  </a:lnTo>
                  <a:lnTo>
                    <a:pt x="149937" y="8626"/>
                  </a:lnTo>
                  <a:close/>
                  <a:moveTo>
                    <a:pt x="165448" y="8626"/>
                  </a:moveTo>
                  <a:lnTo>
                    <a:pt x="165448" y="16415"/>
                  </a:lnTo>
                  <a:lnTo>
                    <a:pt x="157704" y="16415"/>
                  </a:lnTo>
                  <a:lnTo>
                    <a:pt x="157704" y="8626"/>
                  </a:lnTo>
                  <a:close/>
                  <a:moveTo>
                    <a:pt x="173604" y="8626"/>
                  </a:moveTo>
                  <a:lnTo>
                    <a:pt x="173604" y="16415"/>
                  </a:lnTo>
                  <a:lnTo>
                    <a:pt x="165871" y="16415"/>
                  </a:lnTo>
                  <a:lnTo>
                    <a:pt x="165871" y="8626"/>
                  </a:lnTo>
                  <a:close/>
                  <a:moveTo>
                    <a:pt x="181771" y="8626"/>
                  </a:moveTo>
                  <a:lnTo>
                    <a:pt x="181771" y="16415"/>
                  </a:lnTo>
                  <a:lnTo>
                    <a:pt x="174028" y="16415"/>
                  </a:lnTo>
                  <a:lnTo>
                    <a:pt x="174028" y="8626"/>
                  </a:lnTo>
                  <a:close/>
                  <a:moveTo>
                    <a:pt x="189927" y="8626"/>
                  </a:moveTo>
                  <a:lnTo>
                    <a:pt x="189927" y="16415"/>
                  </a:lnTo>
                  <a:lnTo>
                    <a:pt x="182195" y="16415"/>
                  </a:lnTo>
                  <a:lnTo>
                    <a:pt x="182195" y="8626"/>
                  </a:lnTo>
                  <a:close/>
                  <a:moveTo>
                    <a:pt x="198095" y="8626"/>
                  </a:moveTo>
                  <a:lnTo>
                    <a:pt x="198095" y="16415"/>
                  </a:lnTo>
                  <a:lnTo>
                    <a:pt x="190351" y="16415"/>
                  </a:lnTo>
                  <a:lnTo>
                    <a:pt x="190351" y="8626"/>
                  </a:lnTo>
                  <a:close/>
                  <a:moveTo>
                    <a:pt x="206251" y="8626"/>
                  </a:moveTo>
                  <a:lnTo>
                    <a:pt x="206251" y="16415"/>
                  </a:lnTo>
                  <a:lnTo>
                    <a:pt x="198519" y="16415"/>
                  </a:lnTo>
                  <a:lnTo>
                    <a:pt x="198519" y="8626"/>
                  </a:lnTo>
                  <a:close/>
                  <a:moveTo>
                    <a:pt x="214419" y="8626"/>
                  </a:moveTo>
                  <a:lnTo>
                    <a:pt x="214419" y="16415"/>
                  </a:lnTo>
                  <a:lnTo>
                    <a:pt x="206675" y="16415"/>
                  </a:lnTo>
                  <a:lnTo>
                    <a:pt x="206675" y="8626"/>
                  </a:lnTo>
                  <a:close/>
                  <a:moveTo>
                    <a:pt x="222575" y="8626"/>
                  </a:moveTo>
                  <a:lnTo>
                    <a:pt x="222575" y="16415"/>
                  </a:lnTo>
                  <a:lnTo>
                    <a:pt x="214842" y="16415"/>
                  </a:lnTo>
                  <a:lnTo>
                    <a:pt x="214842" y="8626"/>
                  </a:lnTo>
                  <a:close/>
                  <a:moveTo>
                    <a:pt x="230742" y="8626"/>
                  </a:moveTo>
                  <a:lnTo>
                    <a:pt x="230742" y="16415"/>
                  </a:lnTo>
                  <a:lnTo>
                    <a:pt x="222999" y="16415"/>
                  </a:lnTo>
                  <a:lnTo>
                    <a:pt x="222999" y="8626"/>
                  </a:lnTo>
                  <a:close/>
                  <a:moveTo>
                    <a:pt x="238898" y="8626"/>
                  </a:moveTo>
                  <a:lnTo>
                    <a:pt x="238898" y="16415"/>
                  </a:lnTo>
                  <a:lnTo>
                    <a:pt x="231166" y="16415"/>
                  </a:lnTo>
                  <a:lnTo>
                    <a:pt x="231166" y="8626"/>
                  </a:lnTo>
                  <a:close/>
                  <a:moveTo>
                    <a:pt x="247066" y="8626"/>
                  </a:moveTo>
                  <a:lnTo>
                    <a:pt x="247066" y="16415"/>
                  </a:lnTo>
                  <a:lnTo>
                    <a:pt x="239322" y="16415"/>
                  </a:lnTo>
                  <a:lnTo>
                    <a:pt x="239322" y="8626"/>
                  </a:lnTo>
                  <a:close/>
                  <a:moveTo>
                    <a:pt x="271546" y="8626"/>
                  </a:moveTo>
                  <a:lnTo>
                    <a:pt x="271546" y="16415"/>
                  </a:lnTo>
                  <a:lnTo>
                    <a:pt x="263813" y="16415"/>
                  </a:lnTo>
                  <a:lnTo>
                    <a:pt x="263813" y="8626"/>
                  </a:lnTo>
                  <a:close/>
                  <a:moveTo>
                    <a:pt x="255222" y="8626"/>
                  </a:moveTo>
                  <a:lnTo>
                    <a:pt x="255222" y="16427"/>
                  </a:lnTo>
                  <a:lnTo>
                    <a:pt x="247490" y="16427"/>
                  </a:lnTo>
                  <a:lnTo>
                    <a:pt x="247490" y="16415"/>
                  </a:lnTo>
                  <a:lnTo>
                    <a:pt x="247490" y="8626"/>
                  </a:lnTo>
                  <a:close/>
                  <a:moveTo>
                    <a:pt x="263390" y="8626"/>
                  </a:moveTo>
                  <a:lnTo>
                    <a:pt x="263390" y="16427"/>
                  </a:lnTo>
                  <a:lnTo>
                    <a:pt x="255646" y="16427"/>
                  </a:lnTo>
                  <a:lnTo>
                    <a:pt x="255646" y="16415"/>
                  </a:lnTo>
                  <a:lnTo>
                    <a:pt x="255646" y="8626"/>
                  </a:lnTo>
                  <a:close/>
                  <a:moveTo>
                    <a:pt x="271546" y="16828"/>
                  </a:moveTo>
                  <a:lnTo>
                    <a:pt x="271546" y="24617"/>
                  </a:lnTo>
                  <a:lnTo>
                    <a:pt x="263813" y="24617"/>
                  </a:lnTo>
                  <a:lnTo>
                    <a:pt x="263813" y="16828"/>
                  </a:lnTo>
                  <a:close/>
                  <a:moveTo>
                    <a:pt x="11238" y="16828"/>
                  </a:moveTo>
                  <a:lnTo>
                    <a:pt x="11238" y="24629"/>
                  </a:lnTo>
                  <a:lnTo>
                    <a:pt x="3505" y="24629"/>
                  </a:lnTo>
                  <a:lnTo>
                    <a:pt x="3505" y="16828"/>
                  </a:lnTo>
                  <a:close/>
                  <a:moveTo>
                    <a:pt x="19394" y="16828"/>
                  </a:moveTo>
                  <a:lnTo>
                    <a:pt x="19394" y="24629"/>
                  </a:lnTo>
                  <a:lnTo>
                    <a:pt x="11662" y="24629"/>
                  </a:lnTo>
                  <a:lnTo>
                    <a:pt x="11662" y="16828"/>
                  </a:lnTo>
                  <a:close/>
                  <a:moveTo>
                    <a:pt x="27561" y="16828"/>
                  </a:moveTo>
                  <a:lnTo>
                    <a:pt x="27561" y="24629"/>
                  </a:lnTo>
                  <a:lnTo>
                    <a:pt x="19818" y="24629"/>
                  </a:lnTo>
                  <a:lnTo>
                    <a:pt x="19818" y="16828"/>
                  </a:lnTo>
                  <a:close/>
                  <a:moveTo>
                    <a:pt x="35328" y="16828"/>
                  </a:moveTo>
                  <a:lnTo>
                    <a:pt x="35328" y="24629"/>
                  </a:lnTo>
                  <a:lnTo>
                    <a:pt x="27985" y="24629"/>
                  </a:lnTo>
                  <a:lnTo>
                    <a:pt x="27985" y="16828"/>
                  </a:lnTo>
                  <a:close/>
                  <a:moveTo>
                    <a:pt x="43496" y="16828"/>
                  </a:moveTo>
                  <a:lnTo>
                    <a:pt x="43496" y="24629"/>
                  </a:lnTo>
                  <a:lnTo>
                    <a:pt x="35752" y="24629"/>
                  </a:lnTo>
                  <a:lnTo>
                    <a:pt x="35752" y="16828"/>
                  </a:lnTo>
                  <a:close/>
                  <a:moveTo>
                    <a:pt x="51652" y="16828"/>
                  </a:moveTo>
                  <a:lnTo>
                    <a:pt x="51652" y="24629"/>
                  </a:lnTo>
                  <a:lnTo>
                    <a:pt x="43919" y="24629"/>
                  </a:lnTo>
                  <a:lnTo>
                    <a:pt x="43919" y="16828"/>
                  </a:lnTo>
                  <a:close/>
                  <a:moveTo>
                    <a:pt x="59819" y="16828"/>
                  </a:moveTo>
                  <a:lnTo>
                    <a:pt x="59819" y="24629"/>
                  </a:lnTo>
                  <a:lnTo>
                    <a:pt x="52075" y="24629"/>
                  </a:lnTo>
                  <a:lnTo>
                    <a:pt x="52075" y="16828"/>
                  </a:lnTo>
                  <a:close/>
                  <a:moveTo>
                    <a:pt x="67975" y="16828"/>
                  </a:moveTo>
                  <a:lnTo>
                    <a:pt x="67975" y="24629"/>
                  </a:lnTo>
                  <a:lnTo>
                    <a:pt x="60243" y="24629"/>
                  </a:lnTo>
                  <a:lnTo>
                    <a:pt x="60243" y="16828"/>
                  </a:lnTo>
                  <a:close/>
                  <a:moveTo>
                    <a:pt x="76452" y="16828"/>
                  </a:moveTo>
                  <a:lnTo>
                    <a:pt x="76452" y="24629"/>
                  </a:lnTo>
                  <a:lnTo>
                    <a:pt x="68399" y="24629"/>
                  </a:lnTo>
                  <a:lnTo>
                    <a:pt x="68399" y="16828"/>
                  </a:lnTo>
                  <a:close/>
                  <a:moveTo>
                    <a:pt x="84608" y="16828"/>
                  </a:moveTo>
                  <a:lnTo>
                    <a:pt x="84608" y="24629"/>
                  </a:lnTo>
                  <a:lnTo>
                    <a:pt x="76865" y="24629"/>
                  </a:lnTo>
                  <a:lnTo>
                    <a:pt x="76865" y="16828"/>
                  </a:lnTo>
                  <a:close/>
                  <a:moveTo>
                    <a:pt x="92776" y="16828"/>
                  </a:moveTo>
                  <a:lnTo>
                    <a:pt x="92776" y="24629"/>
                  </a:lnTo>
                  <a:lnTo>
                    <a:pt x="85032" y="24629"/>
                  </a:lnTo>
                  <a:lnTo>
                    <a:pt x="85032" y="16828"/>
                  </a:lnTo>
                  <a:close/>
                  <a:moveTo>
                    <a:pt x="100932" y="16828"/>
                  </a:moveTo>
                  <a:lnTo>
                    <a:pt x="100932" y="24629"/>
                  </a:lnTo>
                  <a:lnTo>
                    <a:pt x="93200" y="24629"/>
                  </a:lnTo>
                  <a:lnTo>
                    <a:pt x="93200" y="16828"/>
                  </a:lnTo>
                  <a:close/>
                  <a:moveTo>
                    <a:pt x="109099" y="16828"/>
                  </a:moveTo>
                  <a:lnTo>
                    <a:pt x="109099" y="24629"/>
                  </a:lnTo>
                  <a:lnTo>
                    <a:pt x="101356" y="24629"/>
                  </a:lnTo>
                  <a:lnTo>
                    <a:pt x="101356" y="16828"/>
                  </a:lnTo>
                  <a:close/>
                  <a:moveTo>
                    <a:pt x="116866" y="16828"/>
                  </a:moveTo>
                  <a:lnTo>
                    <a:pt x="116866" y="24629"/>
                  </a:lnTo>
                  <a:lnTo>
                    <a:pt x="109523" y="24629"/>
                  </a:lnTo>
                  <a:lnTo>
                    <a:pt x="109523" y="16828"/>
                  </a:lnTo>
                  <a:close/>
                  <a:moveTo>
                    <a:pt x="125022" y="16828"/>
                  </a:moveTo>
                  <a:lnTo>
                    <a:pt x="125022" y="24629"/>
                  </a:lnTo>
                  <a:lnTo>
                    <a:pt x="117290" y="24629"/>
                  </a:lnTo>
                  <a:lnTo>
                    <a:pt x="117290" y="16828"/>
                  </a:lnTo>
                  <a:close/>
                  <a:moveTo>
                    <a:pt x="133190" y="16828"/>
                  </a:moveTo>
                  <a:lnTo>
                    <a:pt x="133190" y="24629"/>
                  </a:lnTo>
                  <a:lnTo>
                    <a:pt x="125446" y="24629"/>
                  </a:lnTo>
                  <a:lnTo>
                    <a:pt x="125446" y="16828"/>
                  </a:lnTo>
                  <a:close/>
                  <a:moveTo>
                    <a:pt x="141346" y="16828"/>
                  </a:moveTo>
                  <a:lnTo>
                    <a:pt x="141346" y="24629"/>
                  </a:lnTo>
                  <a:lnTo>
                    <a:pt x="133614" y="24629"/>
                  </a:lnTo>
                  <a:lnTo>
                    <a:pt x="133614" y="16828"/>
                  </a:lnTo>
                  <a:close/>
                  <a:moveTo>
                    <a:pt x="149513" y="16828"/>
                  </a:moveTo>
                  <a:lnTo>
                    <a:pt x="149513" y="24629"/>
                  </a:lnTo>
                  <a:lnTo>
                    <a:pt x="141770" y="24629"/>
                  </a:lnTo>
                  <a:lnTo>
                    <a:pt x="141770" y="16828"/>
                  </a:lnTo>
                  <a:close/>
                  <a:moveTo>
                    <a:pt x="157280" y="16828"/>
                  </a:moveTo>
                  <a:lnTo>
                    <a:pt x="157280" y="24629"/>
                  </a:lnTo>
                  <a:lnTo>
                    <a:pt x="149937" y="24629"/>
                  </a:lnTo>
                  <a:lnTo>
                    <a:pt x="149937" y="16828"/>
                  </a:lnTo>
                  <a:close/>
                  <a:moveTo>
                    <a:pt x="165448" y="16828"/>
                  </a:moveTo>
                  <a:lnTo>
                    <a:pt x="165448" y="24629"/>
                  </a:lnTo>
                  <a:lnTo>
                    <a:pt x="157704" y="24629"/>
                  </a:lnTo>
                  <a:lnTo>
                    <a:pt x="157704" y="16828"/>
                  </a:lnTo>
                  <a:close/>
                  <a:moveTo>
                    <a:pt x="173604" y="16828"/>
                  </a:moveTo>
                  <a:lnTo>
                    <a:pt x="173604" y="24629"/>
                  </a:lnTo>
                  <a:lnTo>
                    <a:pt x="165871" y="24629"/>
                  </a:lnTo>
                  <a:lnTo>
                    <a:pt x="165871" y="16828"/>
                  </a:lnTo>
                  <a:close/>
                  <a:moveTo>
                    <a:pt x="181771" y="16828"/>
                  </a:moveTo>
                  <a:lnTo>
                    <a:pt x="181771" y="24629"/>
                  </a:lnTo>
                  <a:lnTo>
                    <a:pt x="174028" y="24629"/>
                  </a:lnTo>
                  <a:lnTo>
                    <a:pt x="174028" y="16828"/>
                  </a:lnTo>
                  <a:close/>
                  <a:moveTo>
                    <a:pt x="189927" y="16828"/>
                  </a:moveTo>
                  <a:lnTo>
                    <a:pt x="189927" y="24629"/>
                  </a:lnTo>
                  <a:lnTo>
                    <a:pt x="182195" y="24629"/>
                  </a:lnTo>
                  <a:lnTo>
                    <a:pt x="182195" y="16828"/>
                  </a:lnTo>
                  <a:close/>
                  <a:moveTo>
                    <a:pt x="198095" y="16828"/>
                  </a:moveTo>
                  <a:lnTo>
                    <a:pt x="198095" y="24629"/>
                  </a:lnTo>
                  <a:lnTo>
                    <a:pt x="190351" y="24629"/>
                  </a:lnTo>
                  <a:lnTo>
                    <a:pt x="190351" y="16828"/>
                  </a:lnTo>
                  <a:close/>
                  <a:moveTo>
                    <a:pt x="206251" y="16828"/>
                  </a:moveTo>
                  <a:lnTo>
                    <a:pt x="206251" y="24629"/>
                  </a:lnTo>
                  <a:lnTo>
                    <a:pt x="198519" y="24629"/>
                  </a:lnTo>
                  <a:lnTo>
                    <a:pt x="198519" y="16828"/>
                  </a:lnTo>
                  <a:close/>
                  <a:moveTo>
                    <a:pt x="214419" y="16828"/>
                  </a:moveTo>
                  <a:lnTo>
                    <a:pt x="214419" y="24629"/>
                  </a:lnTo>
                  <a:lnTo>
                    <a:pt x="206675" y="24629"/>
                  </a:lnTo>
                  <a:lnTo>
                    <a:pt x="206675" y="16828"/>
                  </a:lnTo>
                  <a:close/>
                  <a:moveTo>
                    <a:pt x="222575" y="16828"/>
                  </a:moveTo>
                  <a:lnTo>
                    <a:pt x="222575" y="24629"/>
                  </a:lnTo>
                  <a:lnTo>
                    <a:pt x="214842" y="24629"/>
                  </a:lnTo>
                  <a:lnTo>
                    <a:pt x="214842" y="16828"/>
                  </a:lnTo>
                  <a:close/>
                  <a:moveTo>
                    <a:pt x="230742" y="16828"/>
                  </a:moveTo>
                  <a:lnTo>
                    <a:pt x="230742" y="24629"/>
                  </a:lnTo>
                  <a:lnTo>
                    <a:pt x="222999" y="24629"/>
                  </a:lnTo>
                  <a:lnTo>
                    <a:pt x="222999" y="16828"/>
                  </a:lnTo>
                  <a:close/>
                  <a:moveTo>
                    <a:pt x="238898" y="16828"/>
                  </a:moveTo>
                  <a:lnTo>
                    <a:pt x="238898" y="24629"/>
                  </a:lnTo>
                  <a:lnTo>
                    <a:pt x="231166" y="24629"/>
                  </a:lnTo>
                  <a:lnTo>
                    <a:pt x="231166" y="16828"/>
                  </a:lnTo>
                  <a:close/>
                  <a:moveTo>
                    <a:pt x="247066" y="16828"/>
                  </a:moveTo>
                  <a:lnTo>
                    <a:pt x="247066" y="24629"/>
                  </a:lnTo>
                  <a:lnTo>
                    <a:pt x="239322" y="24629"/>
                  </a:lnTo>
                  <a:lnTo>
                    <a:pt x="239322" y="16828"/>
                  </a:lnTo>
                  <a:close/>
                  <a:moveTo>
                    <a:pt x="255222" y="16828"/>
                  </a:moveTo>
                  <a:lnTo>
                    <a:pt x="255222" y="24629"/>
                  </a:lnTo>
                  <a:lnTo>
                    <a:pt x="247490" y="24629"/>
                  </a:lnTo>
                  <a:lnTo>
                    <a:pt x="247490" y="16828"/>
                  </a:lnTo>
                  <a:close/>
                  <a:moveTo>
                    <a:pt x="263390" y="16828"/>
                  </a:moveTo>
                  <a:lnTo>
                    <a:pt x="263390" y="24629"/>
                  </a:lnTo>
                  <a:lnTo>
                    <a:pt x="255646" y="24629"/>
                  </a:lnTo>
                  <a:lnTo>
                    <a:pt x="255646" y="16828"/>
                  </a:lnTo>
                  <a:close/>
                  <a:moveTo>
                    <a:pt x="11238" y="25030"/>
                  </a:moveTo>
                  <a:lnTo>
                    <a:pt x="11238" y="32831"/>
                  </a:lnTo>
                  <a:lnTo>
                    <a:pt x="3505" y="32831"/>
                  </a:lnTo>
                  <a:lnTo>
                    <a:pt x="3505" y="25030"/>
                  </a:lnTo>
                  <a:close/>
                  <a:moveTo>
                    <a:pt x="19394" y="25030"/>
                  </a:moveTo>
                  <a:lnTo>
                    <a:pt x="19394" y="32831"/>
                  </a:lnTo>
                  <a:lnTo>
                    <a:pt x="11662" y="32831"/>
                  </a:lnTo>
                  <a:lnTo>
                    <a:pt x="11662" y="25030"/>
                  </a:lnTo>
                  <a:close/>
                  <a:moveTo>
                    <a:pt x="27561" y="25030"/>
                  </a:moveTo>
                  <a:lnTo>
                    <a:pt x="27561" y="32831"/>
                  </a:lnTo>
                  <a:lnTo>
                    <a:pt x="19818" y="32831"/>
                  </a:lnTo>
                  <a:lnTo>
                    <a:pt x="19818" y="25030"/>
                  </a:lnTo>
                  <a:close/>
                  <a:moveTo>
                    <a:pt x="35328" y="25030"/>
                  </a:moveTo>
                  <a:lnTo>
                    <a:pt x="35328" y="32831"/>
                  </a:lnTo>
                  <a:lnTo>
                    <a:pt x="27985" y="32831"/>
                  </a:lnTo>
                  <a:lnTo>
                    <a:pt x="27985" y="25030"/>
                  </a:lnTo>
                  <a:close/>
                  <a:moveTo>
                    <a:pt x="43496" y="25030"/>
                  </a:moveTo>
                  <a:lnTo>
                    <a:pt x="43496" y="32831"/>
                  </a:lnTo>
                  <a:lnTo>
                    <a:pt x="35752" y="32831"/>
                  </a:lnTo>
                  <a:lnTo>
                    <a:pt x="35752" y="25030"/>
                  </a:lnTo>
                  <a:close/>
                  <a:moveTo>
                    <a:pt x="51652" y="25030"/>
                  </a:moveTo>
                  <a:lnTo>
                    <a:pt x="51652" y="32831"/>
                  </a:lnTo>
                  <a:lnTo>
                    <a:pt x="43919" y="32831"/>
                  </a:lnTo>
                  <a:lnTo>
                    <a:pt x="43919" y="25030"/>
                  </a:lnTo>
                  <a:close/>
                  <a:moveTo>
                    <a:pt x="59819" y="25030"/>
                  </a:moveTo>
                  <a:lnTo>
                    <a:pt x="59819" y="32831"/>
                  </a:lnTo>
                  <a:lnTo>
                    <a:pt x="52075" y="32831"/>
                  </a:lnTo>
                  <a:lnTo>
                    <a:pt x="52075" y="25030"/>
                  </a:lnTo>
                  <a:close/>
                  <a:moveTo>
                    <a:pt x="67975" y="25030"/>
                  </a:moveTo>
                  <a:lnTo>
                    <a:pt x="67975" y="32831"/>
                  </a:lnTo>
                  <a:lnTo>
                    <a:pt x="60243" y="32831"/>
                  </a:lnTo>
                  <a:lnTo>
                    <a:pt x="60243" y="25030"/>
                  </a:lnTo>
                  <a:close/>
                  <a:moveTo>
                    <a:pt x="76452" y="25030"/>
                  </a:moveTo>
                  <a:lnTo>
                    <a:pt x="76452" y="32831"/>
                  </a:lnTo>
                  <a:lnTo>
                    <a:pt x="68399" y="32831"/>
                  </a:lnTo>
                  <a:lnTo>
                    <a:pt x="68399" y="25030"/>
                  </a:lnTo>
                  <a:close/>
                  <a:moveTo>
                    <a:pt x="84608" y="25030"/>
                  </a:moveTo>
                  <a:lnTo>
                    <a:pt x="84608" y="32831"/>
                  </a:lnTo>
                  <a:lnTo>
                    <a:pt x="76865" y="32831"/>
                  </a:lnTo>
                  <a:lnTo>
                    <a:pt x="76865" y="25030"/>
                  </a:lnTo>
                  <a:close/>
                  <a:moveTo>
                    <a:pt x="92776" y="25030"/>
                  </a:moveTo>
                  <a:lnTo>
                    <a:pt x="92776" y="32831"/>
                  </a:lnTo>
                  <a:lnTo>
                    <a:pt x="85032" y="32831"/>
                  </a:lnTo>
                  <a:lnTo>
                    <a:pt x="85032" y="25030"/>
                  </a:lnTo>
                  <a:close/>
                  <a:moveTo>
                    <a:pt x="100932" y="25030"/>
                  </a:moveTo>
                  <a:lnTo>
                    <a:pt x="100932" y="32831"/>
                  </a:lnTo>
                  <a:lnTo>
                    <a:pt x="93200" y="32831"/>
                  </a:lnTo>
                  <a:lnTo>
                    <a:pt x="93200" y="25030"/>
                  </a:lnTo>
                  <a:close/>
                  <a:moveTo>
                    <a:pt x="109099" y="25030"/>
                  </a:moveTo>
                  <a:lnTo>
                    <a:pt x="109099" y="32831"/>
                  </a:lnTo>
                  <a:lnTo>
                    <a:pt x="101356" y="32831"/>
                  </a:lnTo>
                  <a:lnTo>
                    <a:pt x="101356" y="25030"/>
                  </a:lnTo>
                  <a:close/>
                  <a:moveTo>
                    <a:pt x="116866" y="25030"/>
                  </a:moveTo>
                  <a:lnTo>
                    <a:pt x="116866" y="32831"/>
                  </a:lnTo>
                  <a:lnTo>
                    <a:pt x="109523" y="32831"/>
                  </a:lnTo>
                  <a:lnTo>
                    <a:pt x="109523" y="25030"/>
                  </a:lnTo>
                  <a:close/>
                  <a:moveTo>
                    <a:pt x="125022" y="25030"/>
                  </a:moveTo>
                  <a:lnTo>
                    <a:pt x="125022" y="32831"/>
                  </a:lnTo>
                  <a:lnTo>
                    <a:pt x="117290" y="32831"/>
                  </a:lnTo>
                  <a:lnTo>
                    <a:pt x="117290" y="25030"/>
                  </a:lnTo>
                  <a:close/>
                  <a:moveTo>
                    <a:pt x="133190" y="25030"/>
                  </a:moveTo>
                  <a:lnTo>
                    <a:pt x="133190" y="32831"/>
                  </a:lnTo>
                  <a:lnTo>
                    <a:pt x="125446" y="32831"/>
                  </a:lnTo>
                  <a:lnTo>
                    <a:pt x="125446" y="25030"/>
                  </a:lnTo>
                  <a:close/>
                  <a:moveTo>
                    <a:pt x="141346" y="25030"/>
                  </a:moveTo>
                  <a:lnTo>
                    <a:pt x="141346" y="32831"/>
                  </a:lnTo>
                  <a:lnTo>
                    <a:pt x="133614" y="32831"/>
                  </a:lnTo>
                  <a:lnTo>
                    <a:pt x="133614" y="25030"/>
                  </a:lnTo>
                  <a:close/>
                  <a:moveTo>
                    <a:pt x="149513" y="25030"/>
                  </a:moveTo>
                  <a:lnTo>
                    <a:pt x="149513" y="32831"/>
                  </a:lnTo>
                  <a:lnTo>
                    <a:pt x="141770" y="32831"/>
                  </a:lnTo>
                  <a:lnTo>
                    <a:pt x="141770" y="25030"/>
                  </a:lnTo>
                  <a:close/>
                  <a:moveTo>
                    <a:pt x="157280" y="25030"/>
                  </a:moveTo>
                  <a:lnTo>
                    <a:pt x="157280" y="32831"/>
                  </a:lnTo>
                  <a:lnTo>
                    <a:pt x="149937" y="32831"/>
                  </a:lnTo>
                  <a:lnTo>
                    <a:pt x="149937" y="25030"/>
                  </a:lnTo>
                  <a:close/>
                  <a:moveTo>
                    <a:pt x="165448" y="25030"/>
                  </a:moveTo>
                  <a:lnTo>
                    <a:pt x="165448" y="32831"/>
                  </a:lnTo>
                  <a:lnTo>
                    <a:pt x="157704" y="32831"/>
                  </a:lnTo>
                  <a:lnTo>
                    <a:pt x="157704" y="25030"/>
                  </a:lnTo>
                  <a:close/>
                  <a:moveTo>
                    <a:pt x="173604" y="25030"/>
                  </a:moveTo>
                  <a:lnTo>
                    <a:pt x="173604" y="32831"/>
                  </a:lnTo>
                  <a:lnTo>
                    <a:pt x="165871" y="32831"/>
                  </a:lnTo>
                  <a:lnTo>
                    <a:pt x="165871" y="25030"/>
                  </a:lnTo>
                  <a:close/>
                  <a:moveTo>
                    <a:pt x="181771" y="25030"/>
                  </a:moveTo>
                  <a:lnTo>
                    <a:pt x="181771" y="32831"/>
                  </a:lnTo>
                  <a:lnTo>
                    <a:pt x="174028" y="32831"/>
                  </a:lnTo>
                  <a:lnTo>
                    <a:pt x="174028" y="25030"/>
                  </a:lnTo>
                  <a:close/>
                  <a:moveTo>
                    <a:pt x="189927" y="25030"/>
                  </a:moveTo>
                  <a:lnTo>
                    <a:pt x="189927" y="32831"/>
                  </a:lnTo>
                  <a:lnTo>
                    <a:pt x="182195" y="32831"/>
                  </a:lnTo>
                  <a:lnTo>
                    <a:pt x="182195" y="25030"/>
                  </a:lnTo>
                  <a:close/>
                  <a:moveTo>
                    <a:pt x="198095" y="25030"/>
                  </a:moveTo>
                  <a:lnTo>
                    <a:pt x="198095" y="32831"/>
                  </a:lnTo>
                  <a:lnTo>
                    <a:pt x="190351" y="32831"/>
                  </a:lnTo>
                  <a:lnTo>
                    <a:pt x="190351" y="25030"/>
                  </a:lnTo>
                  <a:close/>
                  <a:moveTo>
                    <a:pt x="206251" y="25030"/>
                  </a:moveTo>
                  <a:lnTo>
                    <a:pt x="206251" y="32831"/>
                  </a:lnTo>
                  <a:lnTo>
                    <a:pt x="198519" y="32831"/>
                  </a:lnTo>
                  <a:lnTo>
                    <a:pt x="198519" y="25030"/>
                  </a:lnTo>
                  <a:close/>
                  <a:moveTo>
                    <a:pt x="214419" y="25030"/>
                  </a:moveTo>
                  <a:lnTo>
                    <a:pt x="214419" y="32831"/>
                  </a:lnTo>
                  <a:lnTo>
                    <a:pt x="206675" y="32831"/>
                  </a:lnTo>
                  <a:lnTo>
                    <a:pt x="206675" y="25030"/>
                  </a:lnTo>
                  <a:close/>
                  <a:moveTo>
                    <a:pt x="222575" y="25030"/>
                  </a:moveTo>
                  <a:lnTo>
                    <a:pt x="222575" y="32831"/>
                  </a:lnTo>
                  <a:lnTo>
                    <a:pt x="214842" y="32831"/>
                  </a:lnTo>
                  <a:lnTo>
                    <a:pt x="214842" y="25030"/>
                  </a:lnTo>
                  <a:close/>
                  <a:moveTo>
                    <a:pt x="230742" y="25030"/>
                  </a:moveTo>
                  <a:lnTo>
                    <a:pt x="230742" y="32831"/>
                  </a:lnTo>
                  <a:lnTo>
                    <a:pt x="222999" y="32831"/>
                  </a:lnTo>
                  <a:lnTo>
                    <a:pt x="222999" y="25030"/>
                  </a:lnTo>
                  <a:close/>
                  <a:moveTo>
                    <a:pt x="238898" y="25030"/>
                  </a:moveTo>
                  <a:lnTo>
                    <a:pt x="238898" y="32831"/>
                  </a:lnTo>
                  <a:lnTo>
                    <a:pt x="231166" y="32831"/>
                  </a:lnTo>
                  <a:lnTo>
                    <a:pt x="231166" y="25030"/>
                  </a:lnTo>
                  <a:close/>
                  <a:moveTo>
                    <a:pt x="247066" y="25030"/>
                  </a:moveTo>
                  <a:lnTo>
                    <a:pt x="247066" y="32831"/>
                  </a:lnTo>
                  <a:lnTo>
                    <a:pt x="239322" y="32831"/>
                  </a:lnTo>
                  <a:lnTo>
                    <a:pt x="239322" y="25030"/>
                  </a:lnTo>
                  <a:close/>
                  <a:moveTo>
                    <a:pt x="255222" y="25030"/>
                  </a:moveTo>
                  <a:lnTo>
                    <a:pt x="255222" y="32831"/>
                  </a:lnTo>
                  <a:lnTo>
                    <a:pt x="247490" y="32831"/>
                  </a:lnTo>
                  <a:lnTo>
                    <a:pt x="247490" y="25030"/>
                  </a:lnTo>
                  <a:close/>
                  <a:moveTo>
                    <a:pt x="263390" y="25030"/>
                  </a:moveTo>
                  <a:lnTo>
                    <a:pt x="263390" y="32831"/>
                  </a:lnTo>
                  <a:lnTo>
                    <a:pt x="255646" y="32831"/>
                  </a:lnTo>
                  <a:lnTo>
                    <a:pt x="255646" y="25030"/>
                  </a:lnTo>
                  <a:close/>
                  <a:moveTo>
                    <a:pt x="271546" y="25030"/>
                  </a:moveTo>
                  <a:lnTo>
                    <a:pt x="271546" y="32831"/>
                  </a:lnTo>
                  <a:lnTo>
                    <a:pt x="263813" y="32831"/>
                  </a:lnTo>
                  <a:lnTo>
                    <a:pt x="263813" y="25030"/>
                  </a:lnTo>
                  <a:close/>
                  <a:moveTo>
                    <a:pt x="11238" y="33243"/>
                  </a:moveTo>
                  <a:lnTo>
                    <a:pt x="11238" y="41032"/>
                  </a:lnTo>
                  <a:lnTo>
                    <a:pt x="3505" y="41032"/>
                  </a:lnTo>
                  <a:lnTo>
                    <a:pt x="3505" y="33243"/>
                  </a:lnTo>
                  <a:close/>
                  <a:moveTo>
                    <a:pt x="19394" y="33243"/>
                  </a:moveTo>
                  <a:lnTo>
                    <a:pt x="19394" y="41032"/>
                  </a:lnTo>
                  <a:lnTo>
                    <a:pt x="11662" y="41032"/>
                  </a:lnTo>
                  <a:lnTo>
                    <a:pt x="11662" y="33243"/>
                  </a:lnTo>
                  <a:close/>
                  <a:moveTo>
                    <a:pt x="27561" y="33243"/>
                  </a:moveTo>
                  <a:lnTo>
                    <a:pt x="27561" y="41032"/>
                  </a:lnTo>
                  <a:lnTo>
                    <a:pt x="19818" y="41032"/>
                  </a:lnTo>
                  <a:lnTo>
                    <a:pt x="19818" y="33243"/>
                  </a:lnTo>
                  <a:close/>
                  <a:moveTo>
                    <a:pt x="35328" y="33243"/>
                  </a:moveTo>
                  <a:lnTo>
                    <a:pt x="35328" y="41032"/>
                  </a:lnTo>
                  <a:lnTo>
                    <a:pt x="27985" y="41032"/>
                  </a:lnTo>
                  <a:lnTo>
                    <a:pt x="27985" y="33243"/>
                  </a:lnTo>
                  <a:close/>
                  <a:moveTo>
                    <a:pt x="43496" y="33243"/>
                  </a:moveTo>
                  <a:lnTo>
                    <a:pt x="43496" y="41032"/>
                  </a:lnTo>
                  <a:lnTo>
                    <a:pt x="35752" y="41032"/>
                  </a:lnTo>
                  <a:lnTo>
                    <a:pt x="35752" y="33243"/>
                  </a:lnTo>
                  <a:close/>
                  <a:moveTo>
                    <a:pt x="51652" y="33243"/>
                  </a:moveTo>
                  <a:lnTo>
                    <a:pt x="51652" y="41032"/>
                  </a:lnTo>
                  <a:lnTo>
                    <a:pt x="43919" y="41032"/>
                  </a:lnTo>
                  <a:lnTo>
                    <a:pt x="43919" y="33243"/>
                  </a:lnTo>
                  <a:close/>
                  <a:moveTo>
                    <a:pt x="59819" y="33243"/>
                  </a:moveTo>
                  <a:lnTo>
                    <a:pt x="59819" y="41032"/>
                  </a:lnTo>
                  <a:lnTo>
                    <a:pt x="52075" y="41032"/>
                  </a:lnTo>
                  <a:lnTo>
                    <a:pt x="52075" y="33243"/>
                  </a:lnTo>
                  <a:close/>
                  <a:moveTo>
                    <a:pt x="67975" y="33243"/>
                  </a:moveTo>
                  <a:lnTo>
                    <a:pt x="67975" y="41032"/>
                  </a:lnTo>
                  <a:lnTo>
                    <a:pt x="60243" y="41032"/>
                  </a:lnTo>
                  <a:lnTo>
                    <a:pt x="60243" y="33243"/>
                  </a:lnTo>
                  <a:close/>
                  <a:moveTo>
                    <a:pt x="76452" y="33243"/>
                  </a:moveTo>
                  <a:lnTo>
                    <a:pt x="76452" y="41032"/>
                  </a:lnTo>
                  <a:lnTo>
                    <a:pt x="68399" y="41032"/>
                  </a:lnTo>
                  <a:lnTo>
                    <a:pt x="68399" y="33243"/>
                  </a:lnTo>
                  <a:close/>
                  <a:moveTo>
                    <a:pt x="84608" y="33243"/>
                  </a:moveTo>
                  <a:lnTo>
                    <a:pt x="84608" y="41032"/>
                  </a:lnTo>
                  <a:lnTo>
                    <a:pt x="76865" y="41032"/>
                  </a:lnTo>
                  <a:lnTo>
                    <a:pt x="76865" y="33243"/>
                  </a:lnTo>
                  <a:close/>
                  <a:moveTo>
                    <a:pt x="92776" y="33243"/>
                  </a:moveTo>
                  <a:lnTo>
                    <a:pt x="92776" y="41032"/>
                  </a:lnTo>
                  <a:lnTo>
                    <a:pt x="85032" y="41032"/>
                  </a:lnTo>
                  <a:lnTo>
                    <a:pt x="85032" y="33243"/>
                  </a:lnTo>
                  <a:close/>
                  <a:moveTo>
                    <a:pt x="100932" y="33243"/>
                  </a:moveTo>
                  <a:lnTo>
                    <a:pt x="100932" y="41032"/>
                  </a:lnTo>
                  <a:lnTo>
                    <a:pt x="93200" y="41032"/>
                  </a:lnTo>
                  <a:lnTo>
                    <a:pt x="93200" y="33243"/>
                  </a:lnTo>
                  <a:close/>
                  <a:moveTo>
                    <a:pt x="109099" y="33243"/>
                  </a:moveTo>
                  <a:lnTo>
                    <a:pt x="109099" y="41032"/>
                  </a:lnTo>
                  <a:lnTo>
                    <a:pt x="101356" y="41032"/>
                  </a:lnTo>
                  <a:lnTo>
                    <a:pt x="101356" y="33243"/>
                  </a:lnTo>
                  <a:close/>
                  <a:moveTo>
                    <a:pt x="116866" y="33243"/>
                  </a:moveTo>
                  <a:lnTo>
                    <a:pt x="116866" y="41032"/>
                  </a:lnTo>
                  <a:lnTo>
                    <a:pt x="109523" y="41032"/>
                  </a:lnTo>
                  <a:lnTo>
                    <a:pt x="109523" y="33243"/>
                  </a:lnTo>
                  <a:close/>
                  <a:moveTo>
                    <a:pt x="125022" y="33243"/>
                  </a:moveTo>
                  <a:lnTo>
                    <a:pt x="125022" y="41032"/>
                  </a:lnTo>
                  <a:lnTo>
                    <a:pt x="117290" y="41032"/>
                  </a:lnTo>
                  <a:lnTo>
                    <a:pt x="117290" y="33243"/>
                  </a:lnTo>
                  <a:close/>
                  <a:moveTo>
                    <a:pt x="133190" y="33243"/>
                  </a:moveTo>
                  <a:lnTo>
                    <a:pt x="133190" y="41032"/>
                  </a:lnTo>
                  <a:lnTo>
                    <a:pt x="125446" y="41032"/>
                  </a:lnTo>
                  <a:lnTo>
                    <a:pt x="125446" y="33243"/>
                  </a:lnTo>
                  <a:close/>
                  <a:moveTo>
                    <a:pt x="141346" y="33243"/>
                  </a:moveTo>
                  <a:lnTo>
                    <a:pt x="141346" y="41032"/>
                  </a:lnTo>
                  <a:lnTo>
                    <a:pt x="133614" y="41032"/>
                  </a:lnTo>
                  <a:lnTo>
                    <a:pt x="133614" y="33243"/>
                  </a:lnTo>
                  <a:close/>
                  <a:moveTo>
                    <a:pt x="149513" y="33243"/>
                  </a:moveTo>
                  <a:lnTo>
                    <a:pt x="149513" y="41032"/>
                  </a:lnTo>
                  <a:lnTo>
                    <a:pt x="141770" y="41032"/>
                  </a:lnTo>
                  <a:lnTo>
                    <a:pt x="141770" y="33243"/>
                  </a:lnTo>
                  <a:close/>
                  <a:moveTo>
                    <a:pt x="157280" y="33243"/>
                  </a:moveTo>
                  <a:lnTo>
                    <a:pt x="157280" y="41032"/>
                  </a:lnTo>
                  <a:lnTo>
                    <a:pt x="149937" y="41032"/>
                  </a:lnTo>
                  <a:lnTo>
                    <a:pt x="149937" y="33243"/>
                  </a:lnTo>
                  <a:close/>
                  <a:moveTo>
                    <a:pt x="165448" y="33243"/>
                  </a:moveTo>
                  <a:lnTo>
                    <a:pt x="165448" y="41032"/>
                  </a:lnTo>
                  <a:lnTo>
                    <a:pt x="157704" y="41032"/>
                  </a:lnTo>
                  <a:lnTo>
                    <a:pt x="157704" y="33243"/>
                  </a:lnTo>
                  <a:close/>
                  <a:moveTo>
                    <a:pt x="173604" y="33243"/>
                  </a:moveTo>
                  <a:lnTo>
                    <a:pt x="173604" y="41032"/>
                  </a:lnTo>
                  <a:lnTo>
                    <a:pt x="165871" y="41032"/>
                  </a:lnTo>
                  <a:lnTo>
                    <a:pt x="165871" y="33243"/>
                  </a:lnTo>
                  <a:close/>
                  <a:moveTo>
                    <a:pt x="181771" y="33243"/>
                  </a:moveTo>
                  <a:lnTo>
                    <a:pt x="181771" y="41032"/>
                  </a:lnTo>
                  <a:lnTo>
                    <a:pt x="174028" y="41032"/>
                  </a:lnTo>
                  <a:lnTo>
                    <a:pt x="174028" y="33243"/>
                  </a:lnTo>
                  <a:close/>
                  <a:moveTo>
                    <a:pt x="189927" y="33243"/>
                  </a:moveTo>
                  <a:lnTo>
                    <a:pt x="189927" y="41032"/>
                  </a:lnTo>
                  <a:lnTo>
                    <a:pt x="182195" y="41032"/>
                  </a:lnTo>
                  <a:lnTo>
                    <a:pt x="182195" y="33243"/>
                  </a:lnTo>
                  <a:close/>
                  <a:moveTo>
                    <a:pt x="198095" y="33243"/>
                  </a:moveTo>
                  <a:lnTo>
                    <a:pt x="198095" y="41032"/>
                  </a:lnTo>
                  <a:lnTo>
                    <a:pt x="190351" y="41032"/>
                  </a:lnTo>
                  <a:lnTo>
                    <a:pt x="190351" y="33243"/>
                  </a:lnTo>
                  <a:close/>
                  <a:moveTo>
                    <a:pt x="206251" y="33243"/>
                  </a:moveTo>
                  <a:lnTo>
                    <a:pt x="206251" y="41032"/>
                  </a:lnTo>
                  <a:lnTo>
                    <a:pt x="198519" y="41032"/>
                  </a:lnTo>
                  <a:lnTo>
                    <a:pt x="198519" y="33243"/>
                  </a:lnTo>
                  <a:close/>
                  <a:moveTo>
                    <a:pt x="214419" y="33243"/>
                  </a:moveTo>
                  <a:lnTo>
                    <a:pt x="214419" y="41032"/>
                  </a:lnTo>
                  <a:lnTo>
                    <a:pt x="206675" y="41032"/>
                  </a:lnTo>
                  <a:lnTo>
                    <a:pt x="206675" y="33243"/>
                  </a:lnTo>
                  <a:close/>
                  <a:moveTo>
                    <a:pt x="222575" y="33243"/>
                  </a:moveTo>
                  <a:lnTo>
                    <a:pt x="222575" y="41032"/>
                  </a:lnTo>
                  <a:lnTo>
                    <a:pt x="214842" y="41032"/>
                  </a:lnTo>
                  <a:lnTo>
                    <a:pt x="214842" y="33243"/>
                  </a:lnTo>
                  <a:close/>
                  <a:moveTo>
                    <a:pt x="230742" y="33243"/>
                  </a:moveTo>
                  <a:lnTo>
                    <a:pt x="230742" y="41032"/>
                  </a:lnTo>
                  <a:lnTo>
                    <a:pt x="222999" y="41032"/>
                  </a:lnTo>
                  <a:lnTo>
                    <a:pt x="222999" y="33243"/>
                  </a:lnTo>
                  <a:close/>
                  <a:moveTo>
                    <a:pt x="238898" y="33243"/>
                  </a:moveTo>
                  <a:lnTo>
                    <a:pt x="238898" y="41032"/>
                  </a:lnTo>
                  <a:lnTo>
                    <a:pt x="231166" y="41032"/>
                  </a:lnTo>
                  <a:lnTo>
                    <a:pt x="231166" y="33243"/>
                  </a:lnTo>
                  <a:close/>
                  <a:moveTo>
                    <a:pt x="247066" y="33243"/>
                  </a:moveTo>
                  <a:lnTo>
                    <a:pt x="247066" y="41032"/>
                  </a:lnTo>
                  <a:lnTo>
                    <a:pt x="239322" y="41032"/>
                  </a:lnTo>
                  <a:lnTo>
                    <a:pt x="239322" y="33243"/>
                  </a:lnTo>
                  <a:close/>
                  <a:moveTo>
                    <a:pt x="255222" y="33243"/>
                  </a:moveTo>
                  <a:lnTo>
                    <a:pt x="255222" y="41032"/>
                  </a:lnTo>
                  <a:lnTo>
                    <a:pt x="247490" y="41032"/>
                  </a:lnTo>
                  <a:lnTo>
                    <a:pt x="247490" y="33243"/>
                  </a:lnTo>
                  <a:close/>
                  <a:moveTo>
                    <a:pt x="263390" y="33243"/>
                  </a:moveTo>
                  <a:lnTo>
                    <a:pt x="263390" y="41032"/>
                  </a:lnTo>
                  <a:lnTo>
                    <a:pt x="255646" y="41032"/>
                  </a:lnTo>
                  <a:lnTo>
                    <a:pt x="255646" y="33243"/>
                  </a:lnTo>
                  <a:close/>
                  <a:moveTo>
                    <a:pt x="271546" y="33243"/>
                  </a:moveTo>
                  <a:lnTo>
                    <a:pt x="271546" y="41032"/>
                  </a:lnTo>
                  <a:lnTo>
                    <a:pt x="263813" y="41032"/>
                  </a:lnTo>
                  <a:lnTo>
                    <a:pt x="263813" y="33243"/>
                  </a:lnTo>
                  <a:close/>
                  <a:moveTo>
                    <a:pt x="11238" y="41445"/>
                  </a:moveTo>
                  <a:lnTo>
                    <a:pt x="11238" y="49246"/>
                  </a:lnTo>
                  <a:lnTo>
                    <a:pt x="3505" y="49246"/>
                  </a:lnTo>
                  <a:lnTo>
                    <a:pt x="3505" y="41445"/>
                  </a:lnTo>
                  <a:close/>
                  <a:moveTo>
                    <a:pt x="19394" y="41445"/>
                  </a:moveTo>
                  <a:lnTo>
                    <a:pt x="19394" y="49246"/>
                  </a:lnTo>
                  <a:lnTo>
                    <a:pt x="11662" y="49246"/>
                  </a:lnTo>
                  <a:lnTo>
                    <a:pt x="11662" y="41445"/>
                  </a:lnTo>
                  <a:close/>
                  <a:moveTo>
                    <a:pt x="27561" y="41445"/>
                  </a:moveTo>
                  <a:lnTo>
                    <a:pt x="27561" y="49246"/>
                  </a:lnTo>
                  <a:lnTo>
                    <a:pt x="19818" y="49246"/>
                  </a:lnTo>
                  <a:lnTo>
                    <a:pt x="19818" y="41445"/>
                  </a:lnTo>
                  <a:close/>
                  <a:moveTo>
                    <a:pt x="35328" y="41445"/>
                  </a:moveTo>
                  <a:lnTo>
                    <a:pt x="35328" y="49246"/>
                  </a:lnTo>
                  <a:lnTo>
                    <a:pt x="27985" y="49246"/>
                  </a:lnTo>
                  <a:lnTo>
                    <a:pt x="27985" y="41445"/>
                  </a:lnTo>
                  <a:close/>
                  <a:moveTo>
                    <a:pt x="43496" y="41445"/>
                  </a:moveTo>
                  <a:lnTo>
                    <a:pt x="43496" y="49246"/>
                  </a:lnTo>
                  <a:lnTo>
                    <a:pt x="35752" y="49246"/>
                  </a:lnTo>
                  <a:lnTo>
                    <a:pt x="35752" y="41445"/>
                  </a:lnTo>
                  <a:close/>
                  <a:moveTo>
                    <a:pt x="51652" y="41445"/>
                  </a:moveTo>
                  <a:lnTo>
                    <a:pt x="51652" y="49246"/>
                  </a:lnTo>
                  <a:lnTo>
                    <a:pt x="43919" y="49246"/>
                  </a:lnTo>
                  <a:lnTo>
                    <a:pt x="43919" y="41445"/>
                  </a:lnTo>
                  <a:close/>
                  <a:moveTo>
                    <a:pt x="59819" y="41445"/>
                  </a:moveTo>
                  <a:lnTo>
                    <a:pt x="59819" y="49246"/>
                  </a:lnTo>
                  <a:lnTo>
                    <a:pt x="52075" y="49246"/>
                  </a:lnTo>
                  <a:lnTo>
                    <a:pt x="52075" y="41445"/>
                  </a:lnTo>
                  <a:close/>
                  <a:moveTo>
                    <a:pt x="67975" y="41445"/>
                  </a:moveTo>
                  <a:lnTo>
                    <a:pt x="67975" y="49246"/>
                  </a:lnTo>
                  <a:lnTo>
                    <a:pt x="60243" y="49246"/>
                  </a:lnTo>
                  <a:lnTo>
                    <a:pt x="60243" y="41445"/>
                  </a:lnTo>
                  <a:close/>
                  <a:moveTo>
                    <a:pt x="76452" y="41445"/>
                  </a:moveTo>
                  <a:lnTo>
                    <a:pt x="76452" y="49246"/>
                  </a:lnTo>
                  <a:lnTo>
                    <a:pt x="68399" y="49246"/>
                  </a:lnTo>
                  <a:lnTo>
                    <a:pt x="68399" y="41445"/>
                  </a:lnTo>
                  <a:close/>
                  <a:moveTo>
                    <a:pt x="84608" y="41445"/>
                  </a:moveTo>
                  <a:lnTo>
                    <a:pt x="84608" y="49246"/>
                  </a:lnTo>
                  <a:lnTo>
                    <a:pt x="76865" y="49246"/>
                  </a:lnTo>
                  <a:lnTo>
                    <a:pt x="76865" y="41445"/>
                  </a:lnTo>
                  <a:close/>
                  <a:moveTo>
                    <a:pt x="92776" y="41445"/>
                  </a:moveTo>
                  <a:lnTo>
                    <a:pt x="92776" y="49246"/>
                  </a:lnTo>
                  <a:lnTo>
                    <a:pt x="85032" y="49246"/>
                  </a:lnTo>
                  <a:lnTo>
                    <a:pt x="85032" y="41445"/>
                  </a:lnTo>
                  <a:close/>
                  <a:moveTo>
                    <a:pt x="100932" y="41445"/>
                  </a:moveTo>
                  <a:lnTo>
                    <a:pt x="100932" y="49246"/>
                  </a:lnTo>
                  <a:lnTo>
                    <a:pt x="93200" y="49246"/>
                  </a:lnTo>
                  <a:lnTo>
                    <a:pt x="93200" y="41445"/>
                  </a:lnTo>
                  <a:close/>
                  <a:moveTo>
                    <a:pt x="109099" y="41445"/>
                  </a:moveTo>
                  <a:lnTo>
                    <a:pt x="109099" y="49246"/>
                  </a:lnTo>
                  <a:lnTo>
                    <a:pt x="101356" y="49246"/>
                  </a:lnTo>
                  <a:lnTo>
                    <a:pt x="101356" y="41445"/>
                  </a:lnTo>
                  <a:close/>
                  <a:moveTo>
                    <a:pt x="116866" y="41445"/>
                  </a:moveTo>
                  <a:lnTo>
                    <a:pt x="116866" y="49246"/>
                  </a:lnTo>
                  <a:lnTo>
                    <a:pt x="109523" y="49246"/>
                  </a:lnTo>
                  <a:lnTo>
                    <a:pt x="109523" y="41445"/>
                  </a:lnTo>
                  <a:close/>
                  <a:moveTo>
                    <a:pt x="125022" y="41445"/>
                  </a:moveTo>
                  <a:lnTo>
                    <a:pt x="125022" y="49246"/>
                  </a:lnTo>
                  <a:lnTo>
                    <a:pt x="117290" y="49246"/>
                  </a:lnTo>
                  <a:lnTo>
                    <a:pt x="117290" y="41445"/>
                  </a:lnTo>
                  <a:close/>
                  <a:moveTo>
                    <a:pt x="133190" y="41445"/>
                  </a:moveTo>
                  <a:lnTo>
                    <a:pt x="133190" y="49246"/>
                  </a:lnTo>
                  <a:lnTo>
                    <a:pt x="125446" y="49246"/>
                  </a:lnTo>
                  <a:lnTo>
                    <a:pt x="125446" y="41445"/>
                  </a:lnTo>
                  <a:close/>
                  <a:moveTo>
                    <a:pt x="141346" y="41445"/>
                  </a:moveTo>
                  <a:lnTo>
                    <a:pt x="141346" y="49246"/>
                  </a:lnTo>
                  <a:lnTo>
                    <a:pt x="133614" y="49246"/>
                  </a:lnTo>
                  <a:lnTo>
                    <a:pt x="133614" y="41445"/>
                  </a:lnTo>
                  <a:close/>
                  <a:moveTo>
                    <a:pt x="149513" y="41445"/>
                  </a:moveTo>
                  <a:lnTo>
                    <a:pt x="149513" y="49246"/>
                  </a:lnTo>
                  <a:lnTo>
                    <a:pt x="141770" y="49246"/>
                  </a:lnTo>
                  <a:lnTo>
                    <a:pt x="141770" y="41445"/>
                  </a:lnTo>
                  <a:close/>
                  <a:moveTo>
                    <a:pt x="157280" y="41445"/>
                  </a:moveTo>
                  <a:lnTo>
                    <a:pt x="157280" y="49246"/>
                  </a:lnTo>
                  <a:lnTo>
                    <a:pt x="149937" y="49246"/>
                  </a:lnTo>
                  <a:lnTo>
                    <a:pt x="149937" y="41445"/>
                  </a:lnTo>
                  <a:close/>
                  <a:moveTo>
                    <a:pt x="165448" y="41445"/>
                  </a:moveTo>
                  <a:lnTo>
                    <a:pt x="165448" y="49246"/>
                  </a:lnTo>
                  <a:lnTo>
                    <a:pt x="157704" y="49246"/>
                  </a:lnTo>
                  <a:lnTo>
                    <a:pt x="157704" y="41445"/>
                  </a:lnTo>
                  <a:close/>
                  <a:moveTo>
                    <a:pt x="173604" y="41445"/>
                  </a:moveTo>
                  <a:lnTo>
                    <a:pt x="173604" y="49246"/>
                  </a:lnTo>
                  <a:lnTo>
                    <a:pt x="165871" y="49246"/>
                  </a:lnTo>
                  <a:lnTo>
                    <a:pt x="165871" y="41445"/>
                  </a:lnTo>
                  <a:close/>
                  <a:moveTo>
                    <a:pt x="181771" y="41445"/>
                  </a:moveTo>
                  <a:lnTo>
                    <a:pt x="181771" y="49246"/>
                  </a:lnTo>
                  <a:lnTo>
                    <a:pt x="174028" y="49246"/>
                  </a:lnTo>
                  <a:lnTo>
                    <a:pt x="174028" y="41445"/>
                  </a:lnTo>
                  <a:close/>
                  <a:moveTo>
                    <a:pt x="189927" y="41445"/>
                  </a:moveTo>
                  <a:lnTo>
                    <a:pt x="189927" y="49246"/>
                  </a:lnTo>
                  <a:lnTo>
                    <a:pt x="182195" y="49246"/>
                  </a:lnTo>
                  <a:lnTo>
                    <a:pt x="182195" y="41445"/>
                  </a:lnTo>
                  <a:close/>
                  <a:moveTo>
                    <a:pt x="198095" y="41445"/>
                  </a:moveTo>
                  <a:lnTo>
                    <a:pt x="198095" y="49246"/>
                  </a:lnTo>
                  <a:lnTo>
                    <a:pt x="190351" y="49246"/>
                  </a:lnTo>
                  <a:lnTo>
                    <a:pt x="190351" y="41445"/>
                  </a:lnTo>
                  <a:close/>
                  <a:moveTo>
                    <a:pt x="206251" y="41445"/>
                  </a:moveTo>
                  <a:lnTo>
                    <a:pt x="206251" y="49246"/>
                  </a:lnTo>
                  <a:lnTo>
                    <a:pt x="198519" y="49246"/>
                  </a:lnTo>
                  <a:lnTo>
                    <a:pt x="198519" y="41445"/>
                  </a:lnTo>
                  <a:close/>
                  <a:moveTo>
                    <a:pt x="214419" y="41445"/>
                  </a:moveTo>
                  <a:lnTo>
                    <a:pt x="214419" y="49246"/>
                  </a:lnTo>
                  <a:lnTo>
                    <a:pt x="206675" y="49246"/>
                  </a:lnTo>
                  <a:lnTo>
                    <a:pt x="206675" y="41445"/>
                  </a:lnTo>
                  <a:close/>
                  <a:moveTo>
                    <a:pt x="222575" y="41445"/>
                  </a:moveTo>
                  <a:lnTo>
                    <a:pt x="222575" y="49246"/>
                  </a:lnTo>
                  <a:lnTo>
                    <a:pt x="214842" y="49246"/>
                  </a:lnTo>
                  <a:lnTo>
                    <a:pt x="214842" y="41445"/>
                  </a:lnTo>
                  <a:close/>
                  <a:moveTo>
                    <a:pt x="230742" y="41445"/>
                  </a:moveTo>
                  <a:lnTo>
                    <a:pt x="230742" y="49246"/>
                  </a:lnTo>
                  <a:lnTo>
                    <a:pt x="222999" y="49246"/>
                  </a:lnTo>
                  <a:lnTo>
                    <a:pt x="222999" y="41445"/>
                  </a:lnTo>
                  <a:close/>
                  <a:moveTo>
                    <a:pt x="238898" y="41445"/>
                  </a:moveTo>
                  <a:lnTo>
                    <a:pt x="238898" y="49246"/>
                  </a:lnTo>
                  <a:lnTo>
                    <a:pt x="231166" y="49246"/>
                  </a:lnTo>
                  <a:lnTo>
                    <a:pt x="231166" y="41445"/>
                  </a:lnTo>
                  <a:close/>
                  <a:moveTo>
                    <a:pt x="247066" y="41445"/>
                  </a:moveTo>
                  <a:lnTo>
                    <a:pt x="247066" y="49246"/>
                  </a:lnTo>
                  <a:lnTo>
                    <a:pt x="239322" y="49246"/>
                  </a:lnTo>
                  <a:lnTo>
                    <a:pt x="239322" y="41445"/>
                  </a:lnTo>
                  <a:close/>
                  <a:moveTo>
                    <a:pt x="255222" y="41445"/>
                  </a:moveTo>
                  <a:lnTo>
                    <a:pt x="255222" y="49246"/>
                  </a:lnTo>
                  <a:lnTo>
                    <a:pt x="247490" y="49246"/>
                  </a:lnTo>
                  <a:lnTo>
                    <a:pt x="247490" y="41445"/>
                  </a:lnTo>
                  <a:close/>
                  <a:moveTo>
                    <a:pt x="263390" y="41445"/>
                  </a:moveTo>
                  <a:lnTo>
                    <a:pt x="263390" y="49246"/>
                  </a:lnTo>
                  <a:lnTo>
                    <a:pt x="255646" y="49246"/>
                  </a:lnTo>
                  <a:lnTo>
                    <a:pt x="255646" y="41445"/>
                  </a:lnTo>
                  <a:close/>
                  <a:moveTo>
                    <a:pt x="271546" y="41445"/>
                  </a:moveTo>
                  <a:lnTo>
                    <a:pt x="271546" y="49246"/>
                  </a:lnTo>
                  <a:lnTo>
                    <a:pt x="263813" y="49246"/>
                  </a:lnTo>
                  <a:lnTo>
                    <a:pt x="263813" y="41445"/>
                  </a:lnTo>
                  <a:close/>
                  <a:moveTo>
                    <a:pt x="11238" y="49658"/>
                  </a:moveTo>
                  <a:lnTo>
                    <a:pt x="11238" y="57448"/>
                  </a:lnTo>
                  <a:lnTo>
                    <a:pt x="3505" y="57448"/>
                  </a:lnTo>
                  <a:lnTo>
                    <a:pt x="3505" y="49658"/>
                  </a:lnTo>
                  <a:close/>
                  <a:moveTo>
                    <a:pt x="19394" y="49658"/>
                  </a:moveTo>
                  <a:lnTo>
                    <a:pt x="19394" y="57448"/>
                  </a:lnTo>
                  <a:lnTo>
                    <a:pt x="11662" y="57448"/>
                  </a:lnTo>
                  <a:lnTo>
                    <a:pt x="11662" y="49658"/>
                  </a:lnTo>
                  <a:close/>
                  <a:moveTo>
                    <a:pt x="27561" y="49658"/>
                  </a:moveTo>
                  <a:lnTo>
                    <a:pt x="27561" y="57448"/>
                  </a:lnTo>
                  <a:lnTo>
                    <a:pt x="19818" y="57448"/>
                  </a:lnTo>
                  <a:lnTo>
                    <a:pt x="19818" y="49658"/>
                  </a:lnTo>
                  <a:close/>
                  <a:moveTo>
                    <a:pt x="35328" y="49658"/>
                  </a:moveTo>
                  <a:lnTo>
                    <a:pt x="35328" y="57448"/>
                  </a:lnTo>
                  <a:lnTo>
                    <a:pt x="27985" y="57448"/>
                  </a:lnTo>
                  <a:lnTo>
                    <a:pt x="27985" y="49658"/>
                  </a:lnTo>
                  <a:close/>
                  <a:moveTo>
                    <a:pt x="43496" y="49647"/>
                  </a:moveTo>
                  <a:lnTo>
                    <a:pt x="43496" y="57448"/>
                  </a:lnTo>
                  <a:lnTo>
                    <a:pt x="35752" y="57448"/>
                  </a:lnTo>
                  <a:lnTo>
                    <a:pt x="35752" y="49647"/>
                  </a:lnTo>
                  <a:close/>
                  <a:moveTo>
                    <a:pt x="51652" y="49647"/>
                  </a:moveTo>
                  <a:lnTo>
                    <a:pt x="51652" y="57448"/>
                  </a:lnTo>
                  <a:lnTo>
                    <a:pt x="43919" y="57448"/>
                  </a:lnTo>
                  <a:lnTo>
                    <a:pt x="43919" y="49647"/>
                  </a:lnTo>
                  <a:close/>
                  <a:moveTo>
                    <a:pt x="59819" y="49647"/>
                  </a:moveTo>
                  <a:lnTo>
                    <a:pt x="59819" y="57448"/>
                  </a:lnTo>
                  <a:lnTo>
                    <a:pt x="52075" y="57448"/>
                  </a:lnTo>
                  <a:lnTo>
                    <a:pt x="52075" y="49647"/>
                  </a:lnTo>
                  <a:close/>
                  <a:moveTo>
                    <a:pt x="67975" y="49647"/>
                  </a:moveTo>
                  <a:lnTo>
                    <a:pt x="67975" y="57448"/>
                  </a:lnTo>
                  <a:lnTo>
                    <a:pt x="60243" y="57448"/>
                  </a:lnTo>
                  <a:lnTo>
                    <a:pt x="60243" y="49647"/>
                  </a:lnTo>
                  <a:close/>
                  <a:moveTo>
                    <a:pt x="76452" y="49647"/>
                  </a:moveTo>
                  <a:lnTo>
                    <a:pt x="76452" y="57448"/>
                  </a:lnTo>
                  <a:lnTo>
                    <a:pt x="68399" y="57448"/>
                  </a:lnTo>
                  <a:lnTo>
                    <a:pt x="68399" y="49647"/>
                  </a:lnTo>
                  <a:close/>
                  <a:moveTo>
                    <a:pt x="84608" y="49647"/>
                  </a:moveTo>
                  <a:lnTo>
                    <a:pt x="84608" y="57448"/>
                  </a:lnTo>
                  <a:lnTo>
                    <a:pt x="76865" y="57448"/>
                  </a:lnTo>
                  <a:lnTo>
                    <a:pt x="76865" y="49647"/>
                  </a:lnTo>
                  <a:close/>
                  <a:moveTo>
                    <a:pt x="92776" y="49647"/>
                  </a:moveTo>
                  <a:lnTo>
                    <a:pt x="92776" y="57448"/>
                  </a:lnTo>
                  <a:lnTo>
                    <a:pt x="85032" y="57448"/>
                  </a:lnTo>
                  <a:lnTo>
                    <a:pt x="85032" y="49647"/>
                  </a:lnTo>
                  <a:close/>
                  <a:moveTo>
                    <a:pt x="100932" y="49647"/>
                  </a:moveTo>
                  <a:lnTo>
                    <a:pt x="100932" y="57448"/>
                  </a:lnTo>
                  <a:lnTo>
                    <a:pt x="93200" y="57448"/>
                  </a:lnTo>
                  <a:lnTo>
                    <a:pt x="93200" y="49647"/>
                  </a:lnTo>
                  <a:close/>
                  <a:moveTo>
                    <a:pt x="109099" y="49647"/>
                  </a:moveTo>
                  <a:lnTo>
                    <a:pt x="109099" y="57448"/>
                  </a:lnTo>
                  <a:lnTo>
                    <a:pt x="101356" y="57448"/>
                  </a:lnTo>
                  <a:lnTo>
                    <a:pt x="101356" y="49647"/>
                  </a:lnTo>
                  <a:close/>
                  <a:moveTo>
                    <a:pt x="116866" y="49647"/>
                  </a:moveTo>
                  <a:lnTo>
                    <a:pt x="116866" y="57448"/>
                  </a:lnTo>
                  <a:lnTo>
                    <a:pt x="109523" y="57448"/>
                  </a:lnTo>
                  <a:lnTo>
                    <a:pt x="109523" y="49647"/>
                  </a:lnTo>
                  <a:close/>
                  <a:moveTo>
                    <a:pt x="125022" y="49647"/>
                  </a:moveTo>
                  <a:lnTo>
                    <a:pt x="125022" y="57448"/>
                  </a:lnTo>
                  <a:lnTo>
                    <a:pt x="117290" y="57448"/>
                  </a:lnTo>
                  <a:lnTo>
                    <a:pt x="117290" y="49647"/>
                  </a:lnTo>
                  <a:close/>
                  <a:moveTo>
                    <a:pt x="133190" y="49647"/>
                  </a:moveTo>
                  <a:lnTo>
                    <a:pt x="133190" y="57448"/>
                  </a:lnTo>
                  <a:lnTo>
                    <a:pt x="125446" y="57448"/>
                  </a:lnTo>
                  <a:lnTo>
                    <a:pt x="125446" y="49647"/>
                  </a:lnTo>
                  <a:close/>
                  <a:moveTo>
                    <a:pt x="141346" y="49647"/>
                  </a:moveTo>
                  <a:lnTo>
                    <a:pt x="141346" y="57448"/>
                  </a:lnTo>
                  <a:lnTo>
                    <a:pt x="133614" y="57448"/>
                  </a:lnTo>
                  <a:lnTo>
                    <a:pt x="133614" y="49647"/>
                  </a:lnTo>
                  <a:close/>
                  <a:moveTo>
                    <a:pt x="149513" y="49647"/>
                  </a:moveTo>
                  <a:lnTo>
                    <a:pt x="149513" y="57448"/>
                  </a:lnTo>
                  <a:lnTo>
                    <a:pt x="141770" y="57448"/>
                  </a:lnTo>
                  <a:lnTo>
                    <a:pt x="141770" y="49647"/>
                  </a:lnTo>
                  <a:close/>
                  <a:moveTo>
                    <a:pt x="157280" y="49647"/>
                  </a:moveTo>
                  <a:lnTo>
                    <a:pt x="157280" y="57448"/>
                  </a:lnTo>
                  <a:lnTo>
                    <a:pt x="149937" y="57448"/>
                  </a:lnTo>
                  <a:lnTo>
                    <a:pt x="149937" y="49647"/>
                  </a:lnTo>
                  <a:close/>
                  <a:moveTo>
                    <a:pt x="165448" y="49647"/>
                  </a:moveTo>
                  <a:lnTo>
                    <a:pt x="165448" y="57448"/>
                  </a:lnTo>
                  <a:lnTo>
                    <a:pt x="157704" y="57448"/>
                  </a:lnTo>
                  <a:lnTo>
                    <a:pt x="157704" y="49647"/>
                  </a:lnTo>
                  <a:close/>
                  <a:moveTo>
                    <a:pt x="173604" y="49647"/>
                  </a:moveTo>
                  <a:lnTo>
                    <a:pt x="173604" y="57448"/>
                  </a:lnTo>
                  <a:lnTo>
                    <a:pt x="165871" y="57448"/>
                  </a:lnTo>
                  <a:lnTo>
                    <a:pt x="165871" y="49647"/>
                  </a:lnTo>
                  <a:close/>
                  <a:moveTo>
                    <a:pt x="181771" y="49647"/>
                  </a:moveTo>
                  <a:lnTo>
                    <a:pt x="181771" y="57448"/>
                  </a:lnTo>
                  <a:lnTo>
                    <a:pt x="174028" y="57448"/>
                  </a:lnTo>
                  <a:lnTo>
                    <a:pt x="174028" y="49647"/>
                  </a:lnTo>
                  <a:close/>
                  <a:moveTo>
                    <a:pt x="189927" y="49647"/>
                  </a:moveTo>
                  <a:lnTo>
                    <a:pt x="189927" y="57448"/>
                  </a:lnTo>
                  <a:lnTo>
                    <a:pt x="182195" y="57448"/>
                  </a:lnTo>
                  <a:lnTo>
                    <a:pt x="182195" y="49647"/>
                  </a:lnTo>
                  <a:close/>
                  <a:moveTo>
                    <a:pt x="198095" y="49647"/>
                  </a:moveTo>
                  <a:lnTo>
                    <a:pt x="198095" y="57448"/>
                  </a:lnTo>
                  <a:lnTo>
                    <a:pt x="190351" y="57448"/>
                  </a:lnTo>
                  <a:lnTo>
                    <a:pt x="190351" y="49647"/>
                  </a:lnTo>
                  <a:close/>
                  <a:moveTo>
                    <a:pt x="206251" y="49647"/>
                  </a:moveTo>
                  <a:lnTo>
                    <a:pt x="206251" y="57448"/>
                  </a:lnTo>
                  <a:lnTo>
                    <a:pt x="198519" y="57448"/>
                  </a:lnTo>
                  <a:lnTo>
                    <a:pt x="198519" y="49647"/>
                  </a:lnTo>
                  <a:close/>
                  <a:moveTo>
                    <a:pt x="214419" y="49647"/>
                  </a:moveTo>
                  <a:lnTo>
                    <a:pt x="214419" y="57448"/>
                  </a:lnTo>
                  <a:lnTo>
                    <a:pt x="206675" y="57448"/>
                  </a:lnTo>
                  <a:lnTo>
                    <a:pt x="206675" y="49647"/>
                  </a:lnTo>
                  <a:close/>
                  <a:moveTo>
                    <a:pt x="222575" y="49647"/>
                  </a:moveTo>
                  <a:lnTo>
                    <a:pt x="222575" y="57448"/>
                  </a:lnTo>
                  <a:lnTo>
                    <a:pt x="214842" y="57448"/>
                  </a:lnTo>
                  <a:lnTo>
                    <a:pt x="214842" y="49647"/>
                  </a:lnTo>
                  <a:close/>
                  <a:moveTo>
                    <a:pt x="230742" y="49647"/>
                  </a:moveTo>
                  <a:lnTo>
                    <a:pt x="230742" y="57448"/>
                  </a:lnTo>
                  <a:lnTo>
                    <a:pt x="222999" y="57448"/>
                  </a:lnTo>
                  <a:lnTo>
                    <a:pt x="222999" y="49647"/>
                  </a:lnTo>
                  <a:close/>
                  <a:moveTo>
                    <a:pt x="238898" y="49658"/>
                  </a:moveTo>
                  <a:lnTo>
                    <a:pt x="238898" y="57448"/>
                  </a:lnTo>
                  <a:lnTo>
                    <a:pt x="231166" y="57448"/>
                  </a:lnTo>
                  <a:lnTo>
                    <a:pt x="231166" y="49658"/>
                  </a:lnTo>
                  <a:close/>
                  <a:moveTo>
                    <a:pt x="247066" y="49658"/>
                  </a:moveTo>
                  <a:lnTo>
                    <a:pt x="247066" y="57448"/>
                  </a:lnTo>
                  <a:lnTo>
                    <a:pt x="239322" y="57448"/>
                  </a:lnTo>
                  <a:lnTo>
                    <a:pt x="239322" y="49658"/>
                  </a:lnTo>
                  <a:close/>
                  <a:moveTo>
                    <a:pt x="255222" y="49658"/>
                  </a:moveTo>
                  <a:lnTo>
                    <a:pt x="255222" y="57448"/>
                  </a:lnTo>
                  <a:lnTo>
                    <a:pt x="247490" y="57448"/>
                  </a:lnTo>
                  <a:lnTo>
                    <a:pt x="247490" y="49658"/>
                  </a:lnTo>
                  <a:close/>
                  <a:moveTo>
                    <a:pt x="263390" y="49658"/>
                  </a:moveTo>
                  <a:lnTo>
                    <a:pt x="263390" y="57448"/>
                  </a:lnTo>
                  <a:lnTo>
                    <a:pt x="255646" y="57448"/>
                  </a:lnTo>
                  <a:lnTo>
                    <a:pt x="255646" y="49658"/>
                  </a:lnTo>
                  <a:close/>
                  <a:moveTo>
                    <a:pt x="271546" y="49647"/>
                  </a:moveTo>
                  <a:lnTo>
                    <a:pt x="271546" y="57448"/>
                  </a:lnTo>
                  <a:lnTo>
                    <a:pt x="263813" y="57448"/>
                  </a:lnTo>
                  <a:lnTo>
                    <a:pt x="263813" y="49647"/>
                  </a:lnTo>
                  <a:close/>
                  <a:moveTo>
                    <a:pt x="11238" y="57860"/>
                  </a:moveTo>
                  <a:lnTo>
                    <a:pt x="11238" y="65650"/>
                  </a:lnTo>
                  <a:lnTo>
                    <a:pt x="3505" y="65650"/>
                  </a:lnTo>
                  <a:lnTo>
                    <a:pt x="3505" y="57860"/>
                  </a:lnTo>
                  <a:close/>
                  <a:moveTo>
                    <a:pt x="19394" y="57860"/>
                  </a:moveTo>
                  <a:lnTo>
                    <a:pt x="19394" y="65650"/>
                  </a:lnTo>
                  <a:lnTo>
                    <a:pt x="11662" y="65650"/>
                  </a:lnTo>
                  <a:lnTo>
                    <a:pt x="11662" y="57860"/>
                  </a:lnTo>
                  <a:close/>
                  <a:moveTo>
                    <a:pt x="27561" y="57860"/>
                  </a:moveTo>
                  <a:lnTo>
                    <a:pt x="27561" y="65650"/>
                  </a:lnTo>
                  <a:lnTo>
                    <a:pt x="19818" y="65650"/>
                  </a:lnTo>
                  <a:lnTo>
                    <a:pt x="19818" y="57860"/>
                  </a:lnTo>
                  <a:close/>
                  <a:moveTo>
                    <a:pt x="35328" y="57860"/>
                  </a:moveTo>
                  <a:lnTo>
                    <a:pt x="35328" y="65650"/>
                  </a:lnTo>
                  <a:lnTo>
                    <a:pt x="27985" y="65650"/>
                  </a:lnTo>
                  <a:lnTo>
                    <a:pt x="27985" y="57860"/>
                  </a:lnTo>
                  <a:close/>
                  <a:moveTo>
                    <a:pt x="43496" y="57860"/>
                  </a:moveTo>
                  <a:lnTo>
                    <a:pt x="43496" y="65650"/>
                  </a:lnTo>
                  <a:lnTo>
                    <a:pt x="35752" y="65650"/>
                  </a:lnTo>
                  <a:lnTo>
                    <a:pt x="35752" y="57860"/>
                  </a:lnTo>
                  <a:close/>
                  <a:moveTo>
                    <a:pt x="51652" y="57860"/>
                  </a:moveTo>
                  <a:lnTo>
                    <a:pt x="51652" y="65650"/>
                  </a:lnTo>
                  <a:lnTo>
                    <a:pt x="43919" y="65650"/>
                  </a:lnTo>
                  <a:lnTo>
                    <a:pt x="43919" y="57860"/>
                  </a:lnTo>
                  <a:close/>
                  <a:moveTo>
                    <a:pt x="59819" y="57860"/>
                  </a:moveTo>
                  <a:lnTo>
                    <a:pt x="59819" y="65650"/>
                  </a:lnTo>
                  <a:lnTo>
                    <a:pt x="52075" y="65650"/>
                  </a:lnTo>
                  <a:lnTo>
                    <a:pt x="52075" y="57860"/>
                  </a:lnTo>
                  <a:close/>
                  <a:moveTo>
                    <a:pt x="67975" y="57860"/>
                  </a:moveTo>
                  <a:lnTo>
                    <a:pt x="67975" y="65650"/>
                  </a:lnTo>
                  <a:lnTo>
                    <a:pt x="60243" y="65650"/>
                  </a:lnTo>
                  <a:lnTo>
                    <a:pt x="60243" y="57860"/>
                  </a:lnTo>
                  <a:close/>
                  <a:moveTo>
                    <a:pt x="76452" y="57860"/>
                  </a:moveTo>
                  <a:lnTo>
                    <a:pt x="76452" y="65650"/>
                  </a:lnTo>
                  <a:lnTo>
                    <a:pt x="68399" y="65650"/>
                  </a:lnTo>
                  <a:lnTo>
                    <a:pt x="68399" y="57860"/>
                  </a:lnTo>
                  <a:close/>
                  <a:moveTo>
                    <a:pt x="84608" y="57860"/>
                  </a:moveTo>
                  <a:lnTo>
                    <a:pt x="84608" y="65650"/>
                  </a:lnTo>
                  <a:lnTo>
                    <a:pt x="76865" y="65650"/>
                  </a:lnTo>
                  <a:lnTo>
                    <a:pt x="76865" y="57860"/>
                  </a:lnTo>
                  <a:close/>
                  <a:moveTo>
                    <a:pt x="92776" y="57860"/>
                  </a:moveTo>
                  <a:lnTo>
                    <a:pt x="92776" y="65650"/>
                  </a:lnTo>
                  <a:lnTo>
                    <a:pt x="85032" y="65650"/>
                  </a:lnTo>
                  <a:lnTo>
                    <a:pt x="85032" y="57860"/>
                  </a:lnTo>
                  <a:close/>
                  <a:moveTo>
                    <a:pt x="100932" y="57860"/>
                  </a:moveTo>
                  <a:lnTo>
                    <a:pt x="100932" y="65650"/>
                  </a:lnTo>
                  <a:lnTo>
                    <a:pt x="93200" y="65650"/>
                  </a:lnTo>
                  <a:lnTo>
                    <a:pt x="93200" y="57860"/>
                  </a:lnTo>
                  <a:close/>
                  <a:moveTo>
                    <a:pt x="109099" y="57860"/>
                  </a:moveTo>
                  <a:lnTo>
                    <a:pt x="109099" y="65650"/>
                  </a:lnTo>
                  <a:lnTo>
                    <a:pt x="101356" y="65650"/>
                  </a:lnTo>
                  <a:lnTo>
                    <a:pt x="101356" y="57860"/>
                  </a:lnTo>
                  <a:close/>
                  <a:moveTo>
                    <a:pt x="116866" y="57860"/>
                  </a:moveTo>
                  <a:lnTo>
                    <a:pt x="116866" y="65650"/>
                  </a:lnTo>
                  <a:lnTo>
                    <a:pt x="109523" y="65650"/>
                  </a:lnTo>
                  <a:lnTo>
                    <a:pt x="109523" y="57860"/>
                  </a:lnTo>
                  <a:close/>
                  <a:moveTo>
                    <a:pt x="125022" y="57860"/>
                  </a:moveTo>
                  <a:lnTo>
                    <a:pt x="125022" y="65650"/>
                  </a:lnTo>
                  <a:lnTo>
                    <a:pt x="117290" y="65650"/>
                  </a:lnTo>
                  <a:lnTo>
                    <a:pt x="117290" y="57860"/>
                  </a:lnTo>
                  <a:close/>
                  <a:moveTo>
                    <a:pt x="133190" y="57860"/>
                  </a:moveTo>
                  <a:lnTo>
                    <a:pt x="133190" y="65650"/>
                  </a:lnTo>
                  <a:lnTo>
                    <a:pt x="125446" y="65650"/>
                  </a:lnTo>
                  <a:lnTo>
                    <a:pt x="125446" y="57860"/>
                  </a:lnTo>
                  <a:close/>
                  <a:moveTo>
                    <a:pt x="141346" y="57860"/>
                  </a:moveTo>
                  <a:lnTo>
                    <a:pt x="141346" y="65650"/>
                  </a:lnTo>
                  <a:lnTo>
                    <a:pt x="133614" y="65650"/>
                  </a:lnTo>
                  <a:lnTo>
                    <a:pt x="133614" y="57860"/>
                  </a:lnTo>
                  <a:close/>
                  <a:moveTo>
                    <a:pt x="149513" y="57860"/>
                  </a:moveTo>
                  <a:lnTo>
                    <a:pt x="149513" y="65650"/>
                  </a:lnTo>
                  <a:lnTo>
                    <a:pt x="141770" y="65650"/>
                  </a:lnTo>
                  <a:lnTo>
                    <a:pt x="141770" y="57860"/>
                  </a:lnTo>
                  <a:close/>
                  <a:moveTo>
                    <a:pt x="157280" y="57860"/>
                  </a:moveTo>
                  <a:lnTo>
                    <a:pt x="157280" y="65650"/>
                  </a:lnTo>
                  <a:lnTo>
                    <a:pt x="149937" y="65650"/>
                  </a:lnTo>
                  <a:lnTo>
                    <a:pt x="149937" y="57860"/>
                  </a:lnTo>
                  <a:close/>
                  <a:moveTo>
                    <a:pt x="165448" y="57860"/>
                  </a:moveTo>
                  <a:lnTo>
                    <a:pt x="165448" y="65650"/>
                  </a:lnTo>
                  <a:lnTo>
                    <a:pt x="157704" y="65650"/>
                  </a:lnTo>
                  <a:lnTo>
                    <a:pt x="157704" y="57860"/>
                  </a:lnTo>
                  <a:close/>
                  <a:moveTo>
                    <a:pt x="173604" y="57860"/>
                  </a:moveTo>
                  <a:lnTo>
                    <a:pt x="173604" y="65650"/>
                  </a:lnTo>
                  <a:lnTo>
                    <a:pt x="165871" y="65650"/>
                  </a:lnTo>
                  <a:lnTo>
                    <a:pt x="165871" y="57860"/>
                  </a:lnTo>
                  <a:close/>
                  <a:moveTo>
                    <a:pt x="181771" y="57860"/>
                  </a:moveTo>
                  <a:lnTo>
                    <a:pt x="181771" y="65650"/>
                  </a:lnTo>
                  <a:lnTo>
                    <a:pt x="174028" y="65650"/>
                  </a:lnTo>
                  <a:lnTo>
                    <a:pt x="174028" y="57860"/>
                  </a:lnTo>
                  <a:close/>
                  <a:moveTo>
                    <a:pt x="189927" y="57860"/>
                  </a:moveTo>
                  <a:lnTo>
                    <a:pt x="189927" y="65650"/>
                  </a:lnTo>
                  <a:lnTo>
                    <a:pt x="182195" y="65650"/>
                  </a:lnTo>
                  <a:lnTo>
                    <a:pt x="182195" y="57860"/>
                  </a:lnTo>
                  <a:close/>
                  <a:moveTo>
                    <a:pt x="198095" y="57860"/>
                  </a:moveTo>
                  <a:lnTo>
                    <a:pt x="198095" y="65650"/>
                  </a:lnTo>
                  <a:lnTo>
                    <a:pt x="190351" y="65650"/>
                  </a:lnTo>
                  <a:lnTo>
                    <a:pt x="190351" y="57860"/>
                  </a:lnTo>
                  <a:close/>
                  <a:moveTo>
                    <a:pt x="206251" y="57860"/>
                  </a:moveTo>
                  <a:lnTo>
                    <a:pt x="206251" y="65650"/>
                  </a:lnTo>
                  <a:lnTo>
                    <a:pt x="198519" y="65650"/>
                  </a:lnTo>
                  <a:lnTo>
                    <a:pt x="198519" y="57860"/>
                  </a:lnTo>
                  <a:close/>
                  <a:moveTo>
                    <a:pt x="214419" y="57860"/>
                  </a:moveTo>
                  <a:lnTo>
                    <a:pt x="214419" y="65650"/>
                  </a:lnTo>
                  <a:lnTo>
                    <a:pt x="206675" y="65650"/>
                  </a:lnTo>
                  <a:lnTo>
                    <a:pt x="206675" y="57860"/>
                  </a:lnTo>
                  <a:close/>
                  <a:moveTo>
                    <a:pt x="222575" y="57860"/>
                  </a:moveTo>
                  <a:lnTo>
                    <a:pt x="222575" y="65650"/>
                  </a:lnTo>
                  <a:lnTo>
                    <a:pt x="214842" y="65650"/>
                  </a:lnTo>
                  <a:lnTo>
                    <a:pt x="214842" y="57860"/>
                  </a:lnTo>
                  <a:close/>
                  <a:moveTo>
                    <a:pt x="230742" y="57860"/>
                  </a:moveTo>
                  <a:lnTo>
                    <a:pt x="230742" y="65650"/>
                  </a:lnTo>
                  <a:lnTo>
                    <a:pt x="222999" y="65650"/>
                  </a:lnTo>
                  <a:lnTo>
                    <a:pt x="222999" y="57860"/>
                  </a:lnTo>
                  <a:close/>
                  <a:moveTo>
                    <a:pt x="238898" y="57860"/>
                  </a:moveTo>
                  <a:lnTo>
                    <a:pt x="238898" y="65650"/>
                  </a:lnTo>
                  <a:lnTo>
                    <a:pt x="231166" y="65650"/>
                  </a:lnTo>
                  <a:lnTo>
                    <a:pt x="231166" y="57860"/>
                  </a:lnTo>
                  <a:close/>
                  <a:moveTo>
                    <a:pt x="247066" y="57860"/>
                  </a:moveTo>
                  <a:lnTo>
                    <a:pt x="247066" y="65650"/>
                  </a:lnTo>
                  <a:lnTo>
                    <a:pt x="239322" y="65650"/>
                  </a:lnTo>
                  <a:lnTo>
                    <a:pt x="239322" y="57860"/>
                  </a:lnTo>
                  <a:close/>
                  <a:moveTo>
                    <a:pt x="255222" y="57860"/>
                  </a:moveTo>
                  <a:lnTo>
                    <a:pt x="255222" y="65650"/>
                  </a:lnTo>
                  <a:lnTo>
                    <a:pt x="247490" y="65650"/>
                  </a:lnTo>
                  <a:lnTo>
                    <a:pt x="247490" y="57860"/>
                  </a:lnTo>
                  <a:close/>
                  <a:moveTo>
                    <a:pt x="263390" y="57860"/>
                  </a:moveTo>
                  <a:lnTo>
                    <a:pt x="263390" y="65650"/>
                  </a:lnTo>
                  <a:lnTo>
                    <a:pt x="255646" y="65650"/>
                  </a:lnTo>
                  <a:lnTo>
                    <a:pt x="255646" y="57860"/>
                  </a:lnTo>
                  <a:close/>
                  <a:moveTo>
                    <a:pt x="271546" y="57860"/>
                  </a:moveTo>
                  <a:lnTo>
                    <a:pt x="271546" y="65650"/>
                  </a:lnTo>
                  <a:lnTo>
                    <a:pt x="263813" y="65650"/>
                  </a:lnTo>
                  <a:lnTo>
                    <a:pt x="263813" y="57860"/>
                  </a:lnTo>
                  <a:close/>
                  <a:moveTo>
                    <a:pt x="11238" y="66062"/>
                  </a:moveTo>
                  <a:lnTo>
                    <a:pt x="11238" y="73863"/>
                  </a:lnTo>
                  <a:lnTo>
                    <a:pt x="3505" y="73863"/>
                  </a:lnTo>
                  <a:lnTo>
                    <a:pt x="3505" y="66062"/>
                  </a:lnTo>
                  <a:close/>
                  <a:moveTo>
                    <a:pt x="19394" y="66062"/>
                  </a:moveTo>
                  <a:lnTo>
                    <a:pt x="19394" y="73863"/>
                  </a:lnTo>
                  <a:lnTo>
                    <a:pt x="11662" y="73863"/>
                  </a:lnTo>
                  <a:lnTo>
                    <a:pt x="11662" y="66062"/>
                  </a:lnTo>
                  <a:close/>
                  <a:moveTo>
                    <a:pt x="27561" y="66062"/>
                  </a:moveTo>
                  <a:lnTo>
                    <a:pt x="27561" y="73863"/>
                  </a:lnTo>
                  <a:lnTo>
                    <a:pt x="19818" y="73863"/>
                  </a:lnTo>
                  <a:lnTo>
                    <a:pt x="19818" y="66062"/>
                  </a:lnTo>
                  <a:close/>
                  <a:moveTo>
                    <a:pt x="35328" y="66062"/>
                  </a:moveTo>
                  <a:lnTo>
                    <a:pt x="35328" y="73863"/>
                  </a:lnTo>
                  <a:lnTo>
                    <a:pt x="27985" y="73863"/>
                  </a:lnTo>
                  <a:lnTo>
                    <a:pt x="27985" y="66062"/>
                  </a:lnTo>
                  <a:close/>
                  <a:moveTo>
                    <a:pt x="43496" y="66062"/>
                  </a:moveTo>
                  <a:lnTo>
                    <a:pt x="43496" y="73863"/>
                  </a:lnTo>
                  <a:lnTo>
                    <a:pt x="35752" y="73863"/>
                  </a:lnTo>
                  <a:lnTo>
                    <a:pt x="35752" y="66062"/>
                  </a:lnTo>
                  <a:close/>
                  <a:moveTo>
                    <a:pt x="51652" y="66062"/>
                  </a:moveTo>
                  <a:lnTo>
                    <a:pt x="51652" y="73863"/>
                  </a:lnTo>
                  <a:lnTo>
                    <a:pt x="43919" y="73863"/>
                  </a:lnTo>
                  <a:lnTo>
                    <a:pt x="43919" y="66062"/>
                  </a:lnTo>
                  <a:close/>
                  <a:moveTo>
                    <a:pt x="59819" y="66062"/>
                  </a:moveTo>
                  <a:lnTo>
                    <a:pt x="59819" y="73863"/>
                  </a:lnTo>
                  <a:lnTo>
                    <a:pt x="52075" y="73863"/>
                  </a:lnTo>
                  <a:lnTo>
                    <a:pt x="52075" y="66062"/>
                  </a:lnTo>
                  <a:close/>
                  <a:moveTo>
                    <a:pt x="67975" y="66062"/>
                  </a:moveTo>
                  <a:lnTo>
                    <a:pt x="67975" y="73863"/>
                  </a:lnTo>
                  <a:lnTo>
                    <a:pt x="60243" y="73863"/>
                  </a:lnTo>
                  <a:lnTo>
                    <a:pt x="60243" y="66062"/>
                  </a:lnTo>
                  <a:close/>
                  <a:moveTo>
                    <a:pt x="76452" y="66062"/>
                  </a:moveTo>
                  <a:lnTo>
                    <a:pt x="76452" y="73863"/>
                  </a:lnTo>
                  <a:lnTo>
                    <a:pt x="68399" y="73863"/>
                  </a:lnTo>
                  <a:lnTo>
                    <a:pt x="68399" y="66062"/>
                  </a:lnTo>
                  <a:close/>
                  <a:moveTo>
                    <a:pt x="84608" y="66062"/>
                  </a:moveTo>
                  <a:lnTo>
                    <a:pt x="84608" y="73863"/>
                  </a:lnTo>
                  <a:lnTo>
                    <a:pt x="76865" y="73863"/>
                  </a:lnTo>
                  <a:lnTo>
                    <a:pt x="76865" y="66062"/>
                  </a:lnTo>
                  <a:close/>
                  <a:moveTo>
                    <a:pt x="92776" y="66062"/>
                  </a:moveTo>
                  <a:lnTo>
                    <a:pt x="92776" y="73863"/>
                  </a:lnTo>
                  <a:lnTo>
                    <a:pt x="85032" y="73863"/>
                  </a:lnTo>
                  <a:lnTo>
                    <a:pt x="85032" y="66062"/>
                  </a:lnTo>
                  <a:close/>
                  <a:moveTo>
                    <a:pt x="100932" y="66062"/>
                  </a:moveTo>
                  <a:lnTo>
                    <a:pt x="100932" y="73863"/>
                  </a:lnTo>
                  <a:lnTo>
                    <a:pt x="93200" y="73863"/>
                  </a:lnTo>
                  <a:lnTo>
                    <a:pt x="93200" y="66062"/>
                  </a:lnTo>
                  <a:close/>
                  <a:moveTo>
                    <a:pt x="109099" y="66062"/>
                  </a:moveTo>
                  <a:lnTo>
                    <a:pt x="109099" y="73863"/>
                  </a:lnTo>
                  <a:lnTo>
                    <a:pt x="101356" y="73863"/>
                  </a:lnTo>
                  <a:lnTo>
                    <a:pt x="101356" y="66062"/>
                  </a:lnTo>
                  <a:close/>
                  <a:moveTo>
                    <a:pt x="116866" y="66062"/>
                  </a:moveTo>
                  <a:lnTo>
                    <a:pt x="116866" y="73863"/>
                  </a:lnTo>
                  <a:lnTo>
                    <a:pt x="109523" y="73863"/>
                  </a:lnTo>
                  <a:lnTo>
                    <a:pt x="109523" y="66062"/>
                  </a:lnTo>
                  <a:close/>
                  <a:moveTo>
                    <a:pt x="125022" y="66062"/>
                  </a:moveTo>
                  <a:lnTo>
                    <a:pt x="125022" y="73863"/>
                  </a:lnTo>
                  <a:lnTo>
                    <a:pt x="117290" y="73863"/>
                  </a:lnTo>
                  <a:lnTo>
                    <a:pt x="117290" y="66062"/>
                  </a:lnTo>
                  <a:close/>
                  <a:moveTo>
                    <a:pt x="133190" y="66062"/>
                  </a:moveTo>
                  <a:lnTo>
                    <a:pt x="133190" y="73863"/>
                  </a:lnTo>
                  <a:lnTo>
                    <a:pt x="125446" y="73863"/>
                  </a:lnTo>
                  <a:lnTo>
                    <a:pt x="125446" y="66062"/>
                  </a:lnTo>
                  <a:close/>
                  <a:moveTo>
                    <a:pt x="141346" y="66062"/>
                  </a:moveTo>
                  <a:lnTo>
                    <a:pt x="141346" y="73863"/>
                  </a:lnTo>
                  <a:lnTo>
                    <a:pt x="133614" y="73863"/>
                  </a:lnTo>
                  <a:lnTo>
                    <a:pt x="133614" y="66062"/>
                  </a:lnTo>
                  <a:close/>
                  <a:moveTo>
                    <a:pt x="149513" y="66062"/>
                  </a:moveTo>
                  <a:lnTo>
                    <a:pt x="149513" y="73863"/>
                  </a:lnTo>
                  <a:lnTo>
                    <a:pt x="141770" y="73863"/>
                  </a:lnTo>
                  <a:lnTo>
                    <a:pt x="141770" y="66062"/>
                  </a:lnTo>
                  <a:close/>
                  <a:moveTo>
                    <a:pt x="157280" y="66062"/>
                  </a:moveTo>
                  <a:lnTo>
                    <a:pt x="157280" y="73863"/>
                  </a:lnTo>
                  <a:lnTo>
                    <a:pt x="149937" y="73863"/>
                  </a:lnTo>
                  <a:lnTo>
                    <a:pt x="149937" y="66062"/>
                  </a:lnTo>
                  <a:close/>
                  <a:moveTo>
                    <a:pt x="165448" y="66062"/>
                  </a:moveTo>
                  <a:lnTo>
                    <a:pt x="165448" y="73863"/>
                  </a:lnTo>
                  <a:lnTo>
                    <a:pt x="157704" y="73863"/>
                  </a:lnTo>
                  <a:lnTo>
                    <a:pt x="157704" y="66062"/>
                  </a:lnTo>
                  <a:close/>
                  <a:moveTo>
                    <a:pt x="173604" y="66062"/>
                  </a:moveTo>
                  <a:lnTo>
                    <a:pt x="173604" y="73863"/>
                  </a:lnTo>
                  <a:lnTo>
                    <a:pt x="165871" y="73863"/>
                  </a:lnTo>
                  <a:lnTo>
                    <a:pt x="165871" y="66062"/>
                  </a:lnTo>
                  <a:close/>
                  <a:moveTo>
                    <a:pt x="181771" y="66062"/>
                  </a:moveTo>
                  <a:lnTo>
                    <a:pt x="181771" y="73863"/>
                  </a:lnTo>
                  <a:lnTo>
                    <a:pt x="174028" y="73863"/>
                  </a:lnTo>
                  <a:lnTo>
                    <a:pt x="174028" y="66062"/>
                  </a:lnTo>
                  <a:close/>
                  <a:moveTo>
                    <a:pt x="189927" y="66062"/>
                  </a:moveTo>
                  <a:lnTo>
                    <a:pt x="189927" y="73863"/>
                  </a:lnTo>
                  <a:lnTo>
                    <a:pt x="182195" y="73863"/>
                  </a:lnTo>
                  <a:lnTo>
                    <a:pt x="182195" y="66062"/>
                  </a:lnTo>
                  <a:close/>
                  <a:moveTo>
                    <a:pt x="198095" y="66062"/>
                  </a:moveTo>
                  <a:lnTo>
                    <a:pt x="198095" y="73863"/>
                  </a:lnTo>
                  <a:lnTo>
                    <a:pt x="190351" y="73863"/>
                  </a:lnTo>
                  <a:lnTo>
                    <a:pt x="190351" y="66062"/>
                  </a:lnTo>
                  <a:close/>
                  <a:moveTo>
                    <a:pt x="206251" y="66062"/>
                  </a:moveTo>
                  <a:lnTo>
                    <a:pt x="206251" y="73863"/>
                  </a:lnTo>
                  <a:lnTo>
                    <a:pt x="198519" y="73863"/>
                  </a:lnTo>
                  <a:lnTo>
                    <a:pt x="198519" y="66062"/>
                  </a:lnTo>
                  <a:close/>
                  <a:moveTo>
                    <a:pt x="214419" y="66062"/>
                  </a:moveTo>
                  <a:lnTo>
                    <a:pt x="214419" y="73863"/>
                  </a:lnTo>
                  <a:lnTo>
                    <a:pt x="206675" y="73863"/>
                  </a:lnTo>
                  <a:lnTo>
                    <a:pt x="206675" y="66062"/>
                  </a:lnTo>
                  <a:close/>
                  <a:moveTo>
                    <a:pt x="222575" y="66062"/>
                  </a:moveTo>
                  <a:lnTo>
                    <a:pt x="222575" y="73863"/>
                  </a:lnTo>
                  <a:lnTo>
                    <a:pt x="214842" y="73863"/>
                  </a:lnTo>
                  <a:lnTo>
                    <a:pt x="214842" y="66062"/>
                  </a:lnTo>
                  <a:close/>
                  <a:moveTo>
                    <a:pt x="230742" y="66062"/>
                  </a:moveTo>
                  <a:lnTo>
                    <a:pt x="230742" y="73863"/>
                  </a:lnTo>
                  <a:lnTo>
                    <a:pt x="222999" y="73863"/>
                  </a:lnTo>
                  <a:lnTo>
                    <a:pt x="222999" y="66062"/>
                  </a:lnTo>
                  <a:close/>
                  <a:moveTo>
                    <a:pt x="238898" y="66062"/>
                  </a:moveTo>
                  <a:lnTo>
                    <a:pt x="238898" y="73863"/>
                  </a:lnTo>
                  <a:lnTo>
                    <a:pt x="231166" y="73863"/>
                  </a:lnTo>
                  <a:lnTo>
                    <a:pt x="231166" y="66062"/>
                  </a:lnTo>
                  <a:close/>
                  <a:moveTo>
                    <a:pt x="247066" y="66062"/>
                  </a:moveTo>
                  <a:lnTo>
                    <a:pt x="247066" y="73863"/>
                  </a:lnTo>
                  <a:lnTo>
                    <a:pt x="239322" y="73863"/>
                  </a:lnTo>
                  <a:lnTo>
                    <a:pt x="239322" y="66062"/>
                  </a:lnTo>
                  <a:close/>
                  <a:moveTo>
                    <a:pt x="255222" y="66062"/>
                  </a:moveTo>
                  <a:lnTo>
                    <a:pt x="255222" y="73863"/>
                  </a:lnTo>
                  <a:lnTo>
                    <a:pt x="247490" y="73863"/>
                  </a:lnTo>
                  <a:lnTo>
                    <a:pt x="247490" y="66062"/>
                  </a:lnTo>
                  <a:close/>
                  <a:moveTo>
                    <a:pt x="263390" y="66062"/>
                  </a:moveTo>
                  <a:lnTo>
                    <a:pt x="263390" y="73863"/>
                  </a:lnTo>
                  <a:lnTo>
                    <a:pt x="255646" y="73863"/>
                  </a:lnTo>
                  <a:lnTo>
                    <a:pt x="255646" y="66062"/>
                  </a:lnTo>
                  <a:close/>
                  <a:moveTo>
                    <a:pt x="271546" y="66062"/>
                  </a:moveTo>
                  <a:lnTo>
                    <a:pt x="271546" y="73863"/>
                  </a:lnTo>
                  <a:lnTo>
                    <a:pt x="263813" y="73863"/>
                  </a:lnTo>
                  <a:lnTo>
                    <a:pt x="263813" y="66062"/>
                  </a:lnTo>
                  <a:close/>
                  <a:moveTo>
                    <a:pt x="11238" y="74275"/>
                  </a:moveTo>
                  <a:lnTo>
                    <a:pt x="11238" y="82065"/>
                  </a:lnTo>
                  <a:lnTo>
                    <a:pt x="3505" y="82065"/>
                  </a:lnTo>
                  <a:lnTo>
                    <a:pt x="3505" y="74275"/>
                  </a:lnTo>
                  <a:close/>
                  <a:moveTo>
                    <a:pt x="19394" y="74275"/>
                  </a:moveTo>
                  <a:lnTo>
                    <a:pt x="19394" y="82065"/>
                  </a:lnTo>
                  <a:lnTo>
                    <a:pt x="11662" y="82065"/>
                  </a:lnTo>
                  <a:lnTo>
                    <a:pt x="11662" y="74275"/>
                  </a:lnTo>
                  <a:close/>
                  <a:moveTo>
                    <a:pt x="27561" y="74275"/>
                  </a:moveTo>
                  <a:lnTo>
                    <a:pt x="27561" y="82065"/>
                  </a:lnTo>
                  <a:lnTo>
                    <a:pt x="19818" y="82065"/>
                  </a:lnTo>
                  <a:lnTo>
                    <a:pt x="19818" y="74275"/>
                  </a:lnTo>
                  <a:close/>
                  <a:moveTo>
                    <a:pt x="35328" y="74275"/>
                  </a:moveTo>
                  <a:lnTo>
                    <a:pt x="35328" y="82065"/>
                  </a:lnTo>
                  <a:lnTo>
                    <a:pt x="27985" y="82065"/>
                  </a:lnTo>
                  <a:lnTo>
                    <a:pt x="27985" y="74275"/>
                  </a:lnTo>
                  <a:close/>
                  <a:moveTo>
                    <a:pt x="43496" y="74275"/>
                  </a:moveTo>
                  <a:lnTo>
                    <a:pt x="43496" y="82065"/>
                  </a:lnTo>
                  <a:lnTo>
                    <a:pt x="35752" y="82065"/>
                  </a:lnTo>
                  <a:lnTo>
                    <a:pt x="35752" y="74275"/>
                  </a:lnTo>
                  <a:close/>
                  <a:moveTo>
                    <a:pt x="51652" y="74275"/>
                  </a:moveTo>
                  <a:lnTo>
                    <a:pt x="51652" y="82065"/>
                  </a:lnTo>
                  <a:lnTo>
                    <a:pt x="43919" y="82065"/>
                  </a:lnTo>
                  <a:lnTo>
                    <a:pt x="43919" y="74275"/>
                  </a:lnTo>
                  <a:close/>
                  <a:moveTo>
                    <a:pt x="59819" y="74275"/>
                  </a:moveTo>
                  <a:lnTo>
                    <a:pt x="59819" y="82065"/>
                  </a:lnTo>
                  <a:lnTo>
                    <a:pt x="52075" y="82065"/>
                  </a:lnTo>
                  <a:lnTo>
                    <a:pt x="52075" y="74275"/>
                  </a:lnTo>
                  <a:close/>
                  <a:moveTo>
                    <a:pt x="67975" y="74275"/>
                  </a:moveTo>
                  <a:lnTo>
                    <a:pt x="67975" y="82065"/>
                  </a:lnTo>
                  <a:lnTo>
                    <a:pt x="60243" y="82065"/>
                  </a:lnTo>
                  <a:lnTo>
                    <a:pt x="60243" y="74275"/>
                  </a:lnTo>
                  <a:close/>
                  <a:moveTo>
                    <a:pt x="76452" y="74275"/>
                  </a:moveTo>
                  <a:lnTo>
                    <a:pt x="76452" y="82065"/>
                  </a:lnTo>
                  <a:lnTo>
                    <a:pt x="68399" y="82065"/>
                  </a:lnTo>
                  <a:lnTo>
                    <a:pt x="68399" y="74275"/>
                  </a:lnTo>
                  <a:close/>
                  <a:moveTo>
                    <a:pt x="84608" y="74275"/>
                  </a:moveTo>
                  <a:lnTo>
                    <a:pt x="84608" y="82065"/>
                  </a:lnTo>
                  <a:lnTo>
                    <a:pt x="76865" y="82065"/>
                  </a:lnTo>
                  <a:lnTo>
                    <a:pt x="76865" y="74275"/>
                  </a:lnTo>
                  <a:close/>
                  <a:moveTo>
                    <a:pt x="92776" y="74275"/>
                  </a:moveTo>
                  <a:lnTo>
                    <a:pt x="92776" y="82065"/>
                  </a:lnTo>
                  <a:lnTo>
                    <a:pt x="85032" y="82065"/>
                  </a:lnTo>
                  <a:lnTo>
                    <a:pt x="85032" y="74275"/>
                  </a:lnTo>
                  <a:close/>
                  <a:moveTo>
                    <a:pt x="100932" y="74275"/>
                  </a:moveTo>
                  <a:lnTo>
                    <a:pt x="100932" y="82065"/>
                  </a:lnTo>
                  <a:lnTo>
                    <a:pt x="93200" y="82065"/>
                  </a:lnTo>
                  <a:lnTo>
                    <a:pt x="93200" y="74275"/>
                  </a:lnTo>
                  <a:close/>
                  <a:moveTo>
                    <a:pt x="109099" y="74275"/>
                  </a:moveTo>
                  <a:lnTo>
                    <a:pt x="109099" y="82065"/>
                  </a:lnTo>
                  <a:lnTo>
                    <a:pt x="101356" y="82065"/>
                  </a:lnTo>
                  <a:lnTo>
                    <a:pt x="101356" y="74275"/>
                  </a:lnTo>
                  <a:close/>
                  <a:moveTo>
                    <a:pt x="116866" y="74275"/>
                  </a:moveTo>
                  <a:lnTo>
                    <a:pt x="116866" y="82065"/>
                  </a:lnTo>
                  <a:lnTo>
                    <a:pt x="109523" y="82065"/>
                  </a:lnTo>
                  <a:lnTo>
                    <a:pt x="109523" y="74275"/>
                  </a:lnTo>
                  <a:close/>
                  <a:moveTo>
                    <a:pt x="125022" y="74275"/>
                  </a:moveTo>
                  <a:lnTo>
                    <a:pt x="125022" y="82065"/>
                  </a:lnTo>
                  <a:lnTo>
                    <a:pt x="117290" y="82065"/>
                  </a:lnTo>
                  <a:lnTo>
                    <a:pt x="117290" y="74275"/>
                  </a:lnTo>
                  <a:close/>
                  <a:moveTo>
                    <a:pt x="133190" y="74275"/>
                  </a:moveTo>
                  <a:lnTo>
                    <a:pt x="133190" y="82065"/>
                  </a:lnTo>
                  <a:lnTo>
                    <a:pt x="125446" y="82065"/>
                  </a:lnTo>
                  <a:lnTo>
                    <a:pt x="125446" y="74275"/>
                  </a:lnTo>
                  <a:close/>
                  <a:moveTo>
                    <a:pt x="141346" y="74275"/>
                  </a:moveTo>
                  <a:lnTo>
                    <a:pt x="141346" y="82065"/>
                  </a:lnTo>
                  <a:lnTo>
                    <a:pt x="133614" y="82065"/>
                  </a:lnTo>
                  <a:lnTo>
                    <a:pt x="133614" y="74275"/>
                  </a:lnTo>
                  <a:close/>
                  <a:moveTo>
                    <a:pt x="149513" y="74275"/>
                  </a:moveTo>
                  <a:lnTo>
                    <a:pt x="149513" y="82065"/>
                  </a:lnTo>
                  <a:lnTo>
                    <a:pt x="141770" y="82065"/>
                  </a:lnTo>
                  <a:lnTo>
                    <a:pt x="141770" y="74275"/>
                  </a:lnTo>
                  <a:close/>
                  <a:moveTo>
                    <a:pt x="157280" y="74275"/>
                  </a:moveTo>
                  <a:lnTo>
                    <a:pt x="157280" y="82065"/>
                  </a:lnTo>
                  <a:lnTo>
                    <a:pt x="149937" y="82065"/>
                  </a:lnTo>
                  <a:lnTo>
                    <a:pt x="149937" y="74275"/>
                  </a:lnTo>
                  <a:close/>
                  <a:moveTo>
                    <a:pt x="165448" y="74275"/>
                  </a:moveTo>
                  <a:lnTo>
                    <a:pt x="165448" y="82065"/>
                  </a:lnTo>
                  <a:lnTo>
                    <a:pt x="157704" y="82065"/>
                  </a:lnTo>
                  <a:lnTo>
                    <a:pt x="157704" y="74275"/>
                  </a:lnTo>
                  <a:close/>
                  <a:moveTo>
                    <a:pt x="173604" y="74275"/>
                  </a:moveTo>
                  <a:lnTo>
                    <a:pt x="173604" y="82065"/>
                  </a:lnTo>
                  <a:lnTo>
                    <a:pt x="165871" y="82065"/>
                  </a:lnTo>
                  <a:lnTo>
                    <a:pt x="165871" y="74275"/>
                  </a:lnTo>
                  <a:close/>
                  <a:moveTo>
                    <a:pt x="181771" y="74275"/>
                  </a:moveTo>
                  <a:lnTo>
                    <a:pt x="181771" y="82065"/>
                  </a:lnTo>
                  <a:lnTo>
                    <a:pt x="174028" y="82065"/>
                  </a:lnTo>
                  <a:lnTo>
                    <a:pt x="174028" y="74275"/>
                  </a:lnTo>
                  <a:close/>
                  <a:moveTo>
                    <a:pt x="189927" y="74275"/>
                  </a:moveTo>
                  <a:lnTo>
                    <a:pt x="189927" y="82065"/>
                  </a:lnTo>
                  <a:lnTo>
                    <a:pt x="182195" y="82065"/>
                  </a:lnTo>
                  <a:lnTo>
                    <a:pt x="182195" y="74275"/>
                  </a:lnTo>
                  <a:close/>
                  <a:moveTo>
                    <a:pt x="198095" y="74275"/>
                  </a:moveTo>
                  <a:lnTo>
                    <a:pt x="198095" y="82065"/>
                  </a:lnTo>
                  <a:lnTo>
                    <a:pt x="190351" y="82065"/>
                  </a:lnTo>
                  <a:lnTo>
                    <a:pt x="190351" y="74275"/>
                  </a:lnTo>
                  <a:close/>
                  <a:moveTo>
                    <a:pt x="206251" y="74275"/>
                  </a:moveTo>
                  <a:lnTo>
                    <a:pt x="206251" y="82065"/>
                  </a:lnTo>
                  <a:lnTo>
                    <a:pt x="198519" y="82065"/>
                  </a:lnTo>
                  <a:lnTo>
                    <a:pt x="198519" y="74275"/>
                  </a:lnTo>
                  <a:close/>
                  <a:moveTo>
                    <a:pt x="214419" y="74275"/>
                  </a:moveTo>
                  <a:lnTo>
                    <a:pt x="214419" y="82065"/>
                  </a:lnTo>
                  <a:lnTo>
                    <a:pt x="206675" y="82065"/>
                  </a:lnTo>
                  <a:lnTo>
                    <a:pt x="206675" y="74275"/>
                  </a:lnTo>
                  <a:close/>
                  <a:moveTo>
                    <a:pt x="222575" y="74275"/>
                  </a:moveTo>
                  <a:lnTo>
                    <a:pt x="222575" y="82065"/>
                  </a:lnTo>
                  <a:lnTo>
                    <a:pt x="214842" y="82065"/>
                  </a:lnTo>
                  <a:lnTo>
                    <a:pt x="214842" y="74275"/>
                  </a:lnTo>
                  <a:close/>
                  <a:moveTo>
                    <a:pt x="230742" y="74275"/>
                  </a:moveTo>
                  <a:lnTo>
                    <a:pt x="230742" y="82065"/>
                  </a:lnTo>
                  <a:lnTo>
                    <a:pt x="222999" y="82065"/>
                  </a:lnTo>
                  <a:lnTo>
                    <a:pt x="222999" y="74275"/>
                  </a:lnTo>
                  <a:close/>
                  <a:moveTo>
                    <a:pt x="238898" y="74275"/>
                  </a:moveTo>
                  <a:lnTo>
                    <a:pt x="238898" y="82065"/>
                  </a:lnTo>
                  <a:lnTo>
                    <a:pt x="231166" y="82065"/>
                  </a:lnTo>
                  <a:lnTo>
                    <a:pt x="231166" y="74275"/>
                  </a:lnTo>
                  <a:close/>
                  <a:moveTo>
                    <a:pt x="247066" y="74275"/>
                  </a:moveTo>
                  <a:lnTo>
                    <a:pt x="247066" y="82065"/>
                  </a:lnTo>
                  <a:lnTo>
                    <a:pt x="239322" y="82065"/>
                  </a:lnTo>
                  <a:lnTo>
                    <a:pt x="239322" y="74275"/>
                  </a:lnTo>
                  <a:close/>
                  <a:moveTo>
                    <a:pt x="255222" y="74275"/>
                  </a:moveTo>
                  <a:lnTo>
                    <a:pt x="255222" y="82065"/>
                  </a:lnTo>
                  <a:lnTo>
                    <a:pt x="247490" y="82065"/>
                  </a:lnTo>
                  <a:lnTo>
                    <a:pt x="247490" y="74275"/>
                  </a:lnTo>
                  <a:close/>
                  <a:moveTo>
                    <a:pt x="263390" y="74275"/>
                  </a:moveTo>
                  <a:lnTo>
                    <a:pt x="263390" y="82065"/>
                  </a:lnTo>
                  <a:lnTo>
                    <a:pt x="255646" y="82065"/>
                  </a:lnTo>
                  <a:lnTo>
                    <a:pt x="255646" y="74275"/>
                  </a:lnTo>
                  <a:close/>
                  <a:moveTo>
                    <a:pt x="271546" y="74275"/>
                  </a:moveTo>
                  <a:lnTo>
                    <a:pt x="271546" y="82065"/>
                  </a:lnTo>
                  <a:lnTo>
                    <a:pt x="263813" y="82065"/>
                  </a:lnTo>
                  <a:lnTo>
                    <a:pt x="263813" y="74275"/>
                  </a:lnTo>
                  <a:close/>
                  <a:moveTo>
                    <a:pt x="84608" y="82477"/>
                  </a:moveTo>
                  <a:lnTo>
                    <a:pt x="84608" y="90267"/>
                  </a:lnTo>
                  <a:lnTo>
                    <a:pt x="76865" y="90267"/>
                  </a:lnTo>
                  <a:lnTo>
                    <a:pt x="76865" y="82477"/>
                  </a:lnTo>
                  <a:close/>
                  <a:moveTo>
                    <a:pt x="92776" y="82477"/>
                  </a:moveTo>
                  <a:lnTo>
                    <a:pt x="92776" y="90267"/>
                  </a:lnTo>
                  <a:lnTo>
                    <a:pt x="85032" y="90267"/>
                  </a:lnTo>
                  <a:lnTo>
                    <a:pt x="85032" y="82477"/>
                  </a:lnTo>
                  <a:close/>
                  <a:moveTo>
                    <a:pt x="100932" y="82477"/>
                  </a:moveTo>
                  <a:lnTo>
                    <a:pt x="100932" y="90267"/>
                  </a:lnTo>
                  <a:lnTo>
                    <a:pt x="93200" y="90267"/>
                  </a:lnTo>
                  <a:lnTo>
                    <a:pt x="93200" y="82477"/>
                  </a:lnTo>
                  <a:close/>
                  <a:moveTo>
                    <a:pt x="109099" y="82477"/>
                  </a:moveTo>
                  <a:lnTo>
                    <a:pt x="109099" y="90267"/>
                  </a:lnTo>
                  <a:lnTo>
                    <a:pt x="101356" y="90267"/>
                  </a:lnTo>
                  <a:lnTo>
                    <a:pt x="101356" y="82477"/>
                  </a:lnTo>
                  <a:close/>
                  <a:moveTo>
                    <a:pt x="116866" y="82477"/>
                  </a:moveTo>
                  <a:lnTo>
                    <a:pt x="116866" y="90267"/>
                  </a:lnTo>
                  <a:lnTo>
                    <a:pt x="109523" y="90267"/>
                  </a:lnTo>
                  <a:lnTo>
                    <a:pt x="109523" y="82477"/>
                  </a:lnTo>
                  <a:close/>
                  <a:moveTo>
                    <a:pt x="125022" y="82477"/>
                  </a:moveTo>
                  <a:lnTo>
                    <a:pt x="125022" y="90267"/>
                  </a:lnTo>
                  <a:lnTo>
                    <a:pt x="117290" y="90267"/>
                  </a:lnTo>
                  <a:lnTo>
                    <a:pt x="117290" y="82477"/>
                  </a:lnTo>
                  <a:close/>
                  <a:moveTo>
                    <a:pt x="133190" y="82477"/>
                  </a:moveTo>
                  <a:lnTo>
                    <a:pt x="133190" y="90267"/>
                  </a:lnTo>
                  <a:lnTo>
                    <a:pt x="125446" y="90267"/>
                  </a:lnTo>
                  <a:lnTo>
                    <a:pt x="125446" y="82477"/>
                  </a:lnTo>
                  <a:close/>
                  <a:moveTo>
                    <a:pt x="141346" y="82477"/>
                  </a:moveTo>
                  <a:lnTo>
                    <a:pt x="141346" y="90267"/>
                  </a:lnTo>
                  <a:lnTo>
                    <a:pt x="133614" y="90267"/>
                  </a:lnTo>
                  <a:lnTo>
                    <a:pt x="133614" y="82477"/>
                  </a:lnTo>
                  <a:close/>
                  <a:moveTo>
                    <a:pt x="149513" y="82477"/>
                  </a:moveTo>
                  <a:lnTo>
                    <a:pt x="149513" y="90267"/>
                  </a:lnTo>
                  <a:lnTo>
                    <a:pt x="141770" y="90267"/>
                  </a:lnTo>
                  <a:lnTo>
                    <a:pt x="141770" y="82477"/>
                  </a:lnTo>
                  <a:close/>
                  <a:moveTo>
                    <a:pt x="157280" y="82477"/>
                  </a:moveTo>
                  <a:lnTo>
                    <a:pt x="157280" y="90267"/>
                  </a:lnTo>
                  <a:lnTo>
                    <a:pt x="149937" y="90267"/>
                  </a:lnTo>
                  <a:lnTo>
                    <a:pt x="149937" y="82477"/>
                  </a:lnTo>
                  <a:close/>
                  <a:moveTo>
                    <a:pt x="165448" y="82477"/>
                  </a:moveTo>
                  <a:lnTo>
                    <a:pt x="165448" y="90267"/>
                  </a:lnTo>
                  <a:lnTo>
                    <a:pt x="157704" y="90267"/>
                  </a:lnTo>
                  <a:lnTo>
                    <a:pt x="157704" y="82477"/>
                  </a:lnTo>
                  <a:close/>
                  <a:moveTo>
                    <a:pt x="173604" y="82477"/>
                  </a:moveTo>
                  <a:lnTo>
                    <a:pt x="173604" y="90267"/>
                  </a:lnTo>
                  <a:lnTo>
                    <a:pt x="165871" y="90267"/>
                  </a:lnTo>
                  <a:lnTo>
                    <a:pt x="165871" y="82477"/>
                  </a:lnTo>
                  <a:close/>
                  <a:moveTo>
                    <a:pt x="189927" y="82477"/>
                  </a:moveTo>
                  <a:lnTo>
                    <a:pt x="189927" y="90267"/>
                  </a:lnTo>
                  <a:lnTo>
                    <a:pt x="182195" y="90267"/>
                  </a:lnTo>
                  <a:lnTo>
                    <a:pt x="182195" y="82477"/>
                  </a:lnTo>
                  <a:close/>
                  <a:moveTo>
                    <a:pt x="198095" y="82477"/>
                  </a:moveTo>
                  <a:lnTo>
                    <a:pt x="198095" y="90267"/>
                  </a:lnTo>
                  <a:lnTo>
                    <a:pt x="190351" y="90267"/>
                  </a:lnTo>
                  <a:lnTo>
                    <a:pt x="190351" y="82477"/>
                  </a:lnTo>
                  <a:close/>
                  <a:moveTo>
                    <a:pt x="206251" y="82477"/>
                  </a:moveTo>
                  <a:lnTo>
                    <a:pt x="206251" y="90267"/>
                  </a:lnTo>
                  <a:lnTo>
                    <a:pt x="198519" y="90267"/>
                  </a:lnTo>
                  <a:lnTo>
                    <a:pt x="198519" y="82477"/>
                  </a:lnTo>
                  <a:close/>
                  <a:moveTo>
                    <a:pt x="214419" y="82477"/>
                  </a:moveTo>
                  <a:lnTo>
                    <a:pt x="214419" y="90267"/>
                  </a:lnTo>
                  <a:lnTo>
                    <a:pt x="206675" y="90267"/>
                  </a:lnTo>
                  <a:lnTo>
                    <a:pt x="206675" y="82477"/>
                  </a:lnTo>
                  <a:close/>
                  <a:moveTo>
                    <a:pt x="222575" y="82477"/>
                  </a:moveTo>
                  <a:lnTo>
                    <a:pt x="222575" y="90267"/>
                  </a:lnTo>
                  <a:lnTo>
                    <a:pt x="214842" y="90267"/>
                  </a:lnTo>
                  <a:lnTo>
                    <a:pt x="214842" y="82477"/>
                  </a:lnTo>
                  <a:close/>
                  <a:moveTo>
                    <a:pt x="230742" y="82477"/>
                  </a:moveTo>
                  <a:lnTo>
                    <a:pt x="230742" y="90267"/>
                  </a:lnTo>
                  <a:lnTo>
                    <a:pt x="222999" y="90267"/>
                  </a:lnTo>
                  <a:lnTo>
                    <a:pt x="222999" y="82477"/>
                  </a:lnTo>
                  <a:close/>
                  <a:moveTo>
                    <a:pt x="271546" y="82477"/>
                  </a:moveTo>
                  <a:lnTo>
                    <a:pt x="271546" y="90267"/>
                  </a:lnTo>
                  <a:lnTo>
                    <a:pt x="263813" y="90267"/>
                  </a:lnTo>
                  <a:lnTo>
                    <a:pt x="263813" y="82477"/>
                  </a:lnTo>
                  <a:close/>
                  <a:moveTo>
                    <a:pt x="11238" y="82477"/>
                  </a:moveTo>
                  <a:lnTo>
                    <a:pt x="11238" y="90278"/>
                  </a:lnTo>
                  <a:lnTo>
                    <a:pt x="3505" y="90278"/>
                  </a:lnTo>
                  <a:lnTo>
                    <a:pt x="3505" y="82477"/>
                  </a:lnTo>
                  <a:close/>
                  <a:moveTo>
                    <a:pt x="19394" y="82477"/>
                  </a:moveTo>
                  <a:lnTo>
                    <a:pt x="19394" y="90278"/>
                  </a:lnTo>
                  <a:lnTo>
                    <a:pt x="11662" y="90278"/>
                  </a:lnTo>
                  <a:lnTo>
                    <a:pt x="11662" y="82477"/>
                  </a:lnTo>
                  <a:close/>
                  <a:moveTo>
                    <a:pt x="27561" y="82477"/>
                  </a:moveTo>
                  <a:lnTo>
                    <a:pt x="27561" y="90278"/>
                  </a:lnTo>
                  <a:lnTo>
                    <a:pt x="19818" y="90278"/>
                  </a:lnTo>
                  <a:lnTo>
                    <a:pt x="19818" y="82477"/>
                  </a:lnTo>
                  <a:close/>
                  <a:moveTo>
                    <a:pt x="35328" y="82477"/>
                  </a:moveTo>
                  <a:lnTo>
                    <a:pt x="35328" y="90278"/>
                  </a:lnTo>
                  <a:lnTo>
                    <a:pt x="27985" y="90278"/>
                  </a:lnTo>
                  <a:lnTo>
                    <a:pt x="27985" y="82477"/>
                  </a:lnTo>
                  <a:close/>
                  <a:moveTo>
                    <a:pt x="43496" y="82477"/>
                  </a:moveTo>
                  <a:lnTo>
                    <a:pt x="43496" y="90278"/>
                  </a:lnTo>
                  <a:lnTo>
                    <a:pt x="35752" y="90278"/>
                  </a:lnTo>
                  <a:lnTo>
                    <a:pt x="35752" y="82477"/>
                  </a:lnTo>
                  <a:close/>
                  <a:moveTo>
                    <a:pt x="51652" y="82477"/>
                  </a:moveTo>
                  <a:lnTo>
                    <a:pt x="51652" y="90278"/>
                  </a:lnTo>
                  <a:lnTo>
                    <a:pt x="43919" y="90278"/>
                  </a:lnTo>
                  <a:lnTo>
                    <a:pt x="43919" y="82477"/>
                  </a:lnTo>
                  <a:close/>
                  <a:moveTo>
                    <a:pt x="59819" y="82477"/>
                  </a:moveTo>
                  <a:lnTo>
                    <a:pt x="59819" y="90278"/>
                  </a:lnTo>
                  <a:lnTo>
                    <a:pt x="52075" y="90278"/>
                  </a:lnTo>
                  <a:lnTo>
                    <a:pt x="52075" y="82477"/>
                  </a:lnTo>
                  <a:close/>
                  <a:moveTo>
                    <a:pt x="67975" y="82477"/>
                  </a:moveTo>
                  <a:lnTo>
                    <a:pt x="67975" y="90278"/>
                  </a:lnTo>
                  <a:lnTo>
                    <a:pt x="60243" y="90278"/>
                  </a:lnTo>
                  <a:lnTo>
                    <a:pt x="60243" y="82477"/>
                  </a:lnTo>
                  <a:close/>
                  <a:moveTo>
                    <a:pt x="76452" y="82477"/>
                  </a:moveTo>
                  <a:lnTo>
                    <a:pt x="76452" y="90278"/>
                  </a:lnTo>
                  <a:lnTo>
                    <a:pt x="68399" y="90278"/>
                  </a:lnTo>
                  <a:lnTo>
                    <a:pt x="68399" y="82477"/>
                  </a:lnTo>
                  <a:close/>
                  <a:moveTo>
                    <a:pt x="181771" y="82477"/>
                  </a:moveTo>
                  <a:lnTo>
                    <a:pt x="181771" y="90278"/>
                  </a:lnTo>
                  <a:lnTo>
                    <a:pt x="174028" y="90267"/>
                  </a:lnTo>
                  <a:lnTo>
                    <a:pt x="174028" y="82477"/>
                  </a:lnTo>
                  <a:close/>
                  <a:moveTo>
                    <a:pt x="238898" y="82477"/>
                  </a:moveTo>
                  <a:lnTo>
                    <a:pt x="238898" y="90278"/>
                  </a:lnTo>
                  <a:lnTo>
                    <a:pt x="231166" y="90278"/>
                  </a:lnTo>
                  <a:lnTo>
                    <a:pt x="231166" y="82477"/>
                  </a:lnTo>
                  <a:close/>
                  <a:moveTo>
                    <a:pt x="247066" y="82477"/>
                  </a:moveTo>
                  <a:lnTo>
                    <a:pt x="247066" y="90278"/>
                  </a:lnTo>
                  <a:lnTo>
                    <a:pt x="239322" y="90278"/>
                  </a:lnTo>
                  <a:lnTo>
                    <a:pt x="239322" y="82477"/>
                  </a:lnTo>
                  <a:close/>
                  <a:moveTo>
                    <a:pt x="255222" y="82477"/>
                  </a:moveTo>
                  <a:lnTo>
                    <a:pt x="255222" y="90278"/>
                  </a:lnTo>
                  <a:lnTo>
                    <a:pt x="247490" y="90278"/>
                  </a:lnTo>
                  <a:lnTo>
                    <a:pt x="247490" y="82477"/>
                  </a:lnTo>
                  <a:close/>
                  <a:moveTo>
                    <a:pt x="263390" y="82477"/>
                  </a:moveTo>
                  <a:lnTo>
                    <a:pt x="263390" y="90278"/>
                  </a:lnTo>
                  <a:lnTo>
                    <a:pt x="255646" y="90278"/>
                  </a:lnTo>
                  <a:lnTo>
                    <a:pt x="255646" y="82477"/>
                  </a:lnTo>
                  <a:close/>
                  <a:moveTo>
                    <a:pt x="11238" y="90679"/>
                  </a:moveTo>
                  <a:lnTo>
                    <a:pt x="11238" y="98480"/>
                  </a:lnTo>
                  <a:lnTo>
                    <a:pt x="3505" y="98480"/>
                  </a:lnTo>
                  <a:lnTo>
                    <a:pt x="3505" y="90679"/>
                  </a:lnTo>
                  <a:close/>
                  <a:moveTo>
                    <a:pt x="19394" y="90679"/>
                  </a:moveTo>
                  <a:lnTo>
                    <a:pt x="19394" y="98480"/>
                  </a:lnTo>
                  <a:lnTo>
                    <a:pt x="11662" y="98480"/>
                  </a:lnTo>
                  <a:lnTo>
                    <a:pt x="11662" y="90679"/>
                  </a:lnTo>
                  <a:close/>
                  <a:moveTo>
                    <a:pt x="27561" y="90679"/>
                  </a:moveTo>
                  <a:lnTo>
                    <a:pt x="27561" y="98480"/>
                  </a:lnTo>
                  <a:lnTo>
                    <a:pt x="19818" y="98480"/>
                  </a:lnTo>
                  <a:lnTo>
                    <a:pt x="19818" y="90679"/>
                  </a:lnTo>
                  <a:close/>
                  <a:moveTo>
                    <a:pt x="35328" y="90679"/>
                  </a:moveTo>
                  <a:lnTo>
                    <a:pt x="35328" y="98480"/>
                  </a:lnTo>
                  <a:lnTo>
                    <a:pt x="27985" y="98480"/>
                  </a:lnTo>
                  <a:lnTo>
                    <a:pt x="27985" y="90679"/>
                  </a:lnTo>
                  <a:close/>
                  <a:moveTo>
                    <a:pt x="43496" y="90679"/>
                  </a:moveTo>
                  <a:lnTo>
                    <a:pt x="43496" y="98480"/>
                  </a:lnTo>
                  <a:lnTo>
                    <a:pt x="35752" y="98480"/>
                  </a:lnTo>
                  <a:lnTo>
                    <a:pt x="35752" y="90679"/>
                  </a:lnTo>
                  <a:close/>
                  <a:moveTo>
                    <a:pt x="51652" y="90679"/>
                  </a:moveTo>
                  <a:lnTo>
                    <a:pt x="51652" y="98480"/>
                  </a:lnTo>
                  <a:lnTo>
                    <a:pt x="43919" y="98480"/>
                  </a:lnTo>
                  <a:lnTo>
                    <a:pt x="43919" y="90679"/>
                  </a:lnTo>
                  <a:close/>
                  <a:moveTo>
                    <a:pt x="59819" y="90679"/>
                  </a:moveTo>
                  <a:lnTo>
                    <a:pt x="59819" y="98480"/>
                  </a:lnTo>
                  <a:lnTo>
                    <a:pt x="52075" y="98480"/>
                  </a:lnTo>
                  <a:lnTo>
                    <a:pt x="52075" y="90679"/>
                  </a:lnTo>
                  <a:close/>
                  <a:moveTo>
                    <a:pt x="67975" y="90679"/>
                  </a:moveTo>
                  <a:lnTo>
                    <a:pt x="67975" y="98480"/>
                  </a:lnTo>
                  <a:lnTo>
                    <a:pt x="60243" y="98480"/>
                  </a:lnTo>
                  <a:lnTo>
                    <a:pt x="60243" y="90679"/>
                  </a:lnTo>
                  <a:close/>
                  <a:moveTo>
                    <a:pt x="76452" y="90679"/>
                  </a:moveTo>
                  <a:lnTo>
                    <a:pt x="76452" y="98480"/>
                  </a:lnTo>
                  <a:lnTo>
                    <a:pt x="68399" y="98480"/>
                  </a:lnTo>
                  <a:lnTo>
                    <a:pt x="68399" y="90679"/>
                  </a:lnTo>
                  <a:close/>
                  <a:moveTo>
                    <a:pt x="84608" y="90679"/>
                  </a:moveTo>
                  <a:lnTo>
                    <a:pt x="84608" y="98480"/>
                  </a:lnTo>
                  <a:lnTo>
                    <a:pt x="76865" y="98480"/>
                  </a:lnTo>
                  <a:lnTo>
                    <a:pt x="76865" y="90679"/>
                  </a:lnTo>
                  <a:close/>
                  <a:moveTo>
                    <a:pt x="92776" y="90679"/>
                  </a:moveTo>
                  <a:lnTo>
                    <a:pt x="92776" y="98480"/>
                  </a:lnTo>
                  <a:lnTo>
                    <a:pt x="85032" y="98480"/>
                  </a:lnTo>
                  <a:lnTo>
                    <a:pt x="85032" y="90679"/>
                  </a:lnTo>
                  <a:close/>
                  <a:moveTo>
                    <a:pt x="100932" y="90679"/>
                  </a:moveTo>
                  <a:lnTo>
                    <a:pt x="100932" y="98480"/>
                  </a:lnTo>
                  <a:lnTo>
                    <a:pt x="93200" y="98480"/>
                  </a:lnTo>
                  <a:lnTo>
                    <a:pt x="93200" y="90679"/>
                  </a:lnTo>
                  <a:close/>
                  <a:moveTo>
                    <a:pt x="109099" y="90679"/>
                  </a:moveTo>
                  <a:lnTo>
                    <a:pt x="109099" y="98480"/>
                  </a:lnTo>
                  <a:lnTo>
                    <a:pt x="101356" y="98480"/>
                  </a:lnTo>
                  <a:lnTo>
                    <a:pt x="101356" y="90679"/>
                  </a:lnTo>
                  <a:close/>
                  <a:moveTo>
                    <a:pt x="116866" y="90679"/>
                  </a:moveTo>
                  <a:lnTo>
                    <a:pt x="116866" y="98480"/>
                  </a:lnTo>
                  <a:lnTo>
                    <a:pt x="109523" y="98480"/>
                  </a:lnTo>
                  <a:lnTo>
                    <a:pt x="109523" y="90679"/>
                  </a:lnTo>
                  <a:close/>
                  <a:moveTo>
                    <a:pt x="125034" y="90679"/>
                  </a:moveTo>
                  <a:lnTo>
                    <a:pt x="125034" y="98480"/>
                  </a:lnTo>
                  <a:lnTo>
                    <a:pt x="117290" y="98480"/>
                  </a:lnTo>
                  <a:lnTo>
                    <a:pt x="117290" y="90679"/>
                  </a:lnTo>
                  <a:close/>
                  <a:moveTo>
                    <a:pt x="133190" y="90679"/>
                  </a:moveTo>
                  <a:lnTo>
                    <a:pt x="133190" y="98480"/>
                  </a:lnTo>
                  <a:lnTo>
                    <a:pt x="125457" y="98480"/>
                  </a:lnTo>
                  <a:lnTo>
                    <a:pt x="125457" y="90679"/>
                  </a:lnTo>
                  <a:close/>
                  <a:moveTo>
                    <a:pt x="141357" y="90679"/>
                  </a:moveTo>
                  <a:lnTo>
                    <a:pt x="141357" y="98480"/>
                  </a:lnTo>
                  <a:lnTo>
                    <a:pt x="133614" y="98480"/>
                  </a:lnTo>
                  <a:lnTo>
                    <a:pt x="133614" y="90679"/>
                  </a:lnTo>
                  <a:close/>
                  <a:moveTo>
                    <a:pt x="149513" y="90679"/>
                  </a:moveTo>
                  <a:lnTo>
                    <a:pt x="149513" y="98480"/>
                  </a:lnTo>
                  <a:lnTo>
                    <a:pt x="141770" y="98480"/>
                  </a:lnTo>
                  <a:lnTo>
                    <a:pt x="141770" y="90679"/>
                  </a:lnTo>
                  <a:close/>
                  <a:moveTo>
                    <a:pt x="157280" y="90679"/>
                  </a:moveTo>
                  <a:lnTo>
                    <a:pt x="157280" y="98480"/>
                  </a:lnTo>
                  <a:lnTo>
                    <a:pt x="149937" y="98480"/>
                  </a:lnTo>
                  <a:lnTo>
                    <a:pt x="149937" y="90679"/>
                  </a:lnTo>
                  <a:close/>
                  <a:moveTo>
                    <a:pt x="165448" y="90679"/>
                  </a:moveTo>
                  <a:lnTo>
                    <a:pt x="165448" y="98480"/>
                  </a:lnTo>
                  <a:lnTo>
                    <a:pt x="157704" y="98480"/>
                  </a:lnTo>
                  <a:lnTo>
                    <a:pt x="157704" y="90679"/>
                  </a:lnTo>
                  <a:close/>
                  <a:moveTo>
                    <a:pt x="173604" y="90679"/>
                  </a:moveTo>
                  <a:lnTo>
                    <a:pt x="173604" y="98480"/>
                  </a:lnTo>
                  <a:lnTo>
                    <a:pt x="165871" y="98480"/>
                  </a:lnTo>
                  <a:lnTo>
                    <a:pt x="165871" y="90679"/>
                  </a:lnTo>
                  <a:close/>
                  <a:moveTo>
                    <a:pt x="181771" y="90679"/>
                  </a:moveTo>
                  <a:lnTo>
                    <a:pt x="181771" y="98480"/>
                  </a:lnTo>
                  <a:lnTo>
                    <a:pt x="174028" y="98480"/>
                  </a:lnTo>
                  <a:lnTo>
                    <a:pt x="174028" y="90679"/>
                  </a:lnTo>
                  <a:close/>
                  <a:moveTo>
                    <a:pt x="189927" y="90679"/>
                  </a:moveTo>
                  <a:lnTo>
                    <a:pt x="189927" y="98480"/>
                  </a:lnTo>
                  <a:lnTo>
                    <a:pt x="182195" y="98480"/>
                  </a:lnTo>
                  <a:lnTo>
                    <a:pt x="182195" y="90679"/>
                  </a:lnTo>
                  <a:close/>
                  <a:moveTo>
                    <a:pt x="198095" y="90679"/>
                  </a:moveTo>
                  <a:lnTo>
                    <a:pt x="198095" y="98480"/>
                  </a:lnTo>
                  <a:lnTo>
                    <a:pt x="190351" y="98480"/>
                  </a:lnTo>
                  <a:lnTo>
                    <a:pt x="190351" y="90679"/>
                  </a:lnTo>
                  <a:close/>
                  <a:moveTo>
                    <a:pt x="206251" y="90679"/>
                  </a:moveTo>
                  <a:lnTo>
                    <a:pt x="206251" y="98480"/>
                  </a:lnTo>
                  <a:lnTo>
                    <a:pt x="198519" y="98480"/>
                  </a:lnTo>
                  <a:lnTo>
                    <a:pt x="198519" y="90679"/>
                  </a:lnTo>
                  <a:close/>
                  <a:moveTo>
                    <a:pt x="214419" y="90679"/>
                  </a:moveTo>
                  <a:lnTo>
                    <a:pt x="214419" y="98480"/>
                  </a:lnTo>
                  <a:lnTo>
                    <a:pt x="206675" y="98480"/>
                  </a:lnTo>
                  <a:lnTo>
                    <a:pt x="206675" y="90679"/>
                  </a:lnTo>
                  <a:close/>
                  <a:moveTo>
                    <a:pt x="222575" y="90679"/>
                  </a:moveTo>
                  <a:lnTo>
                    <a:pt x="222575" y="98480"/>
                  </a:lnTo>
                  <a:lnTo>
                    <a:pt x="214842" y="98480"/>
                  </a:lnTo>
                  <a:lnTo>
                    <a:pt x="214842" y="90679"/>
                  </a:lnTo>
                  <a:close/>
                  <a:moveTo>
                    <a:pt x="230742" y="90679"/>
                  </a:moveTo>
                  <a:lnTo>
                    <a:pt x="230742" y="98480"/>
                  </a:lnTo>
                  <a:lnTo>
                    <a:pt x="222999" y="98480"/>
                  </a:lnTo>
                  <a:lnTo>
                    <a:pt x="222999" y="90679"/>
                  </a:lnTo>
                  <a:close/>
                  <a:moveTo>
                    <a:pt x="238898" y="90679"/>
                  </a:moveTo>
                  <a:lnTo>
                    <a:pt x="238898" y="98480"/>
                  </a:lnTo>
                  <a:lnTo>
                    <a:pt x="231166" y="98480"/>
                  </a:lnTo>
                  <a:lnTo>
                    <a:pt x="231166" y="90679"/>
                  </a:lnTo>
                  <a:close/>
                  <a:moveTo>
                    <a:pt x="247066" y="90679"/>
                  </a:moveTo>
                  <a:lnTo>
                    <a:pt x="247066" y="98480"/>
                  </a:lnTo>
                  <a:lnTo>
                    <a:pt x="239322" y="98480"/>
                  </a:lnTo>
                  <a:lnTo>
                    <a:pt x="239322" y="90679"/>
                  </a:lnTo>
                  <a:close/>
                  <a:moveTo>
                    <a:pt x="255222" y="90679"/>
                  </a:moveTo>
                  <a:lnTo>
                    <a:pt x="255222" y="98480"/>
                  </a:lnTo>
                  <a:lnTo>
                    <a:pt x="247490" y="98480"/>
                  </a:lnTo>
                  <a:lnTo>
                    <a:pt x="247490" y="90679"/>
                  </a:lnTo>
                  <a:close/>
                  <a:moveTo>
                    <a:pt x="263390" y="90679"/>
                  </a:moveTo>
                  <a:lnTo>
                    <a:pt x="263390" y="98480"/>
                  </a:lnTo>
                  <a:lnTo>
                    <a:pt x="255646" y="98480"/>
                  </a:lnTo>
                  <a:lnTo>
                    <a:pt x="255646" y="90679"/>
                  </a:lnTo>
                  <a:close/>
                  <a:moveTo>
                    <a:pt x="271546" y="90679"/>
                  </a:moveTo>
                  <a:lnTo>
                    <a:pt x="271546" y="98480"/>
                  </a:lnTo>
                  <a:lnTo>
                    <a:pt x="263813" y="98480"/>
                  </a:lnTo>
                  <a:lnTo>
                    <a:pt x="263813" y="90679"/>
                  </a:lnTo>
                  <a:close/>
                  <a:moveTo>
                    <a:pt x="11238" y="98893"/>
                  </a:moveTo>
                  <a:lnTo>
                    <a:pt x="11238" y="106682"/>
                  </a:lnTo>
                  <a:lnTo>
                    <a:pt x="3505" y="106682"/>
                  </a:lnTo>
                  <a:lnTo>
                    <a:pt x="3505" y="98893"/>
                  </a:lnTo>
                  <a:close/>
                  <a:moveTo>
                    <a:pt x="19394" y="98893"/>
                  </a:moveTo>
                  <a:lnTo>
                    <a:pt x="19394" y="106682"/>
                  </a:lnTo>
                  <a:lnTo>
                    <a:pt x="11662" y="106682"/>
                  </a:lnTo>
                  <a:lnTo>
                    <a:pt x="11662" y="98893"/>
                  </a:lnTo>
                  <a:close/>
                  <a:moveTo>
                    <a:pt x="27561" y="98893"/>
                  </a:moveTo>
                  <a:lnTo>
                    <a:pt x="27561" y="106682"/>
                  </a:lnTo>
                  <a:lnTo>
                    <a:pt x="19818" y="106682"/>
                  </a:lnTo>
                  <a:lnTo>
                    <a:pt x="19818" y="98893"/>
                  </a:lnTo>
                  <a:close/>
                  <a:moveTo>
                    <a:pt x="35328" y="98893"/>
                  </a:moveTo>
                  <a:lnTo>
                    <a:pt x="35328" y="106682"/>
                  </a:lnTo>
                  <a:lnTo>
                    <a:pt x="27985" y="106682"/>
                  </a:lnTo>
                  <a:lnTo>
                    <a:pt x="27985" y="98893"/>
                  </a:lnTo>
                  <a:close/>
                  <a:moveTo>
                    <a:pt x="43496" y="98893"/>
                  </a:moveTo>
                  <a:lnTo>
                    <a:pt x="43496" y="106682"/>
                  </a:lnTo>
                  <a:lnTo>
                    <a:pt x="35752" y="106682"/>
                  </a:lnTo>
                  <a:lnTo>
                    <a:pt x="35752" y="98893"/>
                  </a:lnTo>
                  <a:close/>
                  <a:moveTo>
                    <a:pt x="51652" y="98893"/>
                  </a:moveTo>
                  <a:lnTo>
                    <a:pt x="51652" y="106682"/>
                  </a:lnTo>
                  <a:lnTo>
                    <a:pt x="43919" y="106682"/>
                  </a:lnTo>
                  <a:lnTo>
                    <a:pt x="43919" y="98893"/>
                  </a:lnTo>
                  <a:close/>
                  <a:moveTo>
                    <a:pt x="59819" y="98893"/>
                  </a:moveTo>
                  <a:lnTo>
                    <a:pt x="59819" y="106682"/>
                  </a:lnTo>
                  <a:lnTo>
                    <a:pt x="52075" y="106682"/>
                  </a:lnTo>
                  <a:lnTo>
                    <a:pt x="52075" y="98893"/>
                  </a:lnTo>
                  <a:close/>
                  <a:moveTo>
                    <a:pt x="67975" y="98893"/>
                  </a:moveTo>
                  <a:lnTo>
                    <a:pt x="67975" y="106682"/>
                  </a:lnTo>
                  <a:lnTo>
                    <a:pt x="60243" y="106682"/>
                  </a:lnTo>
                  <a:lnTo>
                    <a:pt x="60243" y="98893"/>
                  </a:lnTo>
                  <a:close/>
                  <a:moveTo>
                    <a:pt x="76452" y="98893"/>
                  </a:moveTo>
                  <a:lnTo>
                    <a:pt x="76452" y="106682"/>
                  </a:lnTo>
                  <a:lnTo>
                    <a:pt x="68399" y="106682"/>
                  </a:lnTo>
                  <a:lnTo>
                    <a:pt x="68399" y="98893"/>
                  </a:lnTo>
                  <a:close/>
                  <a:moveTo>
                    <a:pt x="84608" y="98893"/>
                  </a:moveTo>
                  <a:lnTo>
                    <a:pt x="84608" y="106682"/>
                  </a:lnTo>
                  <a:lnTo>
                    <a:pt x="76865" y="106682"/>
                  </a:lnTo>
                  <a:lnTo>
                    <a:pt x="76865" y="98893"/>
                  </a:lnTo>
                  <a:close/>
                  <a:moveTo>
                    <a:pt x="92776" y="98893"/>
                  </a:moveTo>
                  <a:lnTo>
                    <a:pt x="92776" y="106682"/>
                  </a:lnTo>
                  <a:lnTo>
                    <a:pt x="85032" y="106682"/>
                  </a:lnTo>
                  <a:lnTo>
                    <a:pt x="85032" y="98893"/>
                  </a:lnTo>
                  <a:close/>
                  <a:moveTo>
                    <a:pt x="100932" y="98893"/>
                  </a:moveTo>
                  <a:lnTo>
                    <a:pt x="100932" y="106682"/>
                  </a:lnTo>
                  <a:lnTo>
                    <a:pt x="93200" y="106682"/>
                  </a:lnTo>
                  <a:lnTo>
                    <a:pt x="93200" y="98893"/>
                  </a:lnTo>
                  <a:close/>
                  <a:moveTo>
                    <a:pt x="109099" y="98893"/>
                  </a:moveTo>
                  <a:lnTo>
                    <a:pt x="109099" y="106682"/>
                  </a:lnTo>
                  <a:lnTo>
                    <a:pt x="101356" y="106682"/>
                  </a:lnTo>
                  <a:lnTo>
                    <a:pt x="101356" y="98893"/>
                  </a:lnTo>
                  <a:close/>
                  <a:moveTo>
                    <a:pt x="116866" y="98893"/>
                  </a:moveTo>
                  <a:lnTo>
                    <a:pt x="116866" y="106682"/>
                  </a:lnTo>
                  <a:lnTo>
                    <a:pt x="109523" y="106682"/>
                  </a:lnTo>
                  <a:lnTo>
                    <a:pt x="109523" y="98893"/>
                  </a:lnTo>
                  <a:close/>
                  <a:moveTo>
                    <a:pt x="125034" y="98893"/>
                  </a:moveTo>
                  <a:lnTo>
                    <a:pt x="125034" y="106682"/>
                  </a:lnTo>
                  <a:lnTo>
                    <a:pt x="117290" y="106682"/>
                  </a:lnTo>
                  <a:lnTo>
                    <a:pt x="117290" y="98893"/>
                  </a:lnTo>
                  <a:close/>
                  <a:moveTo>
                    <a:pt x="133190" y="98893"/>
                  </a:moveTo>
                  <a:lnTo>
                    <a:pt x="133190" y="106682"/>
                  </a:lnTo>
                  <a:lnTo>
                    <a:pt x="125446" y="106682"/>
                  </a:lnTo>
                  <a:lnTo>
                    <a:pt x="125446" y="98893"/>
                  </a:lnTo>
                  <a:close/>
                  <a:moveTo>
                    <a:pt x="141346" y="98893"/>
                  </a:moveTo>
                  <a:lnTo>
                    <a:pt x="141346" y="106682"/>
                  </a:lnTo>
                  <a:lnTo>
                    <a:pt x="133614" y="106682"/>
                  </a:lnTo>
                  <a:lnTo>
                    <a:pt x="133614" y="98893"/>
                  </a:lnTo>
                  <a:close/>
                  <a:moveTo>
                    <a:pt x="149513" y="98893"/>
                  </a:moveTo>
                  <a:lnTo>
                    <a:pt x="149513" y="106682"/>
                  </a:lnTo>
                  <a:lnTo>
                    <a:pt x="141770" y="106682"/>
                  </a:lnTo>
                  <a:lnTo>
                    <a:pt x="141770" y="98893"/>
                  </a:lnTo>
                  <a:close/>
                  <a:moveTo>
                    <a:pt x="157280" y="98893"/>
                  </a:moveTo>
                  <a:lnTo>
                    <a:pt x="157280" y="106682"/>
                  </a:lnTo>
                  <a:lnTo>
                    <a:pt x="149937" y="106682"/>
                  </a:lnTo>
                  <a:lnTo>
                    <a:pt x="149937" y="98893"/>
                  </a:lnTo>
                  <a:close/>
                  <a:moveTo>
                    <a:pt x="165448" y="98893"/>
                  </a:moveTo>
                  <a:lnTo>
                    <a:pt x="165448" y="106682"/>
                  </a:lnTo>
                  <a:lnTo>
                    <a:pt x="157704" y="106682"/>
                  </a:lnTo>
                  <a:lnTo>
                    <a:pt x="157704" y="98893"/>
                  </a:lnTo>
                  <a:close/>
                  <a:moveTo>
                    <a:pt x="173604" y="98893"/>
                  </a:moveTo>
                  <a:lnTo>
                    <a:pt x="173604" y="106682"/>
                  </a:lnTo>
                  <a:lnTo>
                    <a:pt x="165871" y="106682"/>
                  </a:lnTo>
                  <a:lnTo>
                    <a:pt x="165871" y="98893"/>
                  </a:lnTo>
                  <a:close/>
                  <a:moveTo>
                    <a:pt x="181771" y="98893"/>
                  </a:moveTo>
                  <a:lnTo>
                    <a:pt x="181771" y="106682"/>
                  </a:lnTo>
                  <a:lnTo>
                    <a:pt x="174028" y="106682"/>
                  </a:lnTo>
                  <a:lnTo>
                    <a:pt x="174028" y="98893"/>
                  </a:lnTo>
                  <a:close/>
                  <a:moveTo>
                    <a:pt x="189927" y="98893"/>
                  </a:moveTo>
                  <a:lnTo>
                    <a:pt x="189927" y="106682"/>
                  </a:lnTo>
                  <a:lnTo>
                    <a:pt x="182195" y="106682"/>
                  </a:lnTo>
                  <a:lnTo>
                    <a:pt x="182195" y="98893"/>
                  </a:lnTo>
                  <a:close/>
                  <a:moveTo>
                    <a:pt x="198095" y="98893"/>
                  </a:moveTo>
                  <a:lnTo>
                    <a:pt x="198095" y="106682"/>
                  </a:lnTo>
                  <a:lnTo>
                    <a:pt x="190351" y="106682"/>
                  </a:lnTo>
                  <a:lnTo>
                    <a:pt x="190351" y="98893"/>
                  </a:lnTo>
                  <a:close/>
                  <a:moveTo>
                    <a:pt x="206251" y="98893"/>
                  </a:moveTo>
                  <a:lnTo>
                    <a:pt x="206251" y="106682"/>
                  </a:lnTo>
                  <a:lnTo>
                    <a:pt x="198519" y="106682"/>
                  </a:lnTo>
                  <a:lnTo>
                    <a:pt x="198519" y="98893"/>
                  </a:lnTo>
                  <a:close/>
                  <a:moveTo>
                    <a:pt x="214419" y="98893"/>
                  </a:moveTo>
                  <a:lnTo>
                    <a:pt x="214419" y="106682"/>
                  </a:lnTo>
                  <a:lnTo>
                    <a:pt x="206675" y="106682"/>
                  </a:lnTo>
                  <a:lnTo>
                    <a:pt x="206675" y="98893"/>
                  </a:lnTo>
                  <a:close/>
                  <a:moveTo>
                    <a:pt x="222575" y="98893"/>
                  </a:moveTo>
                  <a:lnTo>
                    <a:pt x="222575" y="106682"/>
                  </a:lnTo>
                  <a:lnTo>
                    <a:pt x="214842" y="106682"/>
                  </a:lnTo>
                  <a:lnTo>
                    <a:pt x="214842" y="98893"/>
                  </a:lnTo>
                  <a:close/>
                  <a:moveTo>
                    <a:pt x="230742" y="98893"/>
                  </a:moveTo>
                  <a:lnTo>
                    <a:pt x="230742" y="106682"/>
                  </a:lnTo>
                  <a:lnTo>
                    <a:pt x="222999" y="106682"/>
                  </a:lnTo>
                  <a:lnTo>
                    <a:pt x="222999" y="98893"/>
                  </a:lnTo>
                  <a:close/>
                  <a:moveTo>
                    <a:pt x="238898" y="98893"/>
                  </a:moveTo>
                  <a:lnTo>
                    <a:pt x="238898" y="106682"/>
                  </a:lnTo>
                  <a:lnTo>
                    <a:pt x="231166" y="106682"/>
                  </a:lnTo>
                  <a:lnTo>
                    <a:pt x="231166" y="98893"/>
                  </a:lnTo>
                  <a:close/>
                  <a:moveTo>
                    <a:pt x="247066" y="98893"/>
                  </a:moveTo>
                  <a:lnTo>
                    <a:pt x="247066" y="106682"/>
                  </a:lnTo>
                  <a:lnTo>
                    <a:pt x="239322" y="106682"/>
                  </a:lnTo>
                  <a:lnTo>
                    <a:pt x="239322" y="98893"/>
                  </a:lnTo>
                  <a:close/>
                  <a:moveTo>
                    <a:pt x="255222" y="98893"/>
                  </a:moveTo>
                  <a:lnTo>
                    <a:pt x="255222" y="106682"/>
                  </a:lnTo>
                  <a:lnTo>
                    <a:pt x="247490" y="106682"/>
                  </a:lnTo>
                  <a:lnTo>
                    <a:pt x="247490" y="98893"/>
                  </a:lnTo>
                  <a:close/>
                  <a:moveTo>
                    <a:pt x="263390" y="98893"/>
                  </a:moveTo>
                  <a:lnTo>
                    <a:pt x="263390" y="106682"/>
                  </a:lnTo>
                  <a:lnTo>
                    <a:pt x="255646" y="106682"/>
                  </a:lnTo>
                  <a:lnTo>
                    <a:pt x="255646" y="98893"/>
                  </a:lnTo>
                  <a:close/>
                  <a:moveTo>
                    <a:pt x="271546" y="98893"/>
                  </a:moveTo>
                  <a:lnTo>
                    <a:pt x="271546" y="106682"/>
                  </a:lnTo>
                  <a:lnTo>
                    <a:pt x="263813" y="106682"/>
                  </a:lnTo>
                  <a:lnTo>
                    <a:pt x="263813" y="98893"/>
                  </a:lnTo>
                  <a:close/>
                  <a:moveTo>
                    <a:pt x="11238" y="107095"/>
                  </a:moveTo>
                  <a:lnTo>
                    <a:pt x="11238" y="114895"/>
                  </a:lnTo>
                  <a:lnTo>
                    <a:pt x="3505" y="114895"/>
                  </a:lnTo>
                  <a:lnTo>
                    <a:pt x="3505" y="107095"/>
                  </a:lnTo>
                  <a:close/>
                  <a:moveTo>
                    <a:pt x="19394" y="107095"/>
                  </a:moveTo>
                  <a:lnTo>
                    <a:pt x="19394" y="114895"/>
                  </a:lnTo>
                  <a:lnTo>
                    <a:pt x="11662" y="114895"/>
                  </a:lnTo>
                  <a:lnTo>
                    <a:pt x="11662" y="107095"/>
                  </a:lnTo>
                  <a:close/>
                  <a:moveTo>
                    <a:pt x="27561" y="107095"/>
                  </a:moveTo>
                  <a:lnTo>
                    <a:pt x="27561" y="114895"/>
                  </a:lnTo>
                  <a:lnTo>
                    <a:pt x="19818" y="114895"/>
                  </a:lnTo>
                  <a:lnTo>
                    <a:pt x="19818" y="107095"/>
                  </a:lnTo>
                  <a:close/>
                  <a:moveTo>
                    <a:pt x="35328" y="107095"/>
                  </a:moveTo>
                  <a:lnTo>
                    <a:pt x="35328" y="114895"/>
                  </a:lnTo>
                  <a:lnTo>
                    <a:pt x="27985" y="114895"/>
                  </a:lnTo>
                  <a:lnTo>
                    <a:pt x="27985" y="107095"/>
                  </a:lnTo>
                  <a:close/>
                  <a:moveTo>
                    <a:pt x="43496" y="107095"/>
                  </a:moveTo>
                  <a:lnTo>
                    <a:pt x="43496" y="114895"/>
                  </a:lnTo>
                  <a:lnTo>
                    <a:pt x="35752" y="114895"/>
                  </a:lnTo>
                  <a:lnTo>
                    <a:pt x="35752" y="107095"/>
                  </a:lnTo>
                  <a:close/>
                  <a:moveTo>
                    <a:pt x="51652" y="107095"/>
                  </a:moveTo>
                  <a:lnTo>
                    <a:pt x="51652" y="114895"/>
                  </a:lnTo>
                  <a:lnTo>
                    <a:pt x="43919" y="114895"/>
                  </a:lnTo>
                  <a:lnTo>
                    <a:pt x="43919" y="107095"/>
                  </a:lnTo>
                  <a:close/>
                  <a:moveTo>
                    <a:pt x="59819" y="107095"/>
                  </a:moveTo>
                  <a:lnTo>
                    <a:pt x="59819" y="114895"/>
                  </a:lnTo>
                  <a:lnTo>
                    <a:pt x="52075" y="114895"/>
                  </a:lnTo>
                  <a:lnTo>
                    <a:pt x="52075" y="107095"/>
                  </a:lnTo>
                  <a:close/>
                  <a:moveTo>
                    <a:pt x="67975" y="107095"/>
                  </a:moveTo>
                  <a:lnTo>
                    <a:pt x="67975" y="114895"/>
                  </a:lnTo>
                  <a:lnTo>
                    <a:pt x="60243" y="114895"/>
                  </a:lnTo>
                  <a:lnTo>
                    <a:pt x="60243" y="107095"/>
                  </a:lnTo>
                  <a:close/>
                  <a:moveTo>
                    <a:pt x="76452" y="107095"/>
                  </a:moveTo>
                  <a:lnTo>
                    <a:pt x="76452" y="114895"/>
                  </a:lnTo>
                  <a:lnTo>
                    <a:pt x="68399" y="114895"/>
                  </a:lnTo>
                  <a:lnTo>
                    <a:pt x="68399" y="107095"/>
                  </a:lnTo>
                  <a:close/>
                  <a:moveTo>
                    <a:pt x="84608" y="107095"/>
                  </a:moveTo>
                  <a:lnTo>
                    <a:pt x="84608" y="114895"/>
                  </a:lnTo>
                  <a:lnTo>
                    <a:pt x="76865" y="114895"/>
                  </a:lnTo>
                  <a:lnTo>
                    <a:pt x="76865" y="107095"/>
                  </a:lnTo>
                  <a:close/>
                  <a:moveTo>
                    <a:pt x="92776" y="107095"/>
                  </a:moveTo>
                  <a:lnTo>
                    <a:pt x="92776" y="114895"/>
                  </a:lnTo>
                  <a:lnTo>
                    <a:pt x="85032" y="114895"/>
                  </a:lnTo>
                  <a:lnTo>
                    <a:pt x="85032" y="107095"/>
                  </a:lnTo>
                  <a:close/>
                  <a:moveTo>
                    <a:pt x="100932" y="107095"/>
                  </a:moveTo>
                  <a:lnTo>
                    <a:pt x="100932" y="114895"/>
                  </a:lnTo>
                  <a:lnTo>
                    <a:pt x="93200" y="114895"/>
                  </a:lnTo>
                  <a:lnTo>
                    <a:pt x="93200" y="107095"/>
                  </a:lnTo>
                  <a:close/>
                  <a:moveTo>
                    <a:pt x="109099" y="107095"/>
                  </a:moveTo>
                  <a:lnTo>
                    <a:pt x="109099" y="114895"/>
                  </a:lnTo>
                  <a:lnTo>
                    <a:pt x="101356" y="114895"/>
                  </a:lnTo>
                  <a:lnTo>
                    <a:pt x="101356" y="107095"/>
                  </a:lnTo>
                  <a:close/>
                  <a:moveTo>
                    <a:pt x="116866" y="107095"/>
                  </a:moveTo>
                  <a:lnTo>
                    <a:pt x="116866" y="114895"/>
                  </a:lnTo>
                  <a:lnTo>
                    <a:pt x="109523" y="114895"/>
                  </a:lnTo>
                  <a:lnTo>
                    <a:pt x="109523" y="107095"/>
                  </a:lnTo>
                  <a:close/>
                  <a:moveTo>
                    <a:pt x="125034" y="107095"/>
                  </a:moveTo>
                  <a:lnTo>
                    <a:pt x="125034" y="114895"/>
                  </a:lnTo>
                  <a:lnTo>
                    <a:pt x="117290" y="114895"/>
                  </a:lnTo>
                  <a:lnTo>
                    <a:pt x="117290" y="107095"/>
                  </a:lnTo>
                  <a:close/>
                  <a:moveTo>
                    <a:pt x="133190" y="107095"/>
                  </a:moveTo>
                  <a:lnTo>
                    <a:pt x="133190" y="114895"/>
                  </a:lnTo>
                  <a:lnTo>
                    <a:pt x="125446" y="114895"/>
                  </a:lnTo>
                  <a:lnTo>
                    <a:pt x="125446" y="107095"/>
                  </a:lnTo>
                  <a:close/>
                  <a:moveTo>
                    <a:pt x="141346" y="107095"/>
                  </a:moveTo>
                  <a:lnTo>
                    <a:pt x="141346" y="114895"/>
                  </a:lnTo>
                  <a:lnTo>
                    <a:pt x="133614" y="114895"/>
                  </a:lnTo>
                  <a:lnTo>
                    <a:pt x="133614" y="107095"/>
                  </a:lnTo>
                  <a:close/>
                  <a:moveTo>
                    <a:pt x="149513" y="107095"/>
                  </a:moveTo>
                  <a:lnTo>
                    <a:pt x="149513" y="114895"/>
                  </a:lnTo>
                  <a:lnTo>
                    <a:pt x="141770" y="114895"/>
                  </a:lnTo>
                  <a:lnTo>
                    <a:pt x="141770" y="107095"/>
                  </a:lnTo>
                  <a:close/>
                  <a:moveTo>
                    <a:pt x="157280" y="107095"/>
                  </a:moveTo>
                  <a:lnTo>
                    <a:pt x="157280" y="114895"/>
                  </a:lnTo>
                  <a:lnTo>
                    <a:pt x="149937" y="114895"/>
                  </a:lnTo>
                  <a:lnTo>
                    <a:pt x="149937" y="107095"/>
                  </a:lnTo>
                  <a:close/>
                  <a:moveTo>
                    <a:pt x="165448" y="107095"/>
                  </a:moveTo>
                  <a:lnTo>
                    <a:pt x="165448" y="114895"/>
                  </a:lnTo>
                  <a:lnTo>
                    <a:pt x="157704" y="114895"/>
                  </a:lnTo>
                  <a:lnTo>
                    <a:pt x="157704" y="107095"/>
                  </a:lnTo>
                  <a:close/>
                  <a:moveTo>
                    <a:pt x="173604" y="107095"/>
                  </a:moveTo>
                  <a:lnTo>
                    <a:pt x="173604" y="114895"/>
                  </a:lnTo>
                  <a:lnTo>
                    <a:pt x="165871" y="114895"/>
                  </a:lnTo>
                  <a:lnTo>
                    <a:pt x="165871" y="107095"/>
                  </a:lnTo>
                  <a:close/>
                  <a:moveTo>
                    <a:pt x="181771" y="107095"/>
                  </a:moveTo>
                  <a:lnTo>
                    <a:pt x="181771" y="114895"/>
                  </a:lnTo>
                  <a:lnTo>
                    <a:pt x="174028" y="114895"/>
                  </a:lnTo>
                  <a:lnTo>
                    <a:pt x="174028" y="107095"/>
                  </a:lnTo>
                  <a:close/>
                  <a:moveTo>
                    <a:pt x="189927" y="107095"/>
                  </a:moveTo>
                  <a:lnTo>
                    <a:pt x="189927" y="114895"/>
                  </a:lnTo>
                  <a:lnTo>
                    <a:pt x="182195" y="114895"/>
                  </a:lnTo>
                  <a:lnTo>
                    <a:pt x="182195" y="107095"/>
                  </a:lnTo>
                  <a:close/>
                  <a:moveTo>
                    <a:pt x="198095" y="107095"/>
                  </a:moveTo>
                  <a:lnTo>
                    <a:pt x="198095" y="114895"/>
                  </a:lnTo>
                  <a:lnTo>
                    <a:pt x="190351" y="114895"/>
                  </a:lnTo>
                  <a:lnTo>
                    <a:pt x="190351" y="107095"/>
                  </a:lnTo>
                  <a:close/>
                  <a:moveTo>
                    <a:pt x="206251" y="107095"/>
                  </a:moveTo>
                  <a:lnTo>
                    <a:pt x="206251" y="114895"/>
                  </a:lnTo>
                  <a:lnTo>
                    <a:pt x="198519" y="114895"/>
                  </a:lnTo>
                  <a:lnTo>
                    <a:pt x="198519" y="107095"/>
                  </a:lnTo>
                  <a:close/>
                  <a:moveTo>
                    <a:pt x="214419" y="107095"/>
                  </a:moveTo>
                  <a:lnTo>
                    <a:pt x="214419" y="114895"/>
                  </a:lnTo>
                  <a:lnTo>
                    <a:pt x="206675" y="114895"/>
                  </a:lnTo>
                  <a:lnTo>
                    <a:pt x="206675" y="107095"/>
                  </a:lnTo>
                  <a:close/>
                  <a:moveTo>
                    <a:pt x="222575" y="107095"/>
                  </a:moveTo>
                  <a:lnTo>
                    <a:pt x="222575" y="114895"/>
                  </a:lnTo>
                  <a:lnTo>
                    <a:pt x="214842" y="114895"/>
                  </a:lnTo>
                  <a:lnTo>
                    <a:pt x="214842" y="107095"/>
                  </a:lnTo>
                  <a:close/>
                  <a:moveTo>
                    <a:pt x="230742" y="107095"/>
                  </a:moveTo>
                  <a:lnTo>
                    <a:pt x="230742" y="114895"/>
                  </a:lnTo>
                  <a:lnTo>
                    <a:pt x="222999" y="114895"/>
                  </a:lnTo>
                  <a:lnTo>
                    <a:pt x="222999" y="107095"/>
                  </a:lnTo>
                  <a:close/>
                  <a:moveTo>
                    <a:pt x="238898" y="107095"/>
                  </a:moveTo>
                  <a:lnTo>
                    <a:pt x="238898" y="114895"/>
                  </a:lnTo>
                  <a:lnTo>
                    <a:pt x="231166" y="114895"/>
                  </a:lnTo>
                  <a:lnTo>
                    <a:pt x="231166" y="107095"/>
                  </a:lnTo>
                  <a:close/>
                  <a:moveTo>
                    <a:pt x="247066" y="107095"/>
                  </a:moveTo>
                  <a:lnTo>
                    <a:pt x="247066" y="114895"/>
                  </a:lnTo>
                  <a:lnTo>
                    <a:pt x="239322" y="114895"/>
                  </a:lnTo>
                  <a:lnTo>
                    <a:pt x="239322" y="107095"/>
                  </a:lnTo>
                  <a:close/>
                  <a:moveTo>
                    <a:pt x="255222" y="107095"/>
                  </a:moveTo>
                  <a:lnTo>
                    <a:pt x="255222" y="114895"/>
                  </a:lnTo>
                  <a:lnTo>
                    <a:pt x="247490" y="114895"/>
                  </a:lnTo>
                  <a:lnTo>
                    <a:pt x="247490" y="107095"/>
                  </a:lnTo>
                  <a:close/>
                  <a:moveTo>
                    <a:pt x="263390" y="107095"/>
                  </a:moveTo>
                  <a:lnTo>
                    <a:pt x="263390" y="114895"/>
                  </a:lnTo>
                  <a:lnTo>
                    <a:pt x="255646" y="114895"/>
                  </a:lnTo>
                  <a:lnTo>
                    <a:pt x="255646" y="107095"/>
                  </a:lnTo>
                  <a:close/>
                  <a:moveTo>
                    <a:pt x="271546" y="107095"/>
                  </a:moveTo>
                  <a:lnTo>
                    <a:pt x="271546" y="114895"/>
                  </a:lnTo>
                  <a:lnTo>
                    <a:pt x="263813" y="114895"/>
                  </a:lnTo>
                  <a:lnTo>
                    <a:pt x="263813" y="107095"/>
                  </a:lnTo>
                  <a:close/>
                  <a:moveTo>
                    <a:pt x="11238" y="115308"/>
                  </a:moveTo>
                  <a:lnTo>
                    <a:pt x="11238" y="123097"/>
                  </a:lnTo>
                  <a:lnTo>
                    <a:pt x="3505" y="123097"/>
                  </a:lnTo>
                  <a:lnTo>
                    <a:pt x="3505" y="115308"/>
                  </a:lnTo>
                  <a:close/>
                  <a:moveTo>
                    <a:pt x="19394" y="115308"/>
                  </a:moveTo>
                  <a:lnTo>
                    <a:pt x="19394" y="123097"/>
                  </a:lnTo>
                  <a:lnTo>
                    <a:pt x="11662" y="123097"/>
                  </a:lnTo>
                  <a:lnTo>
                    <a:pt x="11662" y="115308"/>
                  </a:lnTo>
                  <a:close/>
                  <a:moveTo>
                    <a:pt x="27561" y="115308"/>
                  </a:moveTo>
                  <a:lnTo>
                    <a:pt x="27561" y="123097"/>
                  </a:lnTo>
                  <a:lnTo>
                    <a:pt x="19818" y="123097"/>
                  </a:lnTo>
                  <a:lnTo>
                    <a:pt x="19818" y="115308"/>
                  </a:lnTo>
                  <a:close/>
                  <a:moveTo>
                    <a:pt x="35328" y="115308"/>
                  </a:moveTo>
                  <a:lnTo>
                    <a:pt x="35328" y="123097"/>
                  </a:lnTo>
                  <a:lnTo>
                    <a:pt x="27985" y="123097"/>
                  </a:lnTo>
                  <a:lnTo>
                    <a:pt x="27985" y="115308"/>
                  </a:lnTo>
                  <a:close/>
                  <a:moveTo>
                    <a:pt x="43496" y="115296"/>
                  </a:moveTo>
                  <a:lnTo>
                    <a:pt x="43496" y="123097"/>
                  </a:lnTo>
                  <a:lnTo>
                    <a:pt x="35752" y="123097"/>
                  </a:lnTo>
                  <a:lnTo>
                    <a:pt x="35752" y="115296"/>
                  </a:lnTo>
                  <a:close/>
                  <a:moveTo>
                    <a:pt x="51652" y="115296"/>
                  </a:moveTo>
                  <a:lnTo>
                    <a:pt x="51652" y="123097"/>
                  </a:lnTo>
                  <a:lnTo>
                    <a:pt x="43919" y="123097"/>
                  </a:lnTo>
                  <a:lnTo>
                    <a:pt x="43919" y="115296"/>
                  </a:lnTo>
                  <a:close/>
                  <a:moveTo>
                    <a:pt x="59819" y="115296"/>
                  </a:moveTo>
                  <a:lnTo>
                    <a:pt x="59819" y="123097"/>
                  </a:lnTo>
                  <a:lnTo>
                    <a:pt x="52075" y="123097"/>
                  </a:lnTo>
                  <a:lnTo>
                    <a:pt x="52075" y="115296"/>
                  </a:lnTo>
                  <a:close/>
                  <a:moveTo>
                    <a:pt x="67975" y="115296"/>
                  </a:moveTo>
                  <a:lnTo>
                    <a:pt x="67975" y="123097"/>
                  </a:lnTo>
                  <a:lnTo>
                    <a:pt x="60243" y="123097"/>
                  </a:lnTo>
                  <a:lnTo>
                    <a:pt x="60243" y="115296"/>
                  </a:lnTo>
                  <a:close/>
                  <a:moveTo>
                    <a:pt x="76452" y="115296"/>
                  </a:moveTo>
                  <a:lnTo>
                    <a:pt x="76452" y="123097"/>
                  </a:lnTo>
                  <a:lnTo>
                    <a:pt x="68399" y="123097"/>
                  </a:lnTo>
                  <a:lnTo>
                    <a:pt x="68399" y="115296"/>
                  </a:lnTo>
                  <a:close/>
                  <a:moveTo>
                    <a:pt x="84608" y="115296"/>
                  </a:moveTo>
                  <a:lnTo>
                    <a:pt x="84608" y="123097"/>
                  </a:lnTo>
                  <a:lnTo>
                    <a:pt x="76876" y="123097"/>
                  </a:lnTo>
                  <a:lnTo>
                    <a:pt x="76876" y="115296"/>
                  </a:lnTo>
                  <a:close/>
                  <a:moveTo>
                    <a:pt x="92776" y="115296"/>
                  </a:moveTo>
                  <a:lnTo>
                    <a:pt x="92776" y="123097"/>
                  </a:lnTo>
                  <a:lnTo>
                    <a:pt x="85032" y="123097"/>
                  </a:lnTo>
                  <a:lnTo>
                    <a:pt x="85032" y="115296"/>
                  </a:lnTo>
                  <a:close/>
                  <a:moveTo>
                    <a:pt x="100932" y="115296"/>
                  </a:moveTo>
                  <a:lnTo>
                    <a:pt x="100932" y="123097"/>
                  </a:lnTo>
                  <a:lnTo>
                    <a:pt x="93200" y="123097"/>
                  </a:lnTo>
                  <a:lnTo>
                    <a:pt x="93200" y="115296"/>
                  </a:lnTo>
                  <a:close/>
                  <a:moveTo>
                    <a:pt x="109099" y="115296"/>
                  </a:moveTo>
                  <a:lnTo>
                    <a:pt x="109099" y="123097"/>
                  </a:lnTo>
                  <a:lnTo>
                    <a:pt x="101356" y="123097"/>
                  </a:lnTo>
                  <a:lnTo>
                    <a:pt x="101356" y="115296"/>
                  </a:lnTo>
                  <a:close/>
                  <a:moveTo>
                    <a:pt x="116866" y="115296"/>
                  </a:moveTo>
                  <a:lnTo>
                    <a:pt x="116866" y="123097"/>
                  </a:lnTo>
                  <a:lnTo>
                    <a:pt x="109523" y="123097"/>
                  </a:lnTo>
                  <a:lnTo>
                    <a:pt x="109523" y="115296"/>
                  </a:lnTo>
                  <a:close/>
                  <a:moveTo>
                    <a:pt x="125034" y="115296"/>
                  </a:moveTo>
                  <a:lnTo>
                    <a:pt x="125034" y="123097"/>
                  </a:lnTo>
                  <a:lnTo>
                    <a:pt x="117290" y="123097"/>
                  </a:lnTo>
                  <a:lnTo>
                    <a:pt x="117290" y="115296"/>
                  </a:lnTo>
                  <a:close/>
                  <a:moveTo>
                    <a:pt x="133190" y="115296"/>
                  </a:moveTo>
                  <a:lnTo>
                    <a:pt x="133190" y="123097"/>
                  </a:lnTo>
                  <a:lnTo>
                    <a:pt x="125446" y="123097"/>
                  </a:lnTo>
                  <a:lnTo>
                    <a:pt x="125446" y="115296"/>
                  </a:lnTo>
                  <a:close/>
                  <a:moveTo>
                    <a:pt x="141346" y="115296"/>
                  </a:moveTo>
                  <a:lnTo>
                    <a:pt x="141346" y="123097"/>
                  </a:lnTo>
                  <a:lnTo>
                    <a:pt x="133614" y="123097"/>
                  </a:lnTo>
                  <a:lnTo>
                    <a:pt x="133614" y="115296"/>
                  </a:lnTo>
                  <a:close/>
                  <a:moveTo>
                    <a:pt x="149513" y="115296"/>
                  </a:moveTo>
                  <a:lnTo>
                    <a:pt x="149513" y="123097"/>
                  </a:lnTo>
                  <a:lnTo>
                    <a:pt x="141770" y="123097"/>
                  </a:lnTo>
                  <a:lnTo>
                    <a:pt x="141770" y="115296"/>
                  </a:lnTo>
                  <a:close/>
                  <a:moveTo>
                    <a:pt x="157280" y="115296"/>
                  </a:moveTo>
                  <a:lnTo>
                    <a:pt x="157280" y="123097"/>
                  </a:lnTo>
                  <a:lnTo>
                    <a:pt x="149937" y="123097"/>
                  </a:lnTo>
                  <a:lnTo>
                    <a:pt x="149937" y="115296"/>
                  </a:lnTo>
                  <a:close/>
                  <a:moveTo>
                    <a:pt x="165448" y="115296"/>
                  </a:moveTo>
                  <a:lnTo>
                    <a:pt x="165448" y="123097"/>
                  </a:lnTo>
                  <a:lnTo>
                    <a:pt x="157704" y="123097"/>
                  </a:lnTo>
                  <a:lnTo>
                    <a:pt x="157704" y="115296"/>
                  </a:lnTo>
                  <a:close/>
                  <a:moveTo>
                    <a:pt x="173604" y="115296"/>
                  </a:moveTo>
                  <a:lnTo>
                    <a:pt x="173604" y="123097"/>
                  </a:lnTo>
                  <a:lnTo>
                    <a:pt x="165871" y="123097"/>
                  </a:lnTo>
                  <a:lnTo>
                    <a:pt x="165871" y="115296"/>
                  </a:lnTo>
                  <a:close/>
                  <a:moveTo>
                    <a:pt x="181771" y="115296"/>
                  </a:moveTo>
                  <a:lnTo>
                    <a:pt x="181771" y="123097"/>
                  </a:lnTo>
                  <a:lnTo>
                    <a:pt x="174028" y="123097"/>
                  </a:lnTo>
                  <a:lnTo>
                    <a:pt x="174028" y="115296"/>
                  </a:lnTo>
                  <a:close/>
                  <a:moveTo>
                    <a:pt x="189927" y="115296"/>
                  </a:moveTo>
                  <a:lnTo>
                    <a:pt x="189927" y="123097"/>
                  </a:lnTo>
                  <a:lnTo>
                    <a:pt x="182195" y="123097"/>
                  </a:lnTo>
                  <a:lnTo>
                    <a:pt x="182195" y="115296"/>
                  </a:lnTo>
                  <a:close/>
                  <a:moveTo>
                    <a:pt x="198095" y="115296"/>
                  </a:moveTo>
                  <a:lnTo>
                    <a:pt x="198095" y="123097"/>
                  </a:lnTo>
                  <a:lnTo>
                    <a:pt x="190351" y="123097"/>
                  </a:lnTo>
                  <a:lnTo>
                    <a:pt x="190351" y="115296"/>
                  </a:lnTo>
                  <a:close/>
                  <a:moveTo>
                    <a:pt x="206251" y="115296"/>
                  </a:moveTo>
                  <a:lnTo>
                    <a:pt x="206251" y="123097"/>
                  </a:lnTo>
                  <a:lnTo>
                    <a:pt x="198519" y="123097"/>
                  </a:lnTo>
                  <a:lnTo>
                    <a:pt x="198519" y="115296"/>
                  </a:lnTo>
                  <a:close/>
                  <a:moveTo>
                    <a:pt x="214419" y="115296"/>
                  </a:moveTo>
                  <a:lnTo>
                    <a:pt x="214419" y="123097"/>
                  </a:lnTo>
                  <a:lnTo>
                    <a:pt x="206675" y="123097"/>
                  </a:lnTo>
                  <a:lnTo>
                    <a:pt x="206675" y="115296"/>
                  </a:lnTo>
                  <a:close/>
                  <a:moveTo>
                    <a:pt x="222575" y="115296"/>
                  </a:moveTo>
                  <a:lnTo>
                    <a:pt x="222575" y="123097"/>
                  </a:lnTo>
                  <a:lnTo>
                    <a:pt x="214842" y="123097"/>
                  </a:lnTo>
                  <a:lnTo>
                    <a:pt x="214842" y="115296"/>
                  </a:lnTo>
                  <a:close/>
                  <a:moveTo>
                    <a:pt x="230742" y="115296"/>
                  </a:moveTo>
                  <a:lnTo>
                    <a:pt x="230742" y="123097"/>
                  </a:lnTo>
                  <a:lnTo>
                    <a:pt x="222999" y="123097"/>
                  </a:lnTo>
                  <a:lnTo>
                    <a:pt x="222999" y="115296"/>
                  </a:lnTo>
                  <a:close/>
                  <a:moveTo>
                    <a:pt x="238898" y="115296"/>
                  </a:moveTo>
                  <a:lnTo>
                    <a:pt x="238898" y="123097"/>
                  </a:lnTo>
                  <a:lnTo>
                    <a:pt x="231166" y="123097"/>
                  </a:lnTo>
                  <a:lnTo>
                    <a:pt x="231166" y="115296"/>
                  </a:lnTo>
                  <a:close/>
                  <a:moveTo>
                    <a:pt x="247066" y="115308"/>
                  </a:moveTo>
                  <a:lnTo>
                    <a:pt x="247066" y="123097"/>
                  </a:lnTo>
                  <a:lnTo>
                    <a:pt x="239322" y="123097"/>
                  </a:lnTo>
                  <a:lnTo>
                    <a:pt x="239322" y="115308"/>
                  </a:lnTo>
                  <a:close/>
                  <a:moveTo>
                    <a:pt x="255222" y="115308"/>
                  </a:moveTo>
                  <a:lnTo>
                    <a:pt x="255222" y="123097"/>
                  </a:lnTo>
                  <a:lnTo>
                    <a:pt x="247490" y="123097"/>
                  </a:lnTo>
                  <a:lnTo>
                    <a:pt x="247490" y="115308"/>
                  </a:lnTo>
                  <a:close/>
                  <a:moveTo>
                    <a:pt x="263390" y="115308"/>
                  </a:moveTo>
                  <a:lnTo>
                    <a:pt x="263390" y="123097"/>
                  </a:lnTo>
                  <a:lnTo>
                    <a:pt x="255646" y="123097"/>
                  </a:lnTo>
                  <a:lnTo>
                    <a:pt x="255646" y="115308"/>
                  </a:lnTo>
                  <a:close/>
                  <a:moveTo>
                    <a:pt x="271546" y="115296"/>
                  </a:moveTo>
                  <a:lnTo>
                    <a:pt x="271546" y="123097"/>
                  </a:lnTo>
                  <a:lnTo>
                    <a:pt x="263813" y="123097"/>
                  </a:lnTo>
                  <a:lnTo>
                    <a:pt x="263813" y="115296"/>
                  </a:lnTo>
                  <a:close/>
                  <a:moveTo>
                    <a:pt x="11238" y="123510"/>
                  </a:moveTo>
                  <a:lnTo>
                    <a:pt x="11238" y="131551"/>
                  </a:lnTo>
                  <a:lnTo>
                    <a:pt x="3505" y="131551"/>
                  </a:lnTo>
                  <a:lnTo>
                    <a:pt x="3505" y="123510"/>
                  </a:lnTo>
                  <a:close/>
                  <a:moveTo>
                    <a:pt x="19394" y="123510"/>
                  </a:moveTo>
                  <a:lnTo>
                    <a:pt x="19394" y="131551"/>
                  </a:lnTo>
                  <a:lnTo>
                    <a:pt x="11662" y="131551"/>
                  </a:lnTo>
                  <a:lnTo>
                    <a:pt x="11662" y="123510"/>
                  </a:lnTo>
                  <a:close/>
                  <a:moveTo>
                    <a:pt x="27561" y="123510"/>
                  </a:moveTo>
                  <a:lnTo>
                    <a:pt x="27561" y="131551"/>
                  </a:lnTo>
                  <a:lnTo>
                    <a:pt x="19818" y="131551"/>
                  </a:lnTo>
                  <a:lnTo>
                    <a:pt x="19818" y="123510"/>
                  </a:lnTo>
                  <a:close/>
                  <a:moveTo>
                    <a:pt x="35328" y="123510"/>
                  </a:moveTo>
                  <a:lnTo>
                    <a:pt x="35328" y="131551"/>
                  </a:lnTo>
                  <a:lnTo>
                    <a:pt x="27985" y="131551"/>
                  </a:lnTo>
                  <a:lnTo>
                    <a:pt x="27985" y="123510"/>
                  </a:lnTo>
                  <a:close/>
                  <a:moveTo>
                    <a:pt x="43496" y="123510"/>
                  </a:moveTo>
                  <a:lnTo>
                    <a:pt x="43496" y="131551"/>
                  </a:lnTo>
                  <a:lnTo>
                    <a:pt x="35752" y="131551"/>
                  </a:lnTo>
                  <a:lnTo>
                    <a:pt x="35752" y="123510"/>
                  </a:lnTo>
                  <a:close/>
                  <a:moveTo>
                    <a:pt x="51652" y="123510"/>
                  </a:moveTo>
                  <a:lnTo>
                    <a:pt x="51652" y="131551"/>
                  </a:lnTo>
                  <a:lnTo>
                    <a:pt x="43919" y="131551"/>
                  </a:lnTo>
                  <a:lnTo>
                    <a:pt x="43919" y="123510"/>
                  </a:lnTo>
                  <a:close/>
                  <a:moveTo>
                    <a:pt x="59819" y="123510"/>
                  </a:moveTo>
                  <a:lnTo>
                    <a:pt x="59819" y="131551"/>
                  </a:lnTo>
                  <a:lnTo>
                    <a:pt x="52075" y="131551"/>
                  </a:lnTo>
                  <a:lnTo>
                    <a:pt x="52075" y="123510"/>
                  </a:lnTo>
                  <a:close/>
                  <a:moveTo>
                    <a:pt x="67975" y="123510"/>
                  </a:moveTo>
                  <a:lnTo>
                    <a:pt x="67975" y="131551"/>
                  </a:lnTo>
                  <a:lnTo>
                    <a:pt x="60243" y="131551"/>
                  </a:lnTo>
                  <a:lnTo>
                    <a:pt x="60243" y="123510"/>
                  </a:lnTo>
                  <a:close/>
                  <a:moveTo>
                    <a:pt x="76452" y="123510"/>
                  </a:moveTo>
                  <a:lnTo>
                    <a:pt x="76452" y="131551"/>
                  </a:lnTo>
                  <a:lnTo>
                    <a:pt x="68399" y="131551"/>
                  </a:lnTo>
                  <a:lnTo>
                    <a:pt x="68399" y="123510"/>
                  </a:lnTo>
                  <a:close/>
                  <a:moveTo>
                    <a:pt x="84608" y="123510"/>
                  </a:moveTo>
                  <a:lnTo>
                    <a:pt x="84608" y="131551"/>
                  </a:lnTo>
                  <a:lnTo>
                    <a:pt x="76876" y="131551"/>
                  </a:lnTo>
                  <a:lnTo>
                    <a:pt x="76876" y="123510"/>
                  </a:lnTo>
                  <a:close/>
                  <a:moveTo>
                    <a:pt x="92776" y="123510"/>
                  </a:moveTo>
                  <a:lnTo>
                    <a:pt x="92776" y="131551"/>
                  </a:lnTo>
                  <a:lnTo>
                    <a:pt x="85032" y="131551"/>
                  </a:lnTo>
                  <a:lnTo>
                    <a:pt x="85032" y="123510"/>
                  </a:lnTo>
                  <a:close/>
                  <a:moveTo>
                    <a:pt x="100932" y="123510"/>
                  </a:moveTo>
                  <a:lnTo>
                    <a:pt x="100932" y="131551"/>
                  </a:lnTo>
                  <a:lnTo>
                    <a:pt x="93200" y="131551"/>
                  </a:lnTo>
                  <a:lnTo>
                    <a:pt x="93200" y="123510"/>
                  </a:lnTo>
                  <a:close/>
                  <a:moveTo>
                    <a:pt x="109099" y="123510"/>
                  </a:moveTo>
                  <a:lnTo>
                    <a:pt x="109099" y="131551"/>
                  </a:lnTo>
                  <a:lnTo>
                    <a:pt x="101356" y="131551"/>
                  </a:lnTo>
                  <a:lnTo>
                    <a:pt x="101356" y="123510"/>
                  </a:lnTo>
                  <a:close/>
                  <a:moveTo>
                    <a:pt x="116866" y="123510"/>
                  </a:moveTo>
                  <a:lnTo>
                    <a:pt x="116866" y="131551"/>
                  </a:lnTo>
                  <a:lnTo>
                    <a:pt x="109523" y="131551"/>
                  </a:lnTo>
                  <a:lnTo>
                    <a:pt x="109523" y="123510"/>
                  </a:lnTo>
                  <a:close/>
                  <a:moveTo>
                    <a:pt x="125034" y="123510"/>
                  </a:moveTo>
                  <a:lnTo>
                    <a:pt x="125034" y="131551"/>
                  </a:lnTo>
                  <a:lnTo>
                    <a:pt x="117290" y="131551"/>
                  </a:lnTo>
                  <a:lnTo>
                    <a:pt x="117290" y="123510"/>
                  </a:lnTo>
                  <a:close/>
                  <a:moveTo>
                    <a:pt x="133190" y="123510"/>
                  </a:moveTo>
                  <a:lnTo>
                    <a:pt x="133190" y="131551"/>
                  </a:lnTo>
                  <a:lnTo>
                    <a:pt x="125446" y="131551"/>
                  </a:lnTo>
                  <a:lnTo>
                    <a:pt x="125446" y="123510"/>
                  </a:lnTo>
                  <a:close/>
                  <a:moveTo>
                    <a:pt x="141346" y="123510"/>
                  </a:moveTo>
                  <a:lnTo>
                    <a:pt x="141346" y="131551"/>
                  </a:lnTo>
                  <a:lnTo>
                    <a:pt x="133614" y="131551"/>
                  </a:lnTo>
                  <a:lnTo>
                    <a:pt x="133614" y="123510"/>
                  </a:lnTo>
                  <a:close/>
                  <a:moveTo>
                    <a:pt x="149513" y="123510"/>
                  </a:moveTo>
                  <a:lnTo>
                    <a:pt x="149513" y="131551"/>
                  </a:lnTo>
                  <a:lnTo>
                    <a:pt x="141770" y="131551"/>
                  </a:lnTo>
                  <a:lnTo>
                    <a:pt x="141770" y="123510"/>
                  </a:lnTo>
                  <a:close/>
                  <a:moveTo>
                    <a:pt x="157280" y="123510"/>
                  </a:moveTo>
                  <a:lnTo>
                    <a:pt x="157280" y="131551"/>
                  </a:lnTo>
                  <a:lnTo>
                    <a:pt x="149937" y="131551"/>
                  </a:lnTo>
                  <a:lnTo>
                    <a:pt x="149937" y="123510"/>
                  </a:lnTo>
                  <a:close/>
                  <a:moveTo>
                    <a:pt x="165448" y="123510"/>
                  </a:moveTo>
                  <a:lnTo>
                    <a:pt x="165448" y="131551"/>
                  </a:lnTo>
                  <a:lnTo>
                    <a:pt x="157704" y="131551"/>
                  </a:lnTo>
                  <a:lnTo>
                    <a:pt x="157704" y="123510"/>
                  </a:lnTo>
                  <a:close/>
                  <a:moveTo>
                    <a:pt x="173604" y="123510"/>
                  </a:moveTo>
                  <a:lnTo>
                    <a:pt x="173604" y="131551"/>
                  </a:lnTo>
                  <a:lnTo>
                    <a:pt x="165871" y="131551"/>
                  </a:lnTo>
                  <a:lnTo>
                    <a:pt x="165871" y="123510"/>
                  </a:lnTo>
                  <a:close/>
                  <a:moveTo>
                    <a:pt x="181771" y="123510"/>
                  </a:moveTo>
                  <a:lnTo>
                    <a:pt x="181771" y="131551"/>
                  </a:lnTo>
                  <a:lnTo>
                    <a:pt x="174028" y="131551"/>
                  </a:lnTo>
                  <a:lnTo>
                    <a:pt x="174028" y="123510"/>
                  </a:lnTo>
                  <a:close/>
                  <a:moveTo>
                    <a:pt x="189927" y="123510"/>
                  </a:moveTo>
                  <a:lnTo>
                    <a:pt x="189927" y="131551"/>
                  </a:lnTo>
                  <a:lnTo>
                    <a:pt x="182195" y="131551"/>
                  </a:lnTo>
                  <a:lnTo>
                    <a:pt x="182195" y="123510"/>
                  </a:lnTo>
                  <a:close/>
                  <a:moveTo>
                    <a:pt x="198095" y="123510"/>
                  </a:moveTo>
                  <a:lnTo>
                    <a:pt x="198095" y="131551"/>
                  </a:lnTo>
                  <a:lnTo>
                    <a:pt x="190351" y="131551"/>
                  </a:lnTo>
                  <a:lnTo>
                    <a:pt x="190351" y="123510"/>
                  </a:lnTo>
                  <a:close/>
                  <a:moveTo>
                    <a:pt x="206251" y="123510"/>
                  </a:moveTo>
                  <a:lnTo>
                    <a:pt x="206251" y="131551"/>
                  </a:lnTo>
                  <a:lnTo>
                    <a:pt x="198519" y="131551"/>
                  </a:lnTo>
                  <a:lnTo>
                    <a:pt x="198519" y="123510"/>
                  </a:lnTo>
                  <a:close/>
                  <a:moveTo>
                    <a:pt x="214419" y="123510"/>
                  </a:moveTo>
                  <a:lnTo>
                    <a:pt x="214419" y="131551"/>
                  </a:lnTo>
                  <a:lnTo>
                    <a:pt x="206675" y="131551"/>
                  </a:lnTo>
                  <a:lnTo>
                    <a:pt x="206675" y="123510"/>
                  </a:lnTo>
                  <a:close/>
                  <a:moveTo>
                    <a:pt x="222575" y="123510"/>
                  </a:moveTo>
                  <a:lnTo>
                    <a:pt x="222575" y="131551"/>
                  </a:lnTo>
                  <a:lnTo>
                    <a:pt x="214842" y="131551"/>
                  </a:lnTo>
                  <a:lnTo>
                    <a:pt x="214842" y="123510"/>
                  </a:lnTo>
                  <a:close/>
                  <a:moveTo>
                    <a:pt x="230742" y="123510"/>
                  </a:moveTo>
                  <a:lnTo>
                    <a:pt x="230742" y="131551"/>
                  </a:lnTo>
                  <a:lnTo>
                    <a:pt x="222999" y="131551"/>
                  </a:lnTo>
                  <a:lnTo>
                    <a:pt x="222999" y="123510"/>
                  </a:lnTo>
                  <a:close/>
                  <a:moveTo>
                    <a:pt x="238898" y="123510"/>
                  </a:moveTo>
                  <a:lnTo>
                    <a:pt x="238898" y="131551"/>
                  </a:lnTo>
                  <a:lnTo>
                    <a:pt x="231166" y="131551"/>
                  </a:lnTo>
                  <a:lnTo>
                    <a:pt x="231166" y="123510"/>
                  </a:lnTo>
                  <a:close/>
                  <a:moveTo>
                    <a:pt x="247066" y="123510"/>
                  </a:moveTo>
                  <a:lnTo>
                    <a:pt x="247066" y="131551"/>
                  </a:lnTo>
                  <a:lnTo>
                    <a:pt x="239322" y="131551"/>
                  </a:lnTo>
                  <a:lnTo>
                    <a:pt x="239322" y="123510"/>
                  </a:lnTo>
                  <a:close/>
                  <a:moveTo>
                    <a:pt x="255222" y="123510"/>
                  </a:moveTo>
                  <a:lnTo>
                    <a:pt x="255222" y="131551"/>
                  </a:lnTo>
                  <a:lnTo>
                    <a:pt x="247490" y="131551"/>
                  </a:lnTo>
                  <a:lnTo>
                    <a:pt x="247490" y="123510"/>
                  </a:lnTo>
                  <a:close/>
                  <a:moveTo>
                    <a:pt x="263390" y="123510"/>
                  </a:moveTo>
                  <a:lnTo>
                    <a:pt x="263390" y="131551"/>
                  </a:lnTo>
                  <a:lnTo>
                    <a:pt x="255646" y="131551"/>
                  </a:lnTo>
                  <a:lnTo>
                    <a:pt x="255646" y="123510"/>
                  </a:lnTo>
                  <a:close/>
                  <a:moveTo>
                    <a:pt x="271546" y="123510"/>
                  </a:moveTo>
                  <a:lnTo>
                    <a:pt x="271546" y="131551"/>
                  </a:lnTo>
                  <a:lnTo>
                    <a:pt x="263813" y="131551"/>
                  </a:lnTo>
                  <a:lnTo>
                    <a:pt x="263813" y="123510"/>
                  </a:lnTo>
                  <a:close/>
                  <a:moveTo>
                    <a:pt x="11238" y="131964"/>
                  </a:moveTo>
                  <a:lnTo>
                    <a:pt x="11238" y="139753"/>
                  </a:lnTo>
                  <a:lnTo>
                    <a:pt x="3505" y="139753"/>
                  </a:lnTo>
                  <a:lnTo>
                    <a:pt x="3505" y="131964"/>
                  </a:lnTo>
                  <a:close/>
                  <a:moveTo>
                    <a:pt x="19394" y="131964"/>
                  </a:moveTo>
                  <a:lnTo>
                    <a:pt x="19394" y="139753"/>
                  </a:lnTo>
                  <a:lnTo>
                    <a:pt x="11662" y="139753"/>
                  </a:lnTo>
                  <a:lnTo>
                    <a:pt x="11662" y="131964"/>
                  </a:lnTo>
                  <a:close/>
                  <a:moveTo>
                    <a:pt x="27561" y="131964"/>
                  </a:moveTo>
                  <a:lnTo>
                    <a:pt x="27561" y="139753"/>
                  </a:lnTo>
                  <a:lnTo>
                    <a:pt x="19818" y="139753"/>
                  </a:lnTo>
                  <a:lnTo>
                    <a:pt x="19818" y="131964"/>
                  </a:lnTo>
                  <a:close/>
                  <a:moveTo>
                    <a:pt x="35328" y="131964"/>
                  </a:moveTo>
                  <a:lnTo>
                    <a:pt x="35328" y="139753"/>
                  </a:lnTo>
                  <a:lnTo>
                    <a:pt x="27985" y="139753"/>
                  </a:lnTo>
                  <a:lnTo>
                    <a:pt x="27985" y="131964"/>
                  </a:lnTo>
                  <a:close/>
                  <a:moveTo>
                    <a:pt x="43496" y="131964"/>
                  </a:moveTo>
                  <a:lnTo>
                    <a:pt x="43496" y="139753"/>
                  </a:lnTo>
                  <a:lnTo>
                    <a:pt x="35752" y="139753"/>
                  </a:lnTo>
                  <a:lnTo>
                    <a:pt x="35752" y="131964"/>
                  </a:lnTo>
                  <a:close/>
                  <a:moveTo>
                    <a:pt x="51652" y="131964"/>
                  </a:moveTo>
                  <a:lnTo>
                    <a:pt x="51652" y="139753"/>
                  </a:lnTo>
                  <a:lnTo>
                    <a:pt x="43919" y="139753"/>
                  </a:lnTo>
                  <a:lnTo>
                    <a:pt x="43919" y="131964"/>
                  </a:lnTo>
                  <a:close/>
                  <a:moveTo>
                    <a:pt x="59819" y="131964"/>
                  </a:moveTo>
                  <a:lnTo>
                    <a:pt x="59819" y="139753"/>
                  </a:lnTo>
                  <a:lnTo>
                    <a:pt x="52075" y="139753"/>
                  </a:lnTo>
                  <a:lnTo>
                    <a:pt x="52075" y="131964"/>
                  </a:lnTo>
                  <a:close/>
                  <a:moveTo>
                    <a:pt x="67975" y="131964"/>
                  </a:moveTo>
                  <a:lnTo>
                    <a:pt x="67975" y="139753"/>
                  </a:lnTo>
                  <a:lnTo>
                    <a:pt x="60243" y="139753"/>
                  </a:lnTo>
                  <a:lnTo>
                    <a:pt x="60243" y="131964"/>
                  </a:lnTo>
                  <a:close/>
                  <a:moveTo>
                    <a:pt x="76452" y="131964"/>
                  </a:moveTo>
                  <a:lnTo>
                    <a:pt x="76452" y="139753"/>
                  </a:lnTo>
                  <a:lnTo>
                    <a:pt x="68399" y="139753"/>
                  </a:lnTo>
                  <a:lnTo>
                    <a:pt x="68399" y="131964"/>
                  </a:lnTo>
                  <a:close/>
                  <a:moveTo>
                    <a:pt x="84608" y="131964"/>
                  </a:moveTo>
                  <a:lnTo>
                    <a:pt x="84608" y="139753"/>
                  </a:lnTo>
                  <a:lnTo>
                    <a:pt x="76876" y="139753"/>
                  </a:lnTo>
                  <a:lnTo>
                    <a:pt x="76876" y="131964"/>
                  </a:lnTo>
                  <a:close/>
                  <a:moveTo>
                    <a:pt x="92776" y="131964"/>
                  </a:moveTo>
                  <a:lnTo>
                    <a:pt x="92776" y="139753"/>
                  </a:lnTo>
                  <a:lnTo>
                    <a:pt x="85032" y="139753"/>
                  </a:lnTo>
                  <a:lnTo>
                    <a:pt x="85032" y="131964"/>
                  </a:lnTo>
                  <a:close/>
                  <a:moveTo>
                    <a:pt x="100932" y="131964"/>
                  </a:moveTo>
                  <a:lnTo>
                    <a:pt x="100932" y="139753"/>
                  </a:lnTo>
                  <a:lnTo>
                    <a:pt x="93200" y="139753"/>
                  </a:lnTo>
                  <a:lnTo>
                    <a:pt x="93200" y="131964"/>
                  </a:lnTo>
                  <a:close/>
                  <a:moveTo>
                    <a:pt x="109099" y="131964"/>
                  </a:moveTo>
                  <a:lnTo>
                    <a:pt x="109099" y="139753"/>
                  </a:lnTo>
                  <a:lnTo>
                    <a:pt x="101356" y="139753"/>
                  </a:lnTo>
                  <a:lnTo>
                    <a:pt x="101356" y="131964"/>
                  </a:lnTo>
                  <a:close/>
                  <a:moveTo>
                    <a:pt x="116866" y="131964"/>
                  </a:moveTo>
                  <a:lnTo>
                    <a:pt x="116866" y="139753"/>
                  </a:lnTo>
                  <a:lnTo>
                    <a:pt x="109523" y="139753"/>
                  </a:lnTo>
                  <a:lnTo>
                    <a:pt x="109523" y="131964"/>
                  </a:lnTo>
                  <a:close/>
                  <a:moveTo>
                    <a:pt x="125034" y="131964"/>
                  </a:moveTo>
                  <a:lnTo>
                    <a:pt x="125034" y="139753"/>
                  </a:lnTo>
                  <a:lnTo>
                    <a:pt x="117290" y="139753"/>
                  </a:lnTo>
                  <a:lnTo>
                    <a:pt x="117290" y="131964"/>
                  </a:lnTo>
                  <a:close/>
                  <a:moveTo>
                    <a:pt x="133190" y="131964"/>
                  </a:moveTo>
                  <a:lnTo>
                    <a:pt x="133190" y="139753"/>
                  </a:lnTo>
                  <a:lnTo>
                    <a:pt x="125446" y="139753"/>
                  </a:lnTo>
                  <a:lnTo>
                    <a:pt x="125446" y="131964"/>
                  </a:lnTo>
                  <a:close/>
                  <a:moveTo>
                    <a:pt x="141346" y="131964"/>
                  </a:moveTo>
                  <a:lnTo>
                    <a:pt x="141346" y="139753"/>
                  </a:lnTo>
                  <a:lnTo>
                    <a:pt x="133614" y="139753"/>
                  </a:lnTo>
                  <a:lnTo>
                    <a:pt x="133614" y="131964"/>
                  </a:lnTo>
                  <a:close/>
                  <a:moveTo>
                    <a:pt x="149513" y="131964"/>
                  </a:moveTo>
                  <a:lnTo>
                    <a:pt x="149513" y="139753"/>
                  </a:lnTo>
                  <a:lnTo>
                    <a:pt x="141770" y="139753"/>
                  </a:lnTo>
                  <a:lnTo>
                    <a:pt x="141770" y="131964"/>
                  </a:lnTo>
                  <a:close/>
                  <a:moveTo>
                    <a:pt x="157280" y="131964"/>
                  </a:moveTo>
                  <a:lnTo>
                    <a:pt x="157280" y="139753"/>
                  </a:lnTo>
                  <a:lnTo>
                    <a:pt x="149937" y="139753"/>
                  </a:lnTo>
                  <a:lnTo>
                    <a:pt x="149937" y="131964"/>
                  </a:lnTo>
                  <a:close/>
                  <a:moveTo>
                    <a:pt x="165448" y="131964"/>
                  </a:moveTo>
                  <a:lnTo>
                    <a:pt x="165448" y="139753"/>
                  </a:lnTo>
                  <a:lnTo>
                    <a:pt x="157704" y="139753"/>
                  </a:lnTo>
                  <a:lnTo>
                    <a:pt x="157704" y="131964"/>
                  </a:lnTo>
                  <a:close/>
                  <a:moveTo>
                    <a:pt x="173604" y="131964"/>
                  </a:moveTo>
                  <a:lnTo>
                    <a:pt x="173604" y="139753"/>
                  </a:lnTo>
                  <a:lnTo>
                    <a:pt x="165871" y="139753"/>
                  </a:lnTo>
                  <a:lnTo>
                    <a:pt x="165871" y="131964"/>
                  </a:lnTo>
                  <a:close/>
                  <a:moveTo>
                    <a:pt x="181771" y="131964"/>
                  </a:moveTo>
                  <a:lnTo>
                    <a:pt x="181771" y="139753"/>
                  </a:lnTo>
                  <a:lnTo>
                    <a:pt x="174028" y="139753"/>
                  </a:lnTo>
                  <a:lnTo>
                    <a:pt x="174028" y="131964"/>
                  </a:lnTo>
                  <a:close/>
                  <a:moveTo>
                    <a:pt x="189927" y="131964"/>
                  </a:moveTo>
                  <a:lnTo>
                    <a:pt x="189927" y="139753"/>
                  </a:lnTo>
                  <a:lnTo>
                    <a:pt x="182195" y="139753"/>
                  </a:lnTo>
                  <a:lnTo>
                    <a:pt x="182195" y="131964"/>
                  </a:lnTo>
                  <a:close/>
                  <a:moveTo>
                    <a:pt x="198095" y="131964"/>
                  </a:moveTo>
                  <a:lnTo>
                    <a:pt x="198095" y="139753"/>
                  </a:lnTo>
                  <a:lnTo>
                    <a:pt x="190351" y="139753"/>
                  </a:lnTo>
                  <a:lnTo>
                    <a:pt x="190351" y="131964"/>
                  </a:lnTo>
                  <a:close/>
                  <a:moveTo>
                    <a:pt x="206251" y="131964"/>
                  </a:moveTo>
                  <a:lnTo>
                    <a:pt x="206251" y="139753"/>
                  </a:lnTo>
                  <a:lnTo>
                    <a:pt x="198519" y="139753"/>
                  </a:lnTo>
                  <a:lnTo>
                    <a:pt x="198519" y="131964"/>
                  </a:lnTo>
                  <a:close/>
                  <a:moveTo>
                    <a:pt x="214419" y="131964"/>
                  </a:moveTo>
                  <a:lnTo>
                    <a:pt x="214419" y="139753"/>
                  </a:lnTo>
                  <a:lnTo>
                    <a:pt x="206675" y="139753"/>
                  </a:lnTo>
                  <a:lnTo>
                    <a:pt x="206675" y="131964"/>
                  </a:lnTo>
                  <a:close/>
                  <a:moveTo>
                    <a:pt x="222575" y="131964"/>
                  </a:moveTo>
                  <a:lnTo>
                    <a:pt x="222575" y="139753"/>
                  </a:lnTo>
                  <a:lnTo>
                    <a:pt x="214842" y="139753"/>
                  </a:lnTo>
                  <a:lnTo>
                    <a:pt x="214842" y="131964"/>
                  </a:lnTo>
                  <a:close/>
                  <a:moveTo>
                    <a:pt x="230742" y="131964"/>
                  </a:moveTo>
                  <a:lnTo>
                    <a:pt x="230742" y="139753"/>
                  </a:lnTo>
                  <a:lnTo>
                    <a:pt x="222999" y="139753"/>
                  </a:lnTo>
                  <a:lnTo>
                    <a:pt x="222999" y="131964"/>
                  </a:lnTo>
                  <a:close/>
                  <a:moveTo>
                    <a:pt x="238898" y="131964"/>
                  </a:moveTo>
                  <a:lnTo>
                    <a:pt x="238898" y="139753"/>
                  </a:lnTo>
                  <a:lnTo>
                    <a:pt x="231166" y="139753"/>
                  </a:lnTo>
                  <a:lnTo>
                    <a:pt x="231166" y="131964"/>
                  </a:lnTo>
                  <a:close/>
                  <a:moveTo>
                    <a:pt x="247066" y="131964"/>
                  </a:moveTo>
                  <a:lnTo>
                    <a:pt x="247066" y="139753"/>
                  </a:lnTo>
                  <a:lnTo>
                    <a:pt x="239322" y="139753"/>
                  </a:lnTo>
                  <a:lnTo>
                    <a:pt x="239322" y="131964"/>
                  </a:lnTo>
                  <a:close/>
                  <a:moveTo>
                    <a:pt x="255222" y="131964"/>
                  </a:moveTo>
                  <a:lnTo>
                    <a:pt x="255222" y="139753"/>
                  </a:lnTo>
                  <a:lnTo>
                    <a:pt x="247490" y="139753"/>
                  </a:lnTo>
                  <a:lnTo>
                    <a:pt x="247490" y="131964"/>
                  </a:lnTo>
                  <a:close/>
                  <a:moveTo>
                    <a:pt x="263390" y="131964"/>
                  </a:moveTo>
                  <a:lnTo>
                    <a:pt x="263390" y="139753"/>
                  </a:lnTo>
                  <a:lnTo>
                    <a:pt x="255646" y="139753"/>
                  </a:lnTo>
                  <a:lnTo>
                    <a:pt x="255646" y="131964"/>
                  </a:lnTo>
                  <a:close/>
                  <a:moveTo>
                    <a:pt x="271546" y="131964"/>
                  </a:moveTo>
                  <a:lnTo>
                    <a:pt x="271546" y="139753"/>
                  </a:lnTo>
                  <a:lnTo>
                    <a:pt x="263813" y="139753"/>
                  </a:lnTo>
                  <a:lnTo>
                    <a:pt x="263813" y="131964"/>
                  </a:lnTo>
                  <a:close/>
                  <a:moveTo>
                    <a:pt x="11238" y="140166"/>
                  </a:moveTo>
                  <a:lnTo>
                    <a:pt x="11238" y="147967"/>
                  </a:lnTo>
                  <a:lnTo>
                    <a:pt x="3505" y="147967"/>
                  </a:lnTo>
                  <a:lnTo>
                    <a:pt x="3505" y="140166"/>
                  </a:lnTo>
                  <a:close/>
                  <a:moveTo>
                    <a:pt x="19394" y="140166"/>
                  </a:moveTo>
                  <a:lnTo>
                    <a:pt x="19394" y="147967"/>
                  </a:lnTo>
                  <a:lnTo>
                    <a:pt x="11662" y="147967"/>
                  </a:lnTo>
                  <a:lnTo>
                    <a:pt x="11662" y="140166"/>
                  </a:lnTo>
                  <a:close/>
                  <a:moveTo>
                    <a:pt x="27561" y="140166"/>
                  </a:moveTo>
                  <a:lnTo>
                    <a:pt x="27561" y="147967"/>
                  </a:lnTo>
                  <a:lnTo>
                    <a:pt x="19818" y="147967"/>
                  </a:lnTo>
                  <a:lnTo>
                    <a:pt x="19818" y="140166"/>
                  </a:lnTo>
                  <a:close/>
                  <a:moveTo>
                    <a:pt x="35328" y="140166"/>
                  </a:moveTo>
                  <a:lnTo>
                    <a:pt x="35328" y="147967"/>
                  </a:lnTo>
                  <a:lnTo>
                    <a:pt x="27985" y="147967"/>
                  </a:lnTo>
                  <a:lnTo>
                    <a:pt x="27985" y="140166"/>
                  </a:lnTo>
                  <a:close/>
                  <a:moveTo>
                    <a:pt x="43496" y="140166"/>
                  </a:moveTo>
                  <a:lnTo>
                    <a:pt x="43496" y="147967"/>
                  </a:lnTo>
                  <a:lnTo>
                    <a:pt x="35752" y="147967"/>
                  </a:lnTo>
                  <a:lnTo>
                    <a:pt x="35752" y="140166"/>
                  </a:lnTo>
                  <a:close/>
                  <a:moveTo>
                    <a:pt x="51652" y="140166"/>
                  </a:moveTo>
                  <a:lnTo>
                    <a:pt x="51652" y="147967"/>
                  </a:lnTo>
                  <a:lnTo>
                    <a:pt x="43919" y="147967"/>
                  </a:lnTo>
                  <a:lnTo>
                    <a:pt x="43919" y="140166"/>
                  </a:lnTo>
                  <a:close/>
                  <a:moveTo>
                    <a:pt x="59819" y="140166"/>
                  </a:moveTo>
                  <a:lnTo>
                    <a:pt x="59819" y="147967"/>
                  </a:lnTo>
                  <a:lnTo>
                    <a:pt x="52075" y="147967"/>
                  </a:lnTo>
                  <a:lnTo>
                    <a:pt x="52075" y="140166"/>
                  </a:lnTo>
                  <a:close/>
                  <a:moveTo>
                    <a:pt x="67975" y="140166"/>
                  </a:moveTo>
                  <a:lnTo>
                    <a:pt x="67975" y="147967"/>
                  </a:lnTo>
                  <a:lnTo>
                    <a:pt x="60243" y="147967"/>
                  </a:lnTo>
                  <a:lnTo>
                    <a:pt x="60243" y="140166"/>
                  </a:lnTo>
                  <a:close/>
                  <a:moveTo>
                    <a:pt x="76452" y="140166"/>
                  </a:moveTo>
                  <a:lnTo>
                    <a:pt x="76452" y="147967"/>
                  </a:lnTo>
                  <a:lnTo>
                    <a:pt x="68399" y="147967"/>
                  </a:lnTo>
                  <a:lnTo>
                    <a:pt x="68399" y="140166"/>
                  </a:lnTo>
                  <a:close/>
                  <a:moveTo>
                    <a:pt x="84608" y="140166"/>
                  </a:moveTo>
                  <a:lnTo>
                    <a:pt x="84608" y="147967"/>
                  </a:lnTo>
                  <a:lnTo>
                    <a:pt x="76876" y="147967"/>
                  </a:lnTo>
                  <a:lnTo>
                    <a:pt x="76876" y="140166"/>
                  </a:lnTo>
                  <a:close/>
                  <a:moveTo>
                    <a:pt x="92776" y="140166"/>
                  </a:moveTo>
                  <a:lnTo>
                    <a:pt x="92776" y="147967"/>
                  </a:lnTo>
                  <a:lnTo>
                    <a:pt x="85032" y="147967"/>
                  </a:lnTo>
                  <a:lnTo>
                    <a:pt x="85032" y="140166"/>
                  </a:lnTo>
                  <a:close/>
                  <a:moveTo>
                    <a:pt x="100932" y="140166"/>
                  </a:moveTo>
                  <a:lnTo>
                    <a:pt x="100932" y="147967"/>
                  </a:lnTo>
                  <a:lnTo>
                    <a:pt x="93200" y="147967"/>
                  </a:lnTo>
                  <a:lnTo>
                    <a:pt x="93200" y="140166"/>
                  </a:lnTo>
                  <a:close/>
                  <a:moveTo>
                    <a:pt x="109099" y="140166"/>
                  </a:moveTo>
                  <a:lnTo>
                    <a:pt x="109099" y="147967"/>
                  </a:lnTo>
                  <a:lnTo>
                    <a:pt x="101356" y="147967"/>
                  </a:lnTo>
                  <a:lnTo>
                    <a:pt x="101356" y="140166"/>
                  </a:lnTo>
                  <a:close/>
                  <a:moveTo>
                    <a:pt x="116866" y="140166"/>
                  </a:moveTo>
                  <a:lnTo>
                    <a:pt x="116866" y="147967"/>
                  </a:lnTo>
                  <a:lnTo>
                    <a:pt x="109523" y="147967"/>
                  </a:lnTo>
                  <a:lnTo>
                    <a:pt x="109523" y="140166"/>
                  </a:lnTo>
                  <a:close/>
                  <a:moveTo>
                    <a:pt x="125034" y="140166"/>
                  </a:moveTo>
                  <a:lnTo>
                    <a:pt x="125034" y="147967"/>
                  </a:lnTo>
                  <a:lnTo>
                    <a:pt x="117290" y="147967"/>
                  </a:lnTo>
                  <a:lnTo>
                    <a:pt x="117290" y="140166"/>
                  </a:lnTo>
                  <a:close/>
                  <a:moveTo>
                    <a:pt x="133190" y="140166"/>
                  </a:moveTo>
                  <a:lnTo>
                    <a:pt x="133190" y="147967"/>
                  </a:lnTo>
                  <a:lnTo>
                    <a:pt x="125446" y="147967"/>
                  </a:lnTo>
                  <a:lnTo>
                    <a:pt x="125446" y="140166"/>
                  </a:lnTo>
                  <a:close/>
                  <a:moveTo>
                    <a:pt x="141346" y="140166"/>
                  </a:moveTo>
                  <a:lnTo>
                    <a:pt x="141346" y="147967"/>
                  </a:lnTo>
                  <a:lnTo>
                    <a:pt x="133614" y="147967"/>
                  </a:lnTo>
                  <a:lnTo>
                    <a:pt x="133614" y="140166"/>
                  </a:lnTo>
                  <a:close/>
                  <a:moveTo>
                    <a:pt x="149513" y="140166"/>
                  </a:moveTo>
                  <a:lnTo>
                    <a:pt x="149513" y="147967"/>
                  </a:lnTo>
                  <a:lnTo>
                    <a:pt x="141770" y="147967"/>
                  </a:lnTo>
                  <a:lnTo>
                    <a:pt x="141770" y="140166"/>
                  </a:lnTo>
                  <a:close/>
                  <a:moveTo>
                    <a:pt x="157280" y="140166"/>
                  </a:moveTo>
                  <a:lnTo>
                    <a:pt x="157280" y="147967"/>
                  </a:lnTo>
                  <a:lnTo>
                    <a:pt x="149937" y="147967"/>
                  </a:lnTo>
                  <a:lnTo>
                    <a:pt x="149937" y="140166"/>
                  </a:lnTo>
                  <a:close/>
                  <a:moveTo>
                    <a:pt x="165448" y="140166"/>
                  </a:moveTo>
                  <a:lnTo>
                    <a:pt x="165448" y="147967"/>
                  </a:lnTo>
                  <a:lnTo>
                    <a:pt x="157704" y="147967"/>
                  </a:lnTo>
                  <a:lnTo>
                    <a:pt x="157704" y="140166"/>
                  </a:lnTo>
                  <a:close/>
                  <a:moveTo>
                    <a:pt x="173604" y="140166"/>
                  </a:moveTo>
                  <a:lnTo>
                    <a:pt x="173604" y="147967"/>
                  </a:lnTo>
                  <a:lnTo>
                    <a:pt x="165871" y="147967"/>
                  </a:lnTo>
                  <a:lnTo>
                    <a:pt x="165871" y="140166"/>
                  </a:lnTo>
                  <a:close/>
                  <a:moveTo>
                    <a:pt x="181771" y="140166"/>
                  </a:moveTo>
                  <a:lnTo>
                    <a:pt x="181771" y="147967"/>
                  </a:lnTo>
                  <a:lnTo>
                    <a:pt x="174028" y="147967"/>
                  </a:lnTo>
                  <a:lnTo>
                    <a:pt x="174028" y="140166"/>
                  </a:lnTo>
                  <a:close/>
                  <a:moveTo>
                    <a:pt x="189927" y="140166"/>
                  </a:moveTo>
                  <a:lnTo>
                    <a:pt x="189927" y="147967"/>
                  </a:lnTo>
                  <a:lnTo>
                    <a:pt x="182195" y="147967"/>
                  </a:lnTo>
                  <a:lnTo>
                    <a:pt x="182195" y="140166"/>
                  </a:lnTo>
                  <a:close/>
                  <a:moveTo>
                    <a:pt x="198095" y="140166"/>
                  </a:moveTo>
                  <a:lnTo>
                    <a:pt x="198095" y="147967"/>
                  </a:lnTo>
                  <a:lnTo>
                    <a:pt x="190351" y="147967"/>
                  </a:lnTo>
                  <a:lnTo>
                    <a:pt x="190351" y="140166"/>
                  </a:lnTo>
                  <a:close/>
                  <a:moveTo>
                    <a:pt x="206251" y="140166"/>
                  </a:moveTo>
                  <a:lnTo>
                    <a:pt x="206251" y="147967"/>
                  </a:lnTo>
                  <a:lnTo>
                    <a:pt x="198519" y="147967"/>
                  </a:lnTo>
                  <a:lnTo>
                    <a:pt x="198519" y="140166"/>
                  </a:lnTo>
                  <a:close/>
                  <a:moveTo>
                    <a:pt x="214419" y="140166"/>
                  </a:moveTo>
                  <a:lnTo>
                    <a:pt x="214419" y="147967"/>
                  </a:lnTo>
                  <a:lnTo>
                    <a:pt x="206675" y="147967"/>
                  </a:lnTo>
                  <a:lnTo>
                    <a:pt x="206675" y="140166"/>
                  </a:lnTo>
                  <a:close/>
                  <a:moveTo>
                    <a:pt x="222575" y="140166"/>
                  </a:moveTo>
                  <a:lnTo>
                    <a:pt x="222575" y="147967"/>
                  </a:lnTo>
                  <a:lnTo>
                    <a:pt x="214842" y="147967"/>
                  </a:lnTo>
                  <a:lnTo>
                    <a:pt x="214842" y="140166"/>
                  </a:lnTo>
                  <a:close/>
                  <a:moveTo>
                    <a:pt x="230742" y="140166"/>
                  </a:moveTo>
                  <a:lnTo>
                    <a:pt x="230742" y="147967"/>
                  </a:lnTo>
                  <a:lnTo>
                    <a:pt x="222999" y="147967"/>
                  </a:lnTo>
                  <a:lnTo>
                    <a:pt x="222999" y="140166"/>
                  </a:lnTo>
                  <a:close/>
                  <a:moveTo>
                    <a:pt x="238898" y="140166"/>
                  </a:moveTo>
                  <a:lnTo>
                    <a:pt x="238898" y="147967"/>
                  </a:lnTo>
                  <a:lnTo>
                    <a:pt x="231166" y="147967"/>
                  </a:lnTo>
                  <a:lnTo>
                    <a:pt x="231166" y="140166"/>
                  </a:lnTo>
                  <a:close/>
                  <a:moveTo>
                    <a:pt x="247066" y="140166"/>
                  </a:moveTo>
                  <a:lnTo>
                    <a:pt x="247066" y="147967"/>
                  </a:lnTo>
                  <a:lnTo>
                    <a:pt x="239322" y="147967"/>
                  </a:lnTo>
                  <a:lnTo>
                    <a:pt x="239322" y="140166"/>
                  </a:lnTo>
                  <a:close/>
                  <a:moveTo>
                    <a:pt x="255222" y="140166"/>
                  </a:moveTo>
                  <a:lnTo>
                    <a:pt x="255222" y="147967"/>
                  </a:lnTo>
                  <a:lnTo>
                    <a:pt x="247490" y="147967"/>
                  </a:lnTo>
                  <a:lnTo>
                    <a:pt x="247490" y="140166"/>
                  </a:lnTo>
                  <a:close/>
                  <a:moveTo>
                    <a:pt x="263390" y="140166"/>
                  </a:moveTo>
                  <a:lnTo>
                    <a:pt x="263390" y="147967"/>
                  </a:lnTo>
                  <a:lnTo>
                    <a:pt x="255646" y="147967"/>
                  </a:lnTo>
                  <a:lnTo>
                    <a:pt x="255646" y="140166"/>
                  </a:lnTo>
                  <a:close/>
                  <a:moveTo>
                    <a:pt x="271546" y="140166"/>
                  </a:moveTo>
                  <a:lnTo>
                    <a:pt x="271546" y="147967"/>
                  </a:lnTo>
                  <a:lnTo>
                    <a:pt x="263813" y="147967"/>
                  </a:lnTo>
                  <a:lnTo>
                    <a:pt x="263813" y="140166"/>
                  </a:lnTo>
                  <a:close/>
                  <a:moveTo>
                    <a:pt x="11238" y="148379"/>
                  </a:moveTo>
                  <a:lnTo>
                    <a:pt x="11238" y="156169"/>
                  </a:lnTo>
                  <a:lnTo>
                    <a:pt x="3505" y="156169"/>
                  </a:lnTo>
                  <a:lnTo>
                    <a:pt x="3505" y="148379"/>
                  </a:lnTo>
                  <a:close/>
                  <a:moveTo>
                    <a:pt x="19394" y="148379"/>
                  </a:moveTo>
                  <a:lnTo>
                    <a:pt x="19394" y="156169"/>
                  </a:lnTo>
                  <a:lnTo>
                    <a:pt x="11662" y="156169"/>
                  </a:lnTo>
                  <a:lnTo>
                    <a:pt x="11662" y="148379"/>
                  </a:lnTo>
                  <a:close/>
                  <a:moveTo>
                    <a:pt x="27561" y="148379"/>
                  </a:moveTo>
                  <a:lnTo>
                    <a:pt x="27561" y="156169"/>
                  </a:lnTo>
                  <a:lnTo>
                    <a:pt x="19818" y="156169"/>
                  </a:lnTo>
                  <a:lnTo>
                    <a:pt x="19818" y="148379"/>
                  </a:lnTo>
                  <a:close/>
                  <a:moveTo>
                    <a:pt x="35328" y="148368"/>
                  </a:moveTo>
                  <a:lnTo>
                    <a:pt x="35328" y="156169"/>
                  </a:lnTo>
                  <a:lnTo>
                    <a:pt x="27985" y="156169"/>
                  </a:lnTo>
                  <a:lnTo>
                    <a:pt x="27985" y="148368"/>
                  </a:lnTo>
                  <a:close/>
                  <a:moveTo>
                    <a:pt x="43496" y="148368"/>
                  </a:moveTo>
                  <a:lnTo>
                    <a:pt x="43496" y="156169"/>
                  </a:lnTo>
                  <a:lnTo>
                    <a:pt x="35752" y="156169"/>
                  </a:lnTo>
                  <a:lnTo>
                    <a:pt x="35752" y="148368"/>
                  </a:lnTo>
                  <a:close/>
                  <a:moveTo>
                    <a:pt x="51652" y="148368"/>
                  </a:moveTo>
                  <a:lnTo>
                    <a:pt x="51652" y="156169"/>
                  </a:lnTo>
                  <a:lnTo>
                    <a:pt x="43919" y="156169"/>
                  </a:lnTo>
                  <a:lnTo>
                    <a:pt x="43919" y="148368"/>
                  </a:lnTo>
                  <a:close/>
                  <a:moveTo>
                    <a:pt x="59819" y="148368"/>
                  </a:moveTo>
                  <a:lnTo>
                    <a:pt x="59819" y="156169"/>
                  </a:lnTo>
                  <a:lnTo>
                    <a:pt x="52075" y="156169"/>
                  </a:lnTo>
                  <a:lnTo>
                    <a:pt x="52075" y="148368"/>
                  </a:lnTo>
                  <a:close/>
                  <a:moveTo>
                    <a:pt x="67975" y="148368"/>
                  </a:moveTo>
                  <a:lnTo>
                    <a:pt x="67975" y="156169"/>
                  </a:lnTo>
                  <a:lnTo>
                    <a:pt x="60243" y="156169"/>
                  </a:lnTo>
                  <a:lnTo>
                    <a:pt x="60243" y="148368"/>
                  </a:lnTo>
                  <a:close/>
                  <a:moveTo>
                    <a:pt x="76452" y="148368"/>
                  </a:moveTo>
                  <a:lnTo>
                    <a:pt x="76452" y="156169"/>
                  </a:lnTo>
                  <a:lnTo>
                    <a:pt x="68399" y="156169"/>
                  </a:lnTo>
                  <a:lnTo>
                    <a:pt x="68399" y="148368"/>
                  </a:lnTo>
                  <a:close/>
                  <a:moveTo>
                    <a:pt x="84608" y="148368"/>
                  </a:moveTo>
                  <a:lnTo>
                    <a:pt x="84608" y="156169"/>
                  </a:lnTo>
                  <a:lnTo>
                    <a:pt x="76876" y="156169"/>
                  </a:lnTo>
                  <a:lnTo>
                    <a:pt x="76876" y="148368"/>
                  </a:lnTo>
                  <a:close/>
                  <a:moveTo>
                    <a:pt x="92776" y="148368"/>
                  </a:moveTo>
                  <a:lnTo>
                    <a:pt x="92776" y="156169"/>
                  </a:lnTo>
                  <a:lnTo>
                    <a:pt x="85032" y="156169"/>
                  </a:lnTo>
                  <a:lnTo>
                    <a:pt x="85032" y="148368"/>
                  </a:lnTo>
                  <a:close/>
                  <a:moveTo>
                    <a:pt x="100932" y="148368"/>
                  </a:moveTo>
                  <a:lnTo>
                    <a:pt x="100932" y="156169"/>
                  </a:lnTo>
                  <a:lnTo>
                    <a:pt x="93200" y="156169"/>
                  </a:lnTo>
                  <a:lnTo>
                    <a:pt x="93200" y="148368"/>
                  </a:lnTo>
                  <a:close/>
                  <a:moveTo>
                    <a:pt x="109099" y="148368"/>
                  </a:moveTo>
                  <a:lnTo>
                    <a:pt x="109099" y="156169"/>
                  </a:lnTo>
                  <a:lnTo>
                    <a:pt x="101356" y="156169"/>
                  </a:lnTo>
                  <a:lnTo>
                    <a:pt x="101356" y="148368"/>
                  </a:lnTo>
                  <a:close/>
                  <a:moveTo>
                    <a:pt x="116866" y="148368"/>
                  </a:moveTo>
                  <a:lnTo>
                    <a:pt x="116866" y="156169"/>
                  </a:lnTo>
                  <a:lnTo>
                    <a:pt x="109523" y="156169"/>
                  </a:lnTo>
                  <a:lnTo>
                    <a:pt x="109523" y="148368"/>
                  </a:lnTo>
                  <a:close/>
                  <a:moveTo>
                    <a:pt x="125034" y="148368"/>
                  </a:moveTo>
                  <a:lnTo>
                    <a:pt x="125034" y="156169"/>
                  </a:lnTo>
                  <a:lnTo>
                    <a:pt x="117290" y="156169"/>
                  </a:lnTo>
                  <a:lnTo>
                    <a:pt x="117290" y="148368"/>
                  </a:lnTo>
                  <a:close/>
                  <a:moveTo>
                    <a:pt x="133190" y="148368"/>
                  </a:moveTo>
                  <a:lnTo>
                    <a:pt x="133190" y="156169"/>
                  </a:lnTo>
                  <a:lnTo>
                    <a:pt x="125446" y="156169"/>
                  </a:lnTo>
                  <a:lnTo>
                    <a:pt x="125446" y="148368"/>
                  </a:lnTo>
                  <a:close/>
                  <a:moveTo>
                    <a:pt x="141346" y="148368"/>
                  </a:moveTo>
                  <a:lnTo>
                    <a:pt x="141346" y="156169"/>
                  </a:lnTo>
                  <a:lnTo>
                    <a:pt x="133614" y="156169"/>
                  </a:lnTo>
                  <a:lnTo>
                    <a:pt x="133614" y="148368"/>
                  </a:lnTo>
                  <a:close/>
                  <a:moveTo>
                    <a:pt x="149513" y="148368"/>
                  </a:moveTo>
                  <a:lnTo>
                    <a:pt x="149513" y="156169"/>
                  </a:lnTo>
                  <a:lnTo>
                    <a:pt x="141770" y="156169"/>
                  </a:lnTo>
                  <a:lnTo>
                    <a:pt x="141770" y="148368"/>
                  </a:lnTo>
                  <a:close/>
                  <a:moveTo>
                    <a:pt x="157280" y="148368"/>
                  </a:moveTo>
                  <a:lnTo>
                    <a:pt x="157280" y="156169"/>
                  </a:lnTo>
                  <a:lnTo>
                    <a:pt x="149937" y="156169"/>
                  </a:lnTo>
                  <a:lnTo>
                    <a:pt x="149937" y="148368"/>
                  </a:lnTo>
                  <a:close/>
                  <a:moveTo>
                    <a:pt x="165448" y="148368"/>
                  </a:moveTo>
                  <a:lnTo>
                    <a:pt x="165448" y="156169"/>
                  </a:lnTo>
                  <a:lnTo>
                    <a:pt x="157704" y="156169"/>
                  </a:lnTo>
                  <a:lnTo>
                    <a:pt x="157704" y="148368"/>
                  </a:lnTo>
                  <a:close/>
                  <a:moveTo>
                    <a:pt x="173604" y="148368"/>
                  </a:moveTo>
                  <a:lnTo>
                    <a:pt x="173604" y="156169"/>
                  </a:lnTo>
                  <a:lnTo>
                    <a:pt x="165871" y="156169"/>
                  </a:lnTo>
                  <a:lnTo>
                    <a:pt x="165871" y="148368"/>
                  </a:lnTo>
                  <a:close/>
                  <a:moveTo>
                    <a:pt x="181771" y="148368"/>
                  </a:moveTo>
                  <a:lnTo>
                    <a:pt x="181771" y="156169"/>
                  </a:lnTo>
                  <a:lnTo>
                    <a:pt x="174028" y="156169"/>
                  </a:lnTo>
                  <a:lnTo>
                    <a:pt x="174028" y="148368"/>
                  </a:lnTo>
                  <a:close/>
                  <a:moveTo>
                    <a:pt x="189927" y="148368"/>
                  </a:moveTo>
                  <a:lnTo>
                    <a:pt x="189927" y="156169"/>
                  </a:lnTo>
                  <a:lnTo>
                    <a:pt x="182195" y="156169"/>
                  </a:lnTo>
                  <a:lnTo>
                    <a:pt x="182195" y="148368"/>
                  </a:lnTo>
                  <a:close/>
                  <a:moveTo>
                    <a:pt x="198095" y="148368"/>
                  </a:moveTo>
                  <a:lnTo>
                    <a:pt x="198095" y="156169"/>
                  </a:lnTo>
                  <a:lnTo>
                    <a:pt x="190351" y="156169"/>
                  </a:lnTo>
                  <a:lnTo>
                    <a:pt x="190351" y="148368"/>
                  </a:lnTo>
                  <a:close/>
                  <a:moveTo>
                    <a:pt x="206251" y="148368"/>
                  </a:moveTo>
                  <a:lnTo>
                    <a:pt x="206251" y="156169"/>
                  </a:lnTo>
                  <a:lnTo>
                    <a:pt x="198519" y="156169"/>
                  </a:lnTo>
                  <a:lnTo>
                    <a:pt x="198519" y="148368"/>
                  </a:lnTo>
                  <a:close/>
                  <a:moveTo>
                    <a:pt x="214419" y="148368"/>
                  </a:moveTo>
                  <a:lnTo>
                    <a:pt x="214419" y="156169"/>
                  </a:lnTo>
                  <a:lnTo>
                    <a:pt x="206675" y="156169"/>
                  </a:lnTo>
                  <a:lnTo>
                    <a:pt x="206675" y="148368"/>
                  </a:lnTo>
                  <a:close/>
                  <a:moveTo>
                    <a:pt x="222575" y="148368"/>
                  </a:moveTo>
                  <a:lnTo>
                    <a:pt x="222575" y="156169"/>
                  </a:lnTo>
                  <a:lnTo>
                    <a:pt x="214842" y="156169"/>
                  </a:lnTo>
                  <a:lnTo>
                    <a:pt x="214842" y="148368"/>
                  </a:lnTo>
                  <a:close/>
                  <a:moveTo>
                    <a:pt x="230742" y="148368"/>
                  </a:moveTo>
                  <a:lnTo>
                    <a:pt x="230742" y="156169"/>
                  </a:lnTo>
                  <a:lnTo>
                    <a:pt x="222999" y="156169"/>
                  </a:lnTo>
                  <a:lnTo>
                    <a:pt x="222999" y="148368"/>
                  </a:lnTo>
                  <a:close/>
                  <a:moveTo>
                    <a:pt x="238898" y="148368"/>
                  </a:moveTo>
                  <a:lnTo>
                    <a:pt x="238898" y="156169"/>
                  </a:lnTo>
                  <a:lnTo>
                    <a:pt x="231166" y="156169"/>
                  </a:lnTo>
                  <a:lnTo>
                    <a:pt x="231166" y="148368"/>
                  </a:lnTo>
                  <a:close/>
                  <a:moveTo>
                    <a:pt x="247066" y="148368"/>
                  </a:moveTo>
                  <a:lnTo>
                    <a:pt x="247066" y="156169"/>
                  </a:lnTo>
                  <a:lnTo>
                    <a:pt x="239322" y="156169"/>
                  </a:lnTo>
                  <a:lnTo>
                    <a:pt x="239322" y="148368"/>
                  </a:lnTo>
                  <a:close/>
                  <a:moveTo>
                    <a:pt x="255222" y="148379"/>
                  </a:moveTo>
                  <a:lnTo>
                    <a:pt x="255222" y="156169"/>
                  </a:lnTo>
                  <a:lnTo>
                    <a:pt x="247490" y="156169"/>
                  </a:lnTo>
                  <a:lnTo>
                    <a:pt x="247490" y="148379"/>
                  </a:lnTo>
                  <a:close/>
                  <a:moveTo>
                    <a:pt x="263390" y="148379"/>
                  </a:moveTo>
                  <a:lnTo>
                    <a:pt x="263390" y="156169"/>
                  </a:lnTo>
                  <a:lnTo>
                    <a:pt x="255646" y="156169"/>
                  </a:lnTo>
                  <a:lnTo>
                    <a:pt x="255646" y="148379"/>
                  </a:lnTo>
                  <a:close/>
                  <a:moveTo>
                    <a:pt x="271546" y="148368"/>
                  </a:moveTo>
                  <a:lnTo>
                    <a:pt x="271546" y="156169"/>
                  </a:lnTo>
                  <a:lnTo>
                    <a:pt x="263813" y="156169"/>
                  </a:lnTo>
                  <a:lnTo>
                    <a:pt x="263813" y="148368"/>
                  </a:lnTo>
                  <a:close/>
                  <a:moveTo>
                    <a:pt x="11238" y="156581"/>
                  </a:moveTo>
                  <a:lnTo>
                    <a:pt x="11238" y="164370"/>
                  </a:lnTo>
                  <a:lnTo>
                    <a:pt x="3505" y="164370"/>
                  </a:lnTo>
                  <a:lnTo>
                    <a:pt x="3505" y="156581"/>
                  </a:lnTo>
                  <a:close/>
                  <a:moveTo>
                    <a:pt x="19394" y="156581"/>
                  </a:moveTo>
                  <a:lnTo>
                    <a:pt x="19394" y="164370"/>
                  </a:lnTo>
                  <a:lnTo>
                    <a:pt x="11662" y="164370"/>
                  </a:lnTo>
                  <a:lnTo>
                    <a:pt x="11662" y="156581"/>
                  </a:lnTo>
                  <a:close/>
                  <a:moveTo>
                    <a:pt x="27561" y="156581"/>
                  </a:moveTo>
                  <a:lnTo>
                    <a:pt x="27561" y="164370"/>
                  </a:lnTo>
                  <a:lnTo>
                    <a:pt x="19818" y="164370"/>
                  </a:lnTo>
                  <a:lnTo>
                    <a:pt x="19818" y="156581"/>
                  </a:lnTo>
                  <a:close/>
                  <a:moveTo>
                    <a:pt x="35328" y="156581"/>
                  </a:moveTo>
                  <a:lnTo>
                    <a:pt x="35328" y="164370"/>
                  </a:lnTo>
                  <a:lnTo>
                    <a:pt x="27985" y="164370"/>
                  </a:lnTo>
                  <a:lnTo>
                    <a:pt x="27985" y="156581"/>
                  </a:lnTo>
                  <a:close/>
                  <a:moveTo>
                    <a:pt x="43496" y="156581"/>
                  </a:moveTo>
                  <a:lnTo>
                    <a:pt x="43496" y="164370"/>
                  </a:lnTo>
                  <a:lnTo>
                    <a:pt x="35752" y="164370"/>
                  </a:lnTo>
                  <a:lnTo>
                    <a:pt x="35752" y="156581"/>
                  </a:lnTo>
                  <a:close/>
                  <a:moveTo>
                    <a:pt x="51652" y="156581"/>
                  </a:moveTo>
                  <a:lnTo>
                    <a:pt x="51652" y="164370"/>
                  </a:lnTo>
                  <a:lnTo>
                    <a:pt x="43919" y="164370"/>
                  </a:lnTo>
                  <a:lnTo>
                    <a:pt x="43919" y="156581"/>
                  </a:lnTo>
                  <a:close/>
                  <a:moveTo>
                    <a:pt x="59819" y="156581"/>
                  </a:moveTo>
                  <a:lnTo>
                    <a:pt x="59819" y="164370"/>
                  </a:lnTo>
                  <a:lnTo>
                    <a:pt x="52075" y="164370"/>
                  </a:lnTo>
                  <a:lnTo>
                    <a:pt x="52075" y="156581"/>
                  </a:lnTo>
                  <a:close/>
                  <a:moveTo>
                    <a:pt x="67975" y="156581"/>
                  </a:moveTo>
                  <a:lnTo>
                    <a:pt x="67975" y="164370"/>
                  </a:lnTo>
                  <a:lnTo>
                    <a:pt x="60243" y="164370"/>
                  </a:lnTo>
                  <a:lnTo>
                    <a:pt x="60243" y="156581"/>
                  </a:lnTo>
                  <a:close/>
                  <a:moveTo>
                    <a:pt x="76452" y="156581"/>
                  </a:moveTo>
                  <a:lnTo>
                    <a:pt x="76452" y="164370"/>
                  </a:lnTo>
                  <a:lnTo>
                    <a:pt x="68399" y="164370"/>
                  </a:lnTo>
                  <a:lnTo>
                    <a:pt x="68399" y="156581"/>
                  </a:lnTo>
                  <a:close/>
                  <a:moveTo>
                    <a:pt x="84608" y="156581"/>
                  </a:moveTo>
                  <a:lnTo>
                    <a:pt x="84608" y="164370"/>
                  </a:lnTo>
                  <a:lnTo>
                    <a:pt x="76876" y="164370"/>
                  </a:lnTo>
                  <a:lnTo>
                    <a:pt x="76876" y="156581"/>
                  </a:lnTo>
                  <a:close/>
                  <a:moveTo>
                    <a:pt x="92776" y="156581"/>
                  </a:moveTo>
                  <a:lnTo>
                    <a:pt x="92776" y="164370"/>
                  </a:lnTo>
                  <a:lnTo>
                    <a:pt x="85032" y="164370"/>
                  </a:lnTo>
                  <a:lnTo>
                    <a:pt x="85032" y="156581"/>
                  </a:lnTo>
                  <a:close/>
                  <a:moveTo>
                    <a:pt x="100932" y="156581"/>
                  </a:moveTo>
                  <a:lnTo>
                    <a:pt x="100932" y="164370"/>
                  </a:lnTo>
                  <a:lnTo>
                    <a:pt x="93200" y="164370"/>
                  </a:lnTo>
                  <a:lnTo>
                    <a:pt x="93200" y="156581"/>
                  </a:lnTo>
                  <a:close/>
                  <a:moveTo>
                    <a:pt x="109099" y="156581"/>
                  </a:moveTo>
                  <a:lnTo>
                    <a:pt x="109099" y="164370"/>
                  </a:lnTo>
                  <a:lnTo>
                    <a:pt x="101356" y="164370"/>
                  </a:lnTo>
                  <a:lnTo>
                    <a:pt x="101356" y="156581"/>
                  </a:lnTo>
                  <a:close/>
                  <a:moveTo>
                    <a:pt x="116866" y="156581"/>
                  </a:moveTo>
                  <a:lnTo>
                    <a:pt x="116866" y="164370"/>
                  </a:lnTo>
                  <a:lnTo>
                    <a:pt x="109523" y="164370"/>
                  </a:lnTo>
                  <a:lnTo>
                    <a:pt x="109523" y="156581"/>
                  </a:lnTo>
                  <a:close/>
                  <a:moveTo>
                    <a:pt x="125034" y="156581"/>
                  </a:moveTo>
                  <a:lnTo>
                    <a:pt x="125034" y="164370"/>
                  </a:lnTo>
                  <a:lnTo>
                    <a:pt x="117290" y="164370"/>
                  </a:lnTo>
                  <a:lnTo>
                    <a:pt x="117290" y="156581"/>
                  </a:lnTo>
                  <a:close/>
                  <a:moveTo>
                    <a:pt x="133190" y="156581"/>
                  </a:moveTo>
                  <a:lnTo>
                    <a:pt x="133190" y="164370"/>
                  </a:lnTo>
                  <a:lnTo>
                    <a:pt x="125446" y="164370"/>
                  </a:lnTo>
                  <a:lnTo>
                    <a:pt x="125446" y="156581"/>
                  </a:lnTo>
                  <a:close/>
                  <a:moveTo>
                    <a:pt x="141346" y="156581"/>
                  </a:moveTo>
                  <a:lnTo>
                    <a:pt x="141346" y="164370"/>
                  </a:lnTo>
                  <a:lnTo>
                    <a:pt x="133614" y="164370"/>
                  </a:lnTo>
                  <a:lnTo>
                    <a:pt x="133614" y="156581"/>
                  </a:lnTo>
                  <a:close/>
                  <a:moveTo>
                    <a:pt x="149513" y="156581"/>
                  </a:moveTo>
                  <a:lnTo>
                    <a:pt x="149513" y="164370"/>
                  </a:lnTo>
                  <a:lnTo>
                    <a:pt x="141770" y="164370"/>
                  </a:lnTo>
                  <a:lnTo>
                    <a:pt x="141770" y="156581"/>
                  </a:lnTo>
                  <a:close/>
                  <a:moveTo>
                    <a:pt x="157280" y="156581"/>
                  </a:moveTo>
                  <a:lnTo>
                    <a:pt x="157280" y="164370"/>
                  </a:lnTo>
                  <a:lnTo>
                    <a:pt x="149937" y="164370"/>
                  </a:lnTo>
                  <a:lnTo>
                    <a:pt x="149937" y="156581"/>
                  </a:lnTo>
                  <a:close/>
                  <a:moveTo>
                    <a:pt x="165448" y="156581"/>
                  </a:moveTo>
                  <a:lnTo>
                    <a:pt x="165448" y="164370"/>
                  </a:lnTo>
                  <a:lnTo>
                    <a:pt x="157704" y="164370"/>
                  </a:lnTo>
                  <a:lnTo>
                    <a:pt x="157704" y="156581"/>
                  </a:lnTo>
                  <a:close/>
                  <a:moveTo>
                    <a:pt x="173604" y="156581"/>
                  </a:moveTo>
                  <a:lnTo>
                    <a:pt x="173604" y="164370"/>
                  </a:lnTo>
                  <a:lnTo>
                    <a:pt x="165871" y="164370"/>
                  </a:lnTo>
                  <a:lnTo>
                    <a:pt x="165871" y="156581"/>
                  </a:lnTo>
                  <a:close/>
                  <a:moveTo>
                    <a:pt x="181771" y="156581"/>
                  </a:moveTo>
                  <a:lnTo>
                    <a:pt x="181771" y="164370"/>
                  </a:lnTo>
                  <a:lnTo>
                    <a:pt x="174028" y="164370"/>
                  </a:lnTo>
                  <a:lnTo>
                    <a:pt x="174028" y="156581"/>
                  </a:lnTo>
                  <a:close/>
                  <a:moveTo>
                    <a:pt x="189927" y="156581"/>
                  </a:moveTo>
                  <a:lnTo>
                    <a:pt x="189927" y="164370"/>
                  </a:lnTo>
                  <a:lnTo>
                    <a:pt x="182195" y="164370"/>
                  </a:lnTo>
                  <a:lnTo>
                    <a:pt x="182195" y="156581"/>
                  </a:lnTo>
                  <a:close/>
                  <a:moveTo>
                    <a:pt x="198095" y="156581"/>
                  </a:moveTo>
                  <a:lnTo>
                    <a:pt x="198095" y="164370"/>
                  </a:lnTo>
                  <a:lnTo>
                    <a:pt x="190351" y="164370"/>
                  </a:lnTo>
                  <a:lnTo>
                    <a:pt x="190351" y="156581"/>
                  </a:lnTo>
                  <a:close/>
                  <a:moveTo>
                    <a:pt x="206251" y="156581"/>
                  </a:moveTo>
                  <a:lnTo>
                    <a:pt x="206251" y="164370"/>
                  </a:lnTo>
                  <a:lnTo>
                    <a:pt x="198519" y="164370"/>
                  </a:lnTo>
                  <a:lnTo>
                    <a:pt x="198519" y="156581"/>
                  </a:lnTo>
                  <a:close/>
                  <a:moveTo>
                    <a:pt x="214419" y="156581"/>
                  </a:moveTo>
                  <a:lnTo>
                    <a:pt x="214419" y="164370"/>
                  </a:lnTo>
                  <a:lnTo>
                    <a:pt x="206675" y="164370"/>
                  </a:lnTo>
                  <a:lnTo>
                    <a:pt x="206675" y="156581"/>
                  </a:lnTo>
                  <a:close/>
                  <a:moveTo>
                    <a:pt x="222575" y="156581"/>
                  </a:moveTo>
                  <a:lnTo>
                    <a:pt x="222575" y="164370"/>
                  </a:lnTo>
                  <a:lnTo>
                    <a:pt x="214842" y="164370"/>
                  </a:lnTo>
                  <a:lnTo>
                    <a:pt x="214842" y="156581"/>
                  </a:lnTo>
                  <a:close/>
                  <a:moveTo>
                    <a:pt x="230742" y="156581"/>
                  </a:moveTo>
                  <a:lnTo>
                    <a:pt x="230742" y="164370"/>
                  </a:lnTo>
                  <a:lnTo>
                    <a:pt x="222999" y="164370"/>
                  </a:lnTo>
                  <a:lnTo>
                    <a:pt x="222999" y="156581"/>
                  </a:lnTo>
                  <a:close/>
                  <a:moveTo>
                    <a:pt x="238898" y="156581"/>
                  </a:moveTo>
                  <a:lnTo>
                    <a:pt x="238898" y="164370"/>
                  </a:lnTo>
                  <a:lnTo>
                    <a:pt x="231166" y="164370"/>
                  </a:lnTo>
                  <a:lnTo>
                    <a:pt x="231166" y="156581"/>
                  </a:lnTo>
                  <a:close/>
                  <a:moveTo>
                    <a:pt x="247066" y="156581"/>
                  </a:moveTo>
                  <a:lnTo>
                    <a:pt x="247066" y="164370"/>
                  </a:lnTo>
                  <a:lnTo>
                    <a:pt x="239322" y="164370"/>
                  </a:lnTo>
                  <a:lnTo>
                    <a:pt x="239322" y="156581"/>
                  </a:lnTo>
                  <a:close/>
                  <a:moveTo>
                    <a:pt x="255222" y="156581"/>
                  </a:moveTo>
                  <a:lnTo>
                    <a:pt x="255222" y="164370"/>
                  </a:lnTo>
                  <a:lnTo>
                    <a:pt x="247490" y="164370"/>
                  </a:lnTo>
                  <a:lnTo>
                    <a:pt x="247490" y="156581"/>
                  </a:lnTo>
                  <a:close/>
                  <a:moveTo>
                    <a:pt x="263390" y="156581"/>
                  </a:moveTo>
                  <a:lnTo>
                    <a:pt x="263390" y="164370"/>
                  </a:lnTo>
                  <a:lnTo>
                    <a:pt x="255646" y="164370"/>
                  </a:lnTo>
                  <a:lnTo>
                    <a:pt x="255646" y="156581"/>
                  </a:lnTo>
                  <a:close/>
                  <a:moveTo>
                    <a:pt x="271546" y="156581"/>
                  </a:moveTo>
                  <a:lnTo>
                    <a:pt x="271546" y="164370"/>
                  </a:lnTo>
                  <a:lnTo>
                    <a:pt x="263813" y="164370"/>
                  </a:lnTo>
                  <a:lnTo>
                    <a:pt x="263813" y="156581"/>
                  </a:lnTo>
                  <a:close/>
                  <a:moveTo>
                    <a:pt x="11238" y="164783"/>
                  </a:moveTo>
                  <a:lnTo>
                    <a:pt x="11238" y="172584"/>
                  </a:lnTo>
                  <a:lnTo>
                    <a:pt x="3505" y="172584"/>
                  </a:lnTo>
                  <a:lnTo>
                    <a:pt x="3505" y="164783"/>
                  </a:lnTo>
                  <a:close/>
                  <a:moveTo>
                    <a:pt x="19394" y="164783"/>
                  </a:moveTo>
                  <a:lnTo>
                    <a:pt x="19394" y="172584"/>
                  </a:lnTo>
                  <a:lnTo>
                    <a:pt x="11662" y="172584"/>
                  </a:lnTo>
                  <a:lnTo>
                    <a:pt x="11662" y="164783"/>
                  </a:lnTo>
                  <a:close/>
                  <a:moveTo>
                    <a:pt x="27561" y="164783"/>
                  </a:moveTo>
                  <a:lnTo>
                    <a:pt x="27561" y="172584"/>
                  </a:lnTo>
                  <a:lnTo>
                    <a:pt x="19818" y="172584"/>
                  </a:lnTo>
                  <a:lnTo>
                    <a:pt x="19818" y="164783"/>
                  </a:lnTo>
                  <a:close/>
                  <a:moveTo>
                    <a:pt x="35328" y="164783"/>
                  </a:moveTo>
                  <a:lnTo>
                    <a:pt x="35328" y="172584"/>
                  </a:lnTo>
                  <a:lnTo>
                    <a:pt x="27985" y="172584"/>
                  </a:lnTo>
                  <a:lnTo>
                    <a:pt x="27985" y="164783"/>
                  </a:lnTo>
                  <a:close/>
                  <a:moveTo>
                    <a:pt x="43496" y="164783"/>
                  </a:moveTo>
                  <a:lnTo>
                    <a:pt x="43496" y="172584"/>
                  </a:lnTo>
                  <a:lnTo>
                    <a:pt x="35752" y="172584"/>
                  </a:lnTo>
                  <a:lnTo>
                    <a:pt x="35752" y="164783"/>
                  </a:lnTo>
                  <a:close/>
                  <a:moveTo>
                    <a:pt x="51652" y="164783"/>
                  </a:moveTo>
                  <a:lnTo>
                    <a:pt x="51652" y="172584"/>
                  </a:lnTo>
                  <a:lnTo>
                    <a:pt x="43919" y="172584"/>
                  </a:lnTo>
                  <a:lnTo>
                    <a:pt x="43919" y="164783"/>
                  </a:lnTo>
                  <a:close/>
                  <a:moveTo>
                    <a:pt x="59819" y="164783"/>
                  </a:moveTo>
                  <a:lnTo>
                    <a:pt x="59819" y="172584"/>
                  </a:lnTo>
                  <a:lnTo>
                    <a:pt x="52075" y="172584"/>
                  </a:lnTo>
                  <a:lnTo>
                    <a:pt x="52075" y="164783"/>
                  </a:lnTo>
                  <a:close/>
                  <a:moveTo>
                    <a:pt x="67975" y="164783"/>
                  </a:moveTo>
                  <a:lnTo>
                    <a:pt x="67975" y="172584"/>
                  </a:lnTo>
                  <a:lnTo>
                    <a:pt x="60243" y="172584"/>
                  </a:lnTo>
                  <a:lnTo>
                    <a:pt x="60243" y="164783"/>
                  </a:lnTo>
                  <a:close/>
                  <a:moveTo>
                    <a:pt x="76452" y="164783"/>
                  </a:moveTo>
                  <a:lnTo>
                    <a:pt x="76452" y="172584"/>
                  </a:lnTo>
                  <a:lnTo>
                    <a:pt x="68399" y="172584"/>
                  </a:lnTo>
                  <a:lnTo>
                    <a:pt x="68399" y="164783"/>
                  </a:lnTo>
                  <a:close/>
                  <a:moveTo>
                    <a:pt x="84608" y="164783"/>
                  </a:moveTo>
                  <a:lnTo>
                    <a:pt x="84608" y="172584"/>
                  </a:lnTo>
                  <a:lnTo>
                    <a:pt x="76876" y="172584"/>
                  </a:lnTo>
                  <a:lnTo>
                    <a:pt x="76876" y="164783"/>
                  </a:lnTo>
                  <a:close/>
                  <a:moveTo>
                    <a:pt x="92776" y="164783"/>
                  </a:moveTo>
                  <a:lnTo>
                    <a:pt x="92776" y="172584"/>
                  </a:lnTo>
                  <a:lnTo>
                    <a:pt x="85032" y="172584"/>
                  </a:lnTo>
                  <a:lnTo>
                    <a:pt x="85032" y="164783"/>
                  </a:lnTo>
                  <a:close/>
                  <a:moveTo>
                    <a:pt x="100932" y="164783"/>
                  </a:moveTo>
                  <a:lnTo>
                    <a:pt x="100932" y="172584"/>
                  </a:lnTo>
                  <a:lnTo>
                    <a:pt x="93200" y="172584"/>
                  </a:lnTo>
                  <a:lnTo>
                    <a:pt x="93200" y="164783"/>
                  </a:lnTo>
                  <a:close/>
                  <a:moveTo>
                    <a:pt x="109099" y="164783"/>
                  </a:moveTo>
                  <a:lnTo>
                    <a:pt x="109099" y="172584"/>
                  </a:lnTo>
                  <a:lnTo>
                    <a:pt x="101356" y="172584"/>
                  </a:lnTo>
                  <a:lnTo>
                    <a:pt x="101356" y="164783"/>
                  </a:lnTo>
                  <a:close/>
                  <a:moveTo>
                    <a:pt x="116866" y="164783"/>
                  </a:moveTo>
                  <a:lnTo>
                    <a:pt x="116866" y="172584"/>
                  </a:lnTo>
                  <a:lnTo>
                    <a:pt x="109523" y="172584"/>
                  </a:lnTo>
                  <a:lnTo>
                    <a:pt x="109523" y="164783"/>
                  </a:lnTo>
                  <a:close/>
                  <a:moveTo>
                    <a:pt x="125034" y="164783"/>
                  </a:moveTo>
                  <a:lnTo>
                    <a:pt x="125034" y="172584"/>
                  </a:lnTo>
                  <a:lnTo>
                    <a:pt x="117290" y="172584"/>
                  </a:lnTo>
                  <a:lnTo>
                    <a:pt x="117290" y="164783"/>
                  </a:lnTo>
                  <a:close/>
                  <a:moveTo>
                    <a:pt x="133190" y="164783"/>
                  </a:moveTo>
                  <a:lnTo>
                    <a:pt x="133190" y="172584"/>
                  </a:lnTo>
                  <a:lnTo>
                    <a:pt x="125446" y="172584"/>
                  </a:lnTo>
                  <a:lnTo>
                    <a:pt x="125446" y="164783"/>
                  </a:lnTo>
                  <a:close/>
                  <a:moveTo>
                    <a:pt x="141346" y="164783"/>
                  </a:moveTo>
                  <a:lnTo>
                    <a:pt x="141346" y="172584"/>
                  </a:lnTo>
                  <a:lnTo>
                    <a:pt x="133614" y="172584"/>
                  </a:lnTo>
                  <a:lnTo>
                    <a:pt x="133614" y="164783"/>
                  </a:lnTo>
                  <a:close/>
                  <a:moveTo>
                    <a:pt x="149513" y="164783"/>
                  </a:moveTo>
                  <a:lnTo>
                    <a:pt x="149513" y="172584"/>
                  </a:lnTo>
                  <a:lnTo>
                    <a:pt x="141770" y="172584"/>
                  </a:lnTo>
                  <a:lnTo>
                    <a:pt x="141770" y="164783"/>
                  </a:lnTo>
                  <a:close/>
                  <a:moveTo>
                    <a:pt x="157280" y="164783"/>
                  </a:moveTo>
                  <a:lnTo>
                    <a:pt x="157280" y="172584"/>
                  </a:lnTo>
                  <a:lnTo>
                    <a:pt x="149937" y="172584"/>
                  </a:lnTo>
                  <a:lnTo>
                    <a:pt x="149937" y="164783"/>
                  </a:lnTo>
                  <a:close/>
                  <a:moveTo>
                    <a:pt x="165448" y="164783"/>
                  </a:moveTo>
                  <a:lnTo>
                    <a:pt x="165448" y="172584"/>
                  </a:lnTo>
                  <a:lnTo>
                    <a:pt x="157704" y="172584"/>
                  </a:lnTo>
                  <a:lnTo>
                    <a:pt x="157704" y="164783"/>
                  </a:lnTo>
                  <a:close/>
                  <a:moveTo>
                    <a:pt x="173604" y="164783"/>
                  </a:moveTo>
                  <a:lnTo>
                    <a:pt x="173604" y="172584"/>
                  </a:lnTo>
                  <a:lnTo>
                    <a:pt x="165871" y="172584"/>
                  </a:lnTo>
                  <a:lnTo>
                    <a:pt x="165871" y="164783"/>
                  </a:lnTo>
                  <a:close/>
                  <a:moveTo>
                    <a:pt x="181771" y="164783"/>
                  </a:moveTo>
                  <a:lnTo>
                    <a:pt x="181771" y="172584"/>
                  </a:lnTo>
                  <a:lnTo>
                    <a:pt x="174028" y="172584"/>
                  </a:lnTo>
                  <a:lnTo>
                    <a:pt x="174028" y="164783"/>
                  </a:lnTo>
                  <a:close/>
                  <a:moveTo>
                    <a:pt x="189927" y="164783"/>
                  </a:moveTo>
                  <a:lnTo>
                    <a:pt x="189927" y="172584"/>
                  </a:lnTo>
                  <a:lnTo>
                    <a:pt x="182195" y="172584"/>
                  </a:lnTo>
                  <a:lnTo>
                    <a:pt x="182195" y="164783"/>
                  </a:lnTo>
                  <a:close/>
                  <a:moveTo>
                    <a:pt x="198095" y="164783"/>
                  </a:moveTo>
                  <a:lnTo>
                    <a:pt x="198095" y="172584"/>
                  </a:lnTo>
                  <a:lnTo>
                    <a:pt x="190351" y="172584"/>
                  </a:lnTo>
                  <a:lnTo>
                    <a:pt x="190351" y="164783"/>
                  </a:lnTo>
                  <a:close/>
                  <a:moveTo>
                    <a:pt x="206251" y="164783"/>
                  </a:moveTo>
                  <a:lnTo>
                    <a:pt x="206251" y="172584"/>
                  </a:lnTo>
                  <a:lnTo>
                    <a:pt x="198519" y="172584"/>
                  </a:lnTo>
                  <a:lnTo>
                    <a:pt x="198519" y="164783"/>
                  </a:lnTo>
                  <a:close/>
                  <a:moveTo>
                    <a:pt x="214419" y="164783"/>
                  </a:moveTo>
                  <a:lnTo>
                    <a:pt x="214419" y="172584"/>
                  </a:lnTo>
                  <a:lnTo>
                    <a:pt x="206675" y="172584"/>
                  </a:lnTo>
                  <a:lnTo>
                    <a:pt x="206675" y="164783"/>
                  </a:lnTo>
                  <a:close/>
                  <a:moveTo>
                    <a:pt x="222575" y="164783"/>
                  </a:moveTo>
                  <a:lnTo>
                    <a:pt x="222575" y="172584"/>
                  </a:lnTo>
                  <a:lnTo>
                    <a:pt x="214842" y="172584"/>
                  </a:lnTo>
                  <a:lnTo>
                    <a:pt x="214842" y="164783"/>
                  </a:lnTo>
                  <a:close/>
                  <a:moveTo>
                    <a:pt x="230742" y="164783"/>
                  </a:moveTo>
                  <a:lnTo>
                    <a:pt x="230742" y="172584"/>
                  </a:lnTo>
                  <a:lnTo>
                    <a:pt x="222999" y="172584"/>
                  </a:lnTo>
                  <a:lnTo>
                    <a:pt x="222999" y="164783"/>
                  </a:lnTo>
                  <a:close/>
                  <a:moveTo>
                    <a:pt x="238898" y="164783"/>
                  </a:moveTo>
                  <a:lnTo>
                    <a:pt x="238898" y="172584"/>
                  </a:lnTo>
                  <a:lnTo>
                    <a:pt x="231166" y="172584"/>
                  </a:lnTo>
                  <a:lnTo>
                    <a:pt x="231166" y="164783"/>
                  </a:lnTo>
                  <a:close/>
                  <a:moveTo>
                    <a:pt x="247066" y="164783"/>
                  </a:moveTo>
                  <a:lnTo>
                    <a:pt x="247066" y="172584"/>
                  </a:lnTo>
                  <a:lnTo>
                    <a:pt x="239322" y="172584"/>
                  </a:lnTo>
                  <a:lnTo>
                    <a:pt x="239322" y="164783"/>
                  </a:lnTo>
                  <a:close/>
                  <a:moveTo>
                    <a:pt x="255222" y="164783"/>
                  </a:moveTo>
                  <a:lnTo>
                    <a:pt x="255222" y="172584"/>
                  </a:lnTo>
                  <a:lnTo>
                    <a:pt x="247490" y="172584"/>
                  </a:lnTo>
                  <a:lnTo>
                    <a:pt x="247490" y="164783"/>
                  </a:lnTo>
                  <a:close/>
                  <a:moveTo>
                    <a:pt x="263390" y="164783"/>
                  </a:moveTo>
                  <a:lnTo>
                    <a:pt x="263390" y="172584"/>
                  </a:lnTo>
                  <a:lnTo>
                    <a:pt x="255646" y="172584"/>
                  </a:lnTo>
                  <a:lnTo>
                    <a:pt x="255646" y="164783"/>
                  </a:lnTo>
                  <a:close/>
                  <a:moveTo>
                    <a:pt x="271546" y="164783"/>
                  </a:moveTo>
                  <a:lnTo>
                    <a:pt x="271546" y="172584"/>
                  </a:lnTo>
                  <a:lnTo>
                    <a:pt x="263813" y="172584"/>
                  </a:lnTo>
                  <a:lnTo>
                    <a:pt x="263813" y="164783"/>
                  </a:lnTo>
                  <a:close/>
                  <a:moveTo>
                    <a:pt x="11238" y="172996"/>
                  </a:moveTo>
                  <a:lnTo>
                    <a:pt x="11238" y="180786"/>
                  </a:lnTo>
                  <a:lnTo>
                    <a:pt x="3505" y="180786"/>
                  </a:lnTo>
                  <a:lnTo>
                    <a:pt x="3505" y="172996"/>
                  </a:lnTo>
                  <a:close/>
                  <a:moveTo>
                    <a:pt x="19394" y="172996"/>
                  </a:moveTo>
                  <a:lnTo>
                    <a:pt x="19394" y="180786"/>
                  </a:lnTo>
                  <a:lnTo>
                    <a:pt x="11662" y="180786"/>
                  </a:lnTo>
                  <a:lnTo>
                    <a:pt x="11662" y="172996"/>
                  </a:lnTo>
                  <a:close/>
                  <a:moveTo>
                    <a:pt x="27561" y="172996"/>
                  </a:moveTo>
                  <a:lnTo>
                    <a:pt x="27561" y="180786"/>
                  </a:lnTo>
                  <a:lnTo>
                    <a:pt x="19818" y="180786"/>
                  </a:lnTo>
                  <a:lnTo>
                    <a:pt x="19818" y="172996"/>
                  </a:lnTo>
                  <a:close/>
                  <a:moveTo>
                    <a:pt x="35328" y="172996"/>
                  </a:moveTo>
                  <a:lnTo>
                    <a:pt x="35328" y="180786"/>
                  </a:lnTo>
                  <a:lnTo>
                    <a:pt x="27985" y="180786"/>
                  </a:lnTo>
                  <a:lnTo>
                    <a:pt x="27985" y="172996"/>
                  </a:lnTo>
                  <a:close/>
                  <a:moveTo>
                    <a:pt x="43496" y="172996"/>
                  </a:moveTo>
                  <a:lnTo>
                    <a:pt x="43496" y="180786"/>
                  </a:lnTo>
                  <a:lnTo>
                    <a:pt x="35752" y="180786"/>
                  </a:lnTo>
                  <a:lnTo>
                    <a:pt x="35752" y="172996"/>
                  </a:lnTo>
                  <a:close/>
                  <a:moveTo>
                    <a:pt x="51652" y="172996"/>
                  </a:moveTo>
                  <a:lnTo>
                    <a:pt x="51652" y="180786"/>
                  </a:lnTo>
                  <a:lnTo>
                    <a:pt x="43919" y="180786"/>
                  </a:lnTo>
                  <a:lnTo>
                    <a:pt x="43919" y="172996"/>
                  </a:lnTo>
                  <a:close/>
                  <a:moveTo>
                    <a:pt x="59819" y="172996"/>
                  </a:moveTo>
                  <a:lnTo>
                    <a:pt x="59819" y="180786"/>
                  </a:lnTo>
                  <a:lnTo>
                    <a:pt x="52075" y="180786"/>
                  </a:lnTo>
                  <a:lnTo>
                    <a:pt x="52075" y="172996"/>
                  </a:lnTo>
                  <a:close/>
                  <a:moveTo>
                    <a:pt x="67975" y="172996"/>
                  </a:moveTo>
                  <a:lnTo>
                    <a:pt x="67975" y="180786"/>
                  </a:lnTo>
                  <a:lnTo>
                    <a:pt x="60243" y="180786"/>
                  </a:lnTo>
                  <a:lnTo>
                    <a:pt x="60243" y="172996"/>
                  </a:lnTo>
                  <a:close/>
                  <a:moveTo>
                    <a:pt x="76452" y="172996"/>
                  </a:moveTo>
                  <a:lnTo>
                    <a:pt x="76452" y="180786"/>
                  </a:lnTo>
                  <a:lnTo>
                    <a:pt x="68399" y="180786"/>
                  </a:lnTo>
                  <a:lnTo>
                    <a:pt x="68399" y="172996"/>
                  </a:lnTo>
                  <a:close/>
                  <a:moveTo>
                    <a:pt x="84608" y="172996"/>
                  </a:moveTo>
                  <a:lnTo>
                    <a:pt x="84608" y="180786"/>
                  </a:lnTo>
                  <a:lnTo>
                    <a:pt x="76876" y="180786"/>
                  </a:lnTo>
                  <a:lnTo>
                    <a:pt x="76876" y="172996"/>
                  </a:lnTo>
                  <a:close/>
                  <a:moveTo>
                    <a:pt x="92776" y="172996"/>
                  </a:moveTo>
                  <a:lnTo>
                    <a:pt x="92776" y="180786"/>
                  </a:lnTo>
                  <a:lnTo>
                    <a:pt x="85032" y="180786"/>
                  </a:lnTo>
                  <a:lnTo>
                    <a:pt x="85032" y="172996"/>
                  </a:lnTo>
                  <a:close/>
                  <a:moveTo>
                    <a:pt x="100932" y="172996"/>
                  </a:moveTo>
                  <a:lnTo>
                    <a:pt x="100932" y="180786"/>
                  </a:lnTo>
                  <a:lnTo>
                    <a:pt x="93200" y="180786"/>
                  </a:lnTo>
                  <a:lnTo>
                    <a:pt x="93200" y="172996"/>
                  </a:lnTo>
                  <a:close/>
                  <a:moveTo>
                    <a:pt x="109099" y="172996"/>
                  </a:moveTo>
                  <a:lnTo>
                    <a:pt x="109099" y="180786"/>
                  </a:lnTo>
                  <a:lnTo>
                    <a:pt x="101356" y="180786"/>
                  </a:lnTo>
                  <a:lnTo>
                    <a:pt x="101356" y="172996"/>
                  </a:lnTo>
                  <a:close/>
                  <a:moveTo>
                    <a:pt x="116866" y="172996"/>
                  </a:moveTo>
                  <a:lnTo>
                    <a:pt x="116866" y="180786"/>
                  </a:lnTo>
                  <a:lnTo>
                    <a:pt x="109523" y="180786"/>
                  </a:lnTo>
                  <a:lnTo>
                    <a:pt x="109523" y="172996"/>
                  </a:lnTo>
                  <a:close/>
                  <a:moveTo>
                    <a:pt x="125034" y="172996"/>
                  </a:moveTo>
                  <a:lnTo>
                    <a:pt x="125034" y="180786"/>
                  </a:lnTo>
                  <a:lnTo>
                    <a:pt x="117290" y="180786"/>
                  </a:lnTo>
                  <a:lnTo>
                    <a:pt x="117290" y="172996"/>
                  </a:lnTo>
                  <a:close/>
                  <a:moveTo>
                    <a:pt x="133190" y="172996"/>
                  </a:moveTo>
                  <a:lnTo>
                    <a:pt x="133190" y="180786"/>
                  </a:lnTo>
                  <a:lnTo>
                    <a:pt x="125446" y="180786"/>
                  </a:lnTo>
                  <a:lnTo>
                    <a:pt x="125446" y="172996"/>
                  </a:lnTo>
                  <a:close/>
                  <a:moveTo>
                    <a:pt x="141346" y="172996"/>
                  </a:moveTo>
                  <a:lnTo>
                    <a:pt x="141346" y="180786"/>
                  </a:lnTo>
                  <a:lnTo>
                    <a:pt x="133614" y="180786"/>
                  </a:lnTo>
                  <a:lnTo>
                    <a:pt x="133614" y="172996"/>
                  </a:lnTo>
                  <a:close/>
                  <a:moveTo>
                    <a:pt x="149513" y="172996"/>
                  </a:moveTo>
                  <a:lnTo>
                    <a:pt x="149513" y="180786"/>
                  </a:lnTo>
                  <a:lnTo>
                    <a:pt x="141770" y="180786"/>
                  </a:lnTo>
                  <a:lnTo>
                    <a:pt x="141770" y="172996"/>
                  </a:lnTo>
                  <a:close/>
                  <a:moveTo>
                    <a:pt x="157280" y="172996"/>
                  </a:moveTo>
                  <a:lnTo>
                    <a:pt x="157280" y="180786"/>
                  </a:lnTo>
                  <a:lnTo>
                    <a:pt x="149937" y="180786"/>
                  </a:lnTo>
                  <a:lnTo>
                    <a:pt x="149937" y="172996"/>
                  </a:lnTo>
                  <a:close/>
                  <a:moveTo>
                    <a:pt x="165448" y="172996"/>
                  </a:moveTo>
                  <a:lnTo>
                    <a:pt x="165448" y="180786"/>
                  </a:lnTo>
                  <a:lnTo>
                    <a:pt x="157704" y="180786"/>
                  </a:lnTo>
                  <a:lnTo>
                    <a:pt x="157704" y="172996"/>
                  </a:lnTo>
                  <a:close/>
                  <a:moveTo>
                    <a:pt x="173604" y="172996"/>
                  </a:moveTo>
                  <a:lnTo>
                    <a:pt x="173604" y="180786"/>
                  </a:lnTo>
                  <a:lnTo>
                    <a:pt x="165871" y="180786"/>
                  </a:lnTo>
                  <a:lnTo>
                    <a:pt x="165871" y="172996"/>
                  </a:lnTo>
                  <a:close/>
                  <a:moveTo>
                    <a:pt x="181771" y="172996"/>
                  </a:moveTo>
                  <a:lnTo>
                    <a:pt x="181771" y="180786"/>
                  </a:lnTo>
                  <a:lnTo>
                    <a:pt x="174028" y="180786"/>
                  </a:lnTo>
                  <a:lnTo>
                    <a:pt x="174028" y="172996"/>
                  </a:lnTo>
                  <a:close/>
                  <a:moveTo>
                    <a:pt x="189927" y="172996"/>
                  </a:moveTo>
                  <a:lnTo>
                    <a:pt x="189927" y="180786"/>
                  </a:lnTo>
                  <a:lnTo>
                    <a:pt x="182195" y="180786"/>
                  </a:lnTo>
                  <a:lnTo>
                    <a:pt x="182195" y="172996"/>
                  </a:lnTo>
                  <a:close/>
                  <a:moveTo>
                    <a:pt x="198095" y="172996"/>
                  </a:moveTo>
                  <a:lnTo>
                    <a:pt x="198095" y="180786"/>
                  </a:lnTo>
                  <a:lnTo>
                    <a:pt x="190351" y="180786"/>
                  </a:lnTo>
                  <a:lnTo>
                    <a:pt x="190351" y="172996"/>
                  </a:lnTo>
                  <a:close/>
                  <a:moveTo>
                    <a:pt x="206251" y="172996"/>
                  </a:moveTo>
                  <a:lnTo>
                    <a:pt x="206251" y="180786"/>
                  </a:lnTo>
                  <a:lnTo>
                    <a:pt x="198519" y="180786"/>
                  </a:lnTo>
                  <a:lnTo>
                    <a:pt x="198519" y="172996"/>
                  </a:lnTo>
                  <a:close/>
                  <a:moveTo>
                    <a:pt x="214419" y="172996"/>
                  </a:moveTo>
                  <a:lnTo>
                    <a:pt x="214419" y="180786"/>
                  </a:lnTo>
                  <a:lnTo>
                    <a:pt x="206675" y="180786"/>
                  </a:lnTo>
                  <a:lnTo>
                    <a:pt x="206675" y="172996"/>
                  </a:lnTo>
                  <a:close/>
                  <a:moveTo>
                    <a:pt x="222575" y="172996"/>
                  </a:moveTo>
                  <a:lnTo>
                    <a:pt x="222575" y="180786"/>
                  </a:lnTo>
                  <a:lnTo>
                    <a:pt x="214842" y="180786"/>
                  </a:lnTo>
                  <a:lnTo>
                    <a:pt x="214842" y="172996"/>
                  </a:lnTo>
                  <a:close/>
                  <a:moveTo>
                    <a:pt x="230742" y="172996"/>
                  </a:moveTo>
                  <a:lnTo>
                    <a:pt x="230742" y="180786"/>
                  </a:lnTo>
                  <a:lnTo>
                    <a:pt x="222999" y="180786"/>
                  </a:lnTo>
                  <a:lnTo>
                    <a:pt x="222999" y="172996"/>
                  </a:lnTo>
                  <a:close/>
                  <a:moveTo>
                    <a:pt x="238898" y="172996"/>
                  </a:moveTo>
                  <a:lnTo>
                    <a:pt x="238898" y="180786"/>
                  </a:lnTo>
                  <a:lnTo>
                    <a:pt x="231166" y="180786"/>
                  </a:lnTo>
                  <a:lnTo>
                    <a:pt x="231166" y="172996"/>
                  </a:lnTo>
                  <a:close/>
                  <a:moveTo>
                    <a:pt x="247066" y="172996"/>
                  </a:moveTo>
                  <a:lnTo>
                    <a:pt x="247066" y="180786"/>
                  </a:lnTo>
                  <a:lnTo>
                    <a:pt x="239322" y="180786"/>
                  </a:lnTo>
                  <a:lnTo>
                    <a:pt x="239322" y="172996"/>
                  </a:lnTo>
                  <a:close/>
                  <a:moveTo>
                    <a:pt x="255222" y="172996"/>
                  </a:moveTo>
                  <a:lnTo>
                    <a:pt x="255222" y="180786"/>
                  </a:lnTo>
                  <a:lnTo>
                    <a:pt x="247490" y="180786"/>
                  </a:lnTo>
                  <a:lnTo>
                    <a:pt x="247490" y="172996"/>
                  </a:lnTo>
                  <a:close/>
                  <a:moveTo>
                    <a:pt x="263390" y="172996"/>
                  </a:moveTo>
                  <a:lnTo>
                    <a:pt x="263390" y="180786"/>
                  </a:lnTo>
                  <a:lnTo>
                    <a:pt x="255646" y="180786"/>
                  </a:lnTo>
                  <a:lnTo>
                    <a:pt x="255646" y="172996"/>
                  </a:lnTo>
                  <a:close/>
                  <a:moveTo>
                    <a:pt x="271546" y="172996"/>
                  </a:moveTo>
                  <a:lnTo>
                    <a:pt x="271546" y="180786"/>
                  </a:lnTo>
                  <a:lnTo>
                    <a:pt x="263813" y="180786"/>
                  </a:lnTo>
                  <a:lnTo>
                    <a:pt x="263813" y="172996"/>
                  </a:lnTo>
                  <a:close/>
                  <a:moveTo>
                    <a:pt x="11238" y="181198"/>
                  </a:moveTo>
                  <a:lnTo>
                    <a:pt x="11238" y="188988"/>
                  </a:lnTo>
                  <a:lnTo>
                    <a:pt x="3494" y="188988"/>
                  </a:lnTo>
                  <a:lnTo>
                    <a:pt x="3494" y="181198"/>
                  </a:lnTo>
                  <a:close/>
                  <a:moveTo>
                    <a:pt x="19394" y="181198"/>
                  </a:moveTo>
                  <a:lnTo>
                    <a:pt x="19394" y="188988"/>
                  </a:lnTo>
                  <a:lnTo>
                    <a:pt x="11662" y="188988"/>
                  </a:lnTo>
                  <a:lnTo>
                    <a:pt x="11662" y="181198"/>
                  </a:lnTo>
                  <a:close/>
                  <a:moveTo>
                    <a:pt x="27561" y="181198"/>
                  </a:moveTo>
                  <a:lnTo>
                    <a:pt x="27561" y="188988"/>
                  </a:lnTo>
                  <a:lnTo>
                    <a:pt x="19818" y="188988"/>
                  </a:lnTo>
                  <a:lnTo>
                    <a:pt x="19818" y="181198"/>
                  </a:lnTo>
                  <a:close/>
                  <a:moveTo>
                    <a:pt x="35328" y="181198"/>
                  </a:moveTo>
                  <a:lnTo>
                    <a:pt x="35328" y="188988"/>
                  </a:lnTo>
                  <a:lnTo>
                    <a:pt x="27985" y="188988"/>
                  </a:lnTo>
                  <a:lnTo>
                    <a:pt x="27985" y="181198"/>
                  </a:lnTo>
                  <a:close/>
                  <a:moveTo>
                    <a:pt x="43496" y="181198"/>
                  </a:moveTo>
                  <a:lnTo>
                    <a:pt x="43496" y="188988"/>
                  </a:lnTo>
                  <a:lnTo>
                    <a:pt x="35752" y="188988"/>
                  </a:lnTo>
                  <a:lnTo>
                    <a:pt x="35752" y="181198"/>
                  </a:lnTo>
                  <a:close/>
                  <a:moveTo>
                    <a:pt x="51652" y="181198"/>
                  </a:moveTo>
                  <a:lnTo>
                    <a:pt x="51652" y="188988"/>
                  </a:lnTo>
                  <a:lnTo>
                    <a:pt x="43919" y="188988"/>
                  </a:lnTo>
                  <a:lnTo>
                    <a:pt x="43919" y="181198"/>
                  </a:lnTo>
                  <a:close/>
                  <a:moveTo>
                    <a:pt x="59819" y="181198"/>
                  </a:moveTo>
                  <a:lnTo>
                    <a:pt x="59819" y="188988"/>
                  </a:lnTo>
                  <a:lnTo>
                    <a:pt x="52075" y="188988"/>
                  </a:lnTo>
                  <a:lnTo>
                    <a:pt x="52075" y="181198"/>
                  </a:lnTo>
                  <a:close/>
                  <a:moveTo>
                    <a:pt x="67975" y="181198"/>
                  </a:moveTo>
                  <a:lnTo>
                    <a:pt x="67975" y="188988"/>
                  </a:lnTo>
                  <a:lnTo>
                    <a:pt x="60243" y="188988"/>
                  </a:lnTo>
                  <a:lnTo>
                    <a:pt x="60243" y="181198"/>
                  </a:lnTo>
                  <a:close/>
                  <a:moveTo>
                    <a:pt x="76441" y="181198"/>
                  </a:moveTo>
                  <a:lnTo>
                    <a:pt x="76441" y="188988"/>
                  </a:lnTo>
                  <a:lnTo>
                    <a:pt x="68399" y="188988"/>
                  </a:lnTo>
                  <a:lnTo>
                    <a:pt x="68399" y="181198"/>
                  </a:lnTo>
                  <a:close/>
                  <a:moveTo>
                    <a:pt x="84608" y="181198"/>
                  </a:moveTo>
                  <a:lnTo>
                    <a:pt x="84608" y="188988"/>
                  </a:lnTo>
                  <a:lnTo>
                    <a:pt x="76865" y="188988"/>
                  </a:lnTo>
                  <a:lnTo>
                    <a:pt x="76865" y="181198"/>
                  </a:lnTo>
                  <a:close/>
                  <a:moveTo>
                    <a:pt x="92776" y="181198"/>
                  </a:moveTo>
                  <a:lnTo>
                    <a:pt x="92776" y="188988"/>
                  </a:lnTo>
                  <a:lnTo>
                    <a:pt x="85032" y="188988"/>
                  </a:lnTo>
                  <a:lnTo>
                    <a:pt x="85032" y="181198"/>
                  </a:lnTo>
                  <a:close/>
                  <a:moveTo>
                    <a:pt x="100932" y="181198"/>
                  </a:moveTo>
                  <a:lnTo>
                    <a:pt x="100932" y="188988"/>
                  </a:lnTo>
                  <a:lnTo>
                    <a:pt x="93188" y="188988"/>
                  </a:lnTo>
                  <a:lnTo>
                    <a:pt x="93188" y="181198"/>
                  </a:lnTo>
                  <a:close/>
                  <a:moveTo>
                    <a:pt x="109099" y="181198"/>
                  </a:moveTo>
                  <a:lnTo>
                    <a:pt x="109099" y="188988"/>
                  </a:lnTo>
                  <a:lnTo>
                    <a:pt x="101356" y="188988"/>
                  </a:lnTo>
                  <a:lnTo>
                    <a:pt x="101356" y="181198"/>
                  </a:lnTo>
                  <a:close/>
                  <a:moveTo>
                    <a:pt x="116866" y="181198"/>
                  </a:moveTo>
                  <a:lnTo>
                    <a:pt x="116866" y="188988"/>
                  </a:lnTo>
                  <a:lnTo>
                    <a:pt x="109512" y="188988"/>
                  </a:lnTo>
                  <a:lnTo>
                    <a:pt x="109512" y="181198"/>
                  </a:lnTo>
                  <a:close/>
                  <a:moveTo>
                    <a:pt x="125022" y="181198"/>
                  </a:moveTo>
                  <a:lnTo>
                    <a:pt x="125022" y="188988"/>
                  </a:lnTo>
                  <a:lnTo>
                    <a:pt x="117290" y="188988"/>
                  </a:lnTo>
                  <a:lnTo>
                    <a:pt x="117290" y="181198"/>
                  </a:lnTo>
                  <a:close/>
                  <a:moveTo>
                    <a:pt x="133190" y="181198"/>
                  </a:moveTo>
                  <a:lnTo>
                    <a:pt x="133190" y="188988"/>
                  </a:lnTo>
                  <a:lnTo>
                    <a:pt x="125446" y="188988"/>
                  </a:lnTo>
                  <a:lnTo>
                    <a:pt x="125446" y="181198"/>
                  </a:lnTo>
                  <a:close/>
                  <a:moveTo>
                    <a:pt x="141346" y="181198"/>
                  </a:moveTo>
                  <a:lnTo>
                    <a:pt x="141346" y="188988"/>
                  </a:lnTo>
                  <a:lnTo>
                    <a:pt x="133614" y="188988"/>
                  </a:lnTo>
                  <a:lnTo>
                    <a:pt x="133614" y="181198"/>
                  </a:lnTo>
                  <a:close/>
                  <a:moveTo>
                    <a:pt x="149513" y="181198"/>
                  </a:moveTo>
                  <a:lnTo>
                    <a:pt x="149513" y="188988"/>
                  </a:lnTo>
                  <a:lnTo>
                    <a:pt x="141770" y="188988"/>
                  </a:lnTo>
                  <a:lnTo>
                    <a:pt x="141770" y="181198"/>
                  </a:lnTo>
                  <a:close/>
                  <a:moveTo>
                    <a:pt x="157280" y="181198"/>
                  </a:moveTo>
                  <a:lnTo>
                    <a:pt x="157280" y="188988"/>
                  </a:lnTo>
                  <a:lnTo>
                    <a:pt x="149937" y="188988"/>
                  </a:lnTo>
                  <a:lnTo>
                    <a:pt x="149937" y="181198"/>
                  </a:lnTo>
                  <a:close/>
                  <a:moveTo>
                    <a:pt x="165448" y="181198"/>
                  </a:moveTo>
                  <a:lnTo>
                    <a:pt x="165448" y="188988"/>
                  </a:lnTo>
                  <a:lnTo>
                    <a:pt x="157704" y="188988"/>
                  </a:lnTo>
                  <a:lnTo>
                    <a:pt x="157704" y="181198"/>
                  </a:lnTo>
                  <a:close/>
                  <a:moveTo>
                    <a:pt x="173604" y="181198"/>
                  </a:moveTo>
                  <a:lnTo>
                    <a:pt x="173604" y="188988"/>
                  </a:lnTo>
                  <a:lnTo>
                    <a:pt x="165871" y="188988"/>
                  </a:lnTo>
                  <a:lnTo>
                    <a:pt x="165871" y="181198"/>
                  </a:lnTo>
                  <a:close/>
                  <a:moveTo>
                    <a:pt x="181771" y="181198"/>
                  </a:moveTo>
                  <a:lnTo>
                    <a:pt x="181771" y="188988"/>
                  </a:lnTo>
                  <a:lnTo>
                    <a:pt x="174028" y="188988"/>
                  </a:lnTo>
                  <a:lnTo>
                    <a:pt x="174028" y="181198"/>
                  </a:lnTo>
                  <a:close/>
                  <a:moveTo>
                    <a:pt x="189927" y="181198"/>
                  </a:moveTo>
                  <a:lnTo>
                    <a:pt x="189927" y="188988"/>
                  </a:lnTo>
                  <a:lnTo>
                    <a:pt x="182195" y="188988"/>
                  </a:lnTo>
                  <a:lnTo>
                    <a:pt x="182195" y="181198"/>
                  </a:lnTo>
                  <a:close/>
                  <a:moveTo>
                    <a:pt x="198095" y="181198"/>
                  </a:moveTo>
                  <a:lnTo>
                    <a:pt x="198095" y="188988"/>
                  </a:lnTo>
                  <a:lnTo>
                    <a:pt x="190351" y="188988"/>
                  </a:lnTo>
                  <a:lnTo>
                    <a:pt x="190351" y="181198"/>
                  </a:lnTo>
                  <a:close/>
                  <a:moveTo>
                    <a:pt x="206251" y="181198"/>
                  </a:moveTo>
                  <a:lnTo>
                    <a:pt x="206251" y="188988"/>
                  </a:lnTo>
                  <a:lnTo>
                    <a:pt x="198519" y="188988"/>
                  </a:lnTo>
                  <a:lnTo>
                    <a:pt x="198519" y="181198"/>
                  </a:lnTo>
                  <a:close/>
                  <a:moveTo>
                    <a:pt x="214419" y="181198"/>
                  </a:moveTo>
                  <a:lnTo>
                    <a:pt x="214419" y="188988"/>
                  </a:lnTo>
                  <a:lnTo>
                    <a:pt x="206675" y="188988"/>
                  </a:lnTo>
                  <a:lnTo>
                    <a:pt x="206675" y="181198"/>
                  </a:lnTo>
                  <a:close/>
                  <a:moveTo>
                    <a:pt x="222575" y="181198"/>
                  </a:moveTo>
                  <a:lnTo>
                    <a:pt x="222575" y="188988"/>
                  </a:lnTo>
                  <a:lnTo>
                    <a:pt x="214842" y="188988"/>
                  </a:lnTo>
                  <a:lnTo>
                    <a:pt x="214842" y="181198"/>
                  </a:lnTo>
                  <a:close/>
                  <a:moveTo>
                    <a:pt x="230742" y="181198"/>
                  </a:moveTo>
                  <a:lnTo>
                    <a:pt x="230742" y="188988"/>
                  </a:lnTo>
                  <a:lnTo>
                    <a:pt x="222999" y="188988"/>
                  </a:lnTo>
                  <a:lnTo>
                    <a:pt x="222999" y="181198"/>
                  </a:lnTo>
                  <a:close/>
                  <a:moveTo>
                    <a:pt x="238898" y="181198"/>
                  </a:moveTo>
                  <a:lnTo>
                    <a:pt x="238898" y="188988"/>
                  </a:lnTo>
                  <a:lnTo>
                    <a:pt x="231166" y="188988"/>
                  </a:lnTo>
                  <a:lnTo>
                    <a:pt x="231166" y="181198"/>
                  </a:lnTo>
                  <a:close/>
                  <a:moveTo>
                    <a:pt x="247066" y="181198"/>
                  </a:moveTo>
                  <a:lnTo>
                    <a:pt x="247066" y="188988"/>
                  </a:lnTo>
                  <a:lnTo>
                    <a:pt x="239322" y="188988"/>
                  </a:lnTo>
                  <a:lnTo>
                    <a:pt x="239322" y="181198"/>
                  </a:lnTo>
                  <a:close/>
                  <a:moveTo>
                    <a:pt x="255222" y="181198"/>
                  </a:moveTo>
                  <a:lnTo>
                    <a:pt x="255222" y="188988"/>
                  </a:lnTo>
                  <a:lnTo>
                    <a:pt x="247490" y="188988"/>
                  </a:lnTo>
                  <a:lnTo>
                    <a:pt x="247490" y="181198"/>
                  </a:lnTo>
                  <a:close/>
                  <a:moveTo>
                    <a:pt x="263390" y="181198"/>
                  </a:moveTo>
                  <a:lnTo>
                    <a:pt x="263390" y="188988"/>
                  </a:lnTo>
                  <a:lnTo>
                    <a:pt x="255646" y="188988"/>
                  </a:lnTo>
                  <a:lnTo>
                    <a:pt x="255646" y="181198"/>
                  </a:lnTo>
                  <a:close/>
                  <a:moveTo>
                    <a:pt x="271546" y="181198"/>
                  </a:moveTo>
                  <a:lnTo>
                    <a:pt x="271546" y="188988"/>
                  </a:lnTo>
                  <a:lnTo>
                    <a:pt x="263813" y="188988"/>
                  </a:lnTo>
                  <a:lnTo>
                    <a:pt x="263813" y="181198"/>
                  </a:lnTo>
                  <a:close/>
                  <a:moveTo>
                    <a:pt x="3082" y="0"/>
                  </a:moveTo>
                  <a:lnTo>
                    <a:pt x="3082" y="11"/>
                  </a:lnTo>
                  <a:lnTo>
                    <a:pt x="0" y="11"/>
                  </a:lnTo>
                  <a:lnTo>
                    <a:pt x="0" y="424"/>
                  </a:lnTo>
                  <a:lnTo>
                    <a:pt x="3082" y="424"/>
                  </a:lnTo>
                  <a:lnTo>
                    <a:pt x="3082" y="8213"/>
                  </a:lnTo>
                  <a:lnTo>
                    <a:pt x="0" y="8213"/>
                  </a:lnTo>
                  <a:lnTo>
                    <a:pt x="0" y="8626"/>
                  </a:lnTo>
                  <a:lnTo>
                    <a:pt x="3082" y="8626"/>
                  </a:lnTo>
                  <a:lnTo>
                    <a:pt x="3082" y="16427"/>
                  </a:lnTo>
                  <a:lnTo>
                    <a:pt x="0" y="16427"/>
                  </a:lnTo>
                  <a:lnTo>
                    <a:pt x="0" y="16828"/>
                  </a:lnTo>
                  <a:lnTo>
                    <a:pt x="3082" y="16828"/>
                  </a:lnTo>
                  <a:lnTo>
                    <a:pt x="3082" y="24629"/>
                  </a:lnTo>
                  <a:lnTo>
                    <a:pt x="0" y="24629"/>
                  </a:lnTo>
                  <a:lnTo>
                    <a:pt x="0" y="25041"/>
                  </a:lnTo>
                  <a:lnTo>
                    <a:pt x="3082" y="25041"/>
                  </a:lnTo>
                  <a:lnTo>
                    <a:pt x="3082" y="32831"/>
                  </a:lnTo>
                  <a:lnTo>
                    <a:pt x="0" y="32831"/>
                  </a:lnTo>
                  <a:lnTo>
                    <a:pt x="0" y="33243"/>
                  </a:lnTo>
                  <a:lnTo>
                    <a:pt x="3082" y="33243"/>
                  </a:lnTo>
                  <a:lnTo>
                    <a:pt x="3082" y="41044"/>
                  </a:lnTo>
                  <a:lnTo>
                    <a:pt x="0" y="41044"/>
                  </a:lnTo>
                  <a:lnTo>
                    <a:pt x="0" y="41456"/>
                  </a:lnTo>
                  <a:lnTo>
                    <a:pt x="3082" y="41456"/>
                  </a:lnTo>
                  <a:lnTo>
                    <a:pt x="3082" y="49246"/>
                  </a:lnTo>
                  <a:lnTo>
                    <a:pt x="0" y="49246"/>
                  </a:lnTo>
                  <a:lnTo>
                    <a:pt x="0" y="49658"/>
                  </a:lnTo>
                  <a:lnTo>
                    <a:pt x="3082" y="49658"/>
                  </a:lnTo>
                  <a:lnTo>
                    <a:pt x="3082" y="57448"/>
                  </a:lnTo>
                  <a:lnTo>
                    <a:pt x="0" y="57448"/>
                  </a:lnTo>
                  <a:lnTo>
                    <a:pt x="0" y="57860"/>
                  </a:lnTo>
                  <a:lnTo>
                    <a:pt x="3082" y="57860"/>
                  </a:lnTo>
                  <a:lnTo>
                    <a:pt x="3082" y="65661"/>
                  </a:lnTo>
                  <a:lnTo>
                    <a:pt x="0" y="65661"/>
                  </a:lnTo>
                  <a:lnTo>
                    <a:pt x="0" y="66074"/>
                  </a:lnTo>
                  <a:lnTo>
                    <a:pt x="3082" y="66074"/>
                  </a:lnTo>
                  <a:lnTo>
                    <a:pt x="3082" y="73863"/>
                  </a:lnTo>
                  <a:lnTo>
                    <a:pt x="0" y="73863"/>
                  </a:lnTo>
                  <a:lnTo>
                    <a:pt x="0" y="74275"/>
                  </a:lnTo>
                  <a:lnTo>
                    <a:pt x="3082" y="74275"/>
                  </a:lnTo>
                  <a:lnTo>
                    <a:pt x="3082" y="82076"/>
                  </a:lnTo>
                  <a:lnTo>
                    <a:pt x="0" y="82076"/>
                  </a:lnTo>
                  <a:lnTo>
                    <a:pt x="0" y="82477"/>
                  </a:lnTo>
                  <a:lnTo>
                    <a:pt x="3082" y="82477"/>
                  </a:lnTo>
                  <a:lnTo>
                    <a:pt x="3082" y="90278"/>
                  </a:lnTo>
                  <a:lnTo>
                    <a:pt x="0" y="90278"/>
                  </a:lnTo>
                  <a:lnTo>
                    <a:pt x="0" y="90691"/>
                  </a:lnTo>
                  <a:lnTo>
                    <a:pt x="3082" y="90691"/>
                  </a:lnTo>
                  <a:lnTo>
                    <a:pt x="3082" y="98480"/>
                  </a:lnTo>
                  <a:lnTo>
                    <a:pt x="0" y="98480"/>
                  </a:lnTo>
                  <a:lnTo>
                    <a:pt x="0" y="98893"/>
                  </a:lnTo>
                  <a:lnTo>
                    <a:pt x="3082" y="98893"/>
                  </a:lnTo>
                  <a:lnTo>
                    <a:pt x="3082" y="106694"/>
                  </a:lnTo>
                  <a:lnTo>
                    <a:pt x="0" y="106694"/>
                  </a:lnTo>
                  <a:lnTo>
                    <a:pt x="0" y="107095"/>
                  </a:lnTo>
                  <a:lnTo>
                    <a:pt x="3082" y="107095"/>
                  </a:lnTo>
                  <a:lnTo>
                    <a:pt x="3082" y="114895"/>
                  </a:lnTo>
                  <a:lnTo>
                    <a:pt x="0" y="114895"/>
                  </a:lnTo>
                  <a:lnTo>
                    <a:pt x="0" y="115308"/>
                  </a:lnTo>
                  <a:lnTo>
                    <a:pt x="3082" y="115308"/>
                  </a:lnTo>
                  <a:lnTo>
                    <a:pt x="3082" y="123097"/>
                  </a:lnTo>
                  <a:lnTo>
                    <a:pt x="0" y="123097"/>
                  </a:lnTo>
                  <a:lnTo>
                    <a:pt x="0" y="123510"/>
                  </a:lnTo>
                  <a:lnTo>
                    <a:pt x="3082" y="123510"/>
                  </a:lnTo>
                  <a:lnTo>
                    <a:pt x="3082" y="131551"/>
                  </a:lnTo>
                  <a:lnTo>
                    <a:pt x="0" y="131551"/>
                  </a:lnTo>
                  <a:lnTo>
                    <a:pt x="0" y="131964"/>
                  </a:lnTo>
                  <a:lnTo>
                    <a:pt x="3082" y="131964"/>
                  </a:lnTo>
                  <a:lnTo>
                    <a:pt x="3082" y="139765"/>
                  </a:lnTo>
                  <a:lnTo>
                    <a:pt x="0" y="139765"/>
                  </a:lnTo>
                  <a:lnTo>
                    <a:pt x="0" y="140166"/>
                  </a:lnTo>
                  <a:lnTo>
                    <a:pt x="3082" y="140166"/>
                  </a:lnTo>
                  <a:lnTo>
                    <a:pt x="3082" y="147967"/>
                  </a:lnTo>
                  <a:lnTo>
                    <a:pt x="0" y="147967"/>
                  </a:lnTo>
                  <a:lnTo>
                    <a:pt x="0" y="148379"/>
                  </a:lnTo>
                  <a:lnTo>
                    <a:pt x="3082" y="148379"/>
                  </a:lnTo>
                  <a:lnTo>
                    <a:pt x="3082" y="156169"/>
                  </a:lnTo>
                  <a:lnTo>
                    <a:pt x="0" y="156169"/>
                  </a:lnTo>
                  <a:lnTo>
                    <a:pt x="0" y="156581"/>
                  </a:lnTo>
                  <a:lnTo>
                    <a:pt x="3082" y="156581"/>
                  </a:lnTo>
                  <a:lnTo>
                    <a:pt x="3082" y="164382"/>
                  </a:lnTo>
                  <a:lnTo>
                    <a:pt x="0" y="164382"/>
                  </a:lnTo>
                  <a:lnTo>
                    <a:pt x="0" y="164794"/>
                  </a:lnTo>
                  <a:lnTo>
                    <a:pt x="3082" y="164794"/>
                  </a:lnTo>
                  <a:lnTo>
                    <a:pt x="3082" y="172584"/>
                  </a:lnTo>
                  <a:lnTo>
                    <a:pt x="0" y="172584"/>
                  </a:lnTo>
                  <a:lnTo>
                    <a:pt x="0" y="172996"/>
                  </a:lnTo>
                  <a:lnTo>
                    <a:pt x="3082" y="172996"/>
                  </a:lnTo>
                  <a:lnTo>
                    <a:pt x="3082" y="180786"/>
                  </a:lnTo>
                  <a:lnTo>
                    <a:pt x="0" y="180786"/>
                  </a:lnTo>
                  <a:lnTo>
                    <a:pt x="0" y="181198"/>
                  </a:lnTo>
                  <a:lnTo>
                    <a:pt x="3082" y="181198"/>
                  </a:lnTo>
                  <a:lnTo>
                    <a:pt x="3082" y="188999"/>
                  </a:lnTo>
                  <a:lnTo>
                    <a:pt x="0" y="188999"/>
                  </a:lnTo>
                  <a:lnTo>
                    <a:pt x="0" y="189411"/>
                  </a:lnTo>
                  <a:lnTo>
                    <a:pt x="275085" y="189411"/>
                  </a:lnTo>
                  <a:lnTo>
                    <a:pt x="275085" y="188999"/>
                  </a:lnTo>
                  <a:lnTo>
                    <a:pt x="272004" y="188999"/>
                  </a:lnTo>
                  <a:lnTo>
                    <a:pt x="272004" y="181198"/>
                  </a:lnTo>
                  <a:lnTo>
                    <a:pt x="275085" y="181198"/>
                  </a:lnTo>
                  <a:lnTo>
                    <a:pt x="275085" y="180786"/>
                  </a:lnTo>
                  <a:lnTo>
                    <a:pt x="272004" y="180786"/>
                  </a:lnTo>
                  <a:lnTo>
                    <a:pt x="272004" y="172996"/>
                  </a:lnTo>
                  <a:lnTo>
                    <a:pt x="275085" y="172996"/>
                  </a:lnTo>
                  <a:lnTo>
                    <a:pt x="275085" y="172584"/>
                  </a:lnTo>
                  <a:lnTo>
                    <a:pt x="272004" y="172584"/>
                  </a:lnTo>
                  <a:lnTo>
                    <a:pt x="272004" y="164794"/>
                  </a:lnTo>
                  <a:lnTo>
                    <a:pt x="275085" y="164794"/>
                  </a:lnTo>
                  <a:lnTo>
                    <a:pt x="275085" y="164382"/>
                  </a:lnTo>
                  <a:lnTo>
                    <a:pt x="272004" y="164382"/>
                  </a:lnTo>
                  <a:lnTo>
                    <a:pt x="272004" y="156581"/>
                  </a:lnTo>
                  <a:lnTo>
                    <a:pt x="275085" y="156581"/>
                  </a:lnTo>
                  <a:lnTo>
                    <a:pt x="275085" y="156169"/>
                  </a:lnTo>
                  <a:lnTo>
                    <a:pt x="272004" y="156169"/>
                  </a:lnTo>
                  <a:lnTo>
                    <a:pt x="272004" y="148379"/>
                  </a:lnTo>
                  <a:lnTo>
                    <a:pt x="275085" y="148379"/>
                  </a:lnTo>
                  <a:lnTo>
                    <a:pt x="275085" y="147967"/>
                  </a:lnTo>
                  <a:lnTo>
                    <a:pt x="272004" y="147967"/>
                  </a:lnTo>
                  <a:lnTo>
                    <a:pt x="272004" y="140166"/>
                  </a:lnTo>
                  <a:lnTo>
                    <a:pt x="275085" y="140166"/>
                  </a:lnTo>
                  <a:lnTo>
                    <a:pt x="275085" y="139765"/>
                  </a:lnTo>
                  <a:lnTo>
                    <a:pt x="272004" y="139765"/>
                  </a:lnTo>
                  <a:lnTo>
                    <a:pt x="272004" y="131964"/>
                  </a:lnTo>
                  <a:lnTo>
                    <a:pt x="275085" y="131964"/>
                  </a:lnTo>
                  <a:lnTo>
                    <a:pt x="275085" y="131551"/>
                  </a:lnTo>
                  <a:lnTo>
                    <a:pt x="272004" y="131551"/>
                  </a:lnTo>
                  <a:lnTo>
                    <a:pt x="272004" y="123510"/>
                  </a:lnTo>
                  <a:lnTo>
                    <a:pt x="275085" y="123510"/>
                  </a:lnTo>
                  <a:lnTo>
                    <a:pt x="275085" y="123097"/>
                  </a:lnTo>
                  <a:lnTo>
                    <a:pt x="272004" y="123097"/>
                  </a:lnTo>
                  <a:lnTo>
                    <a:pt x="272004" y="115308"/>
                  </a:lnTo>
                  <a:lnTo>
                    <a:pt x="275085" y="115308"/>
                  </a:lnTo>
                  <a:lnTo>
                    <a:pt x="275085" y="114895"/>
                  </a:lnTo>
                  <a:lnTo>
                    <a:pt x="272004" y="114895"/>
                  </a:lnTo>
                  <a:lnTo>
                    <a:pt x="272004" y="107095"/>
                  </a:lnTo>
                  <a:lnTo>
                    <a:pt x="275085" y="107095"/>
                  </a:lnTo>
                  <a:lnTo>
                    <a:pt x="275085" y="106694"/>
                  </a:lnTo>
                  <a:lnTo>
                    <a:pt x="272004" y="106694"/>
                  </a:lnTo>
                  <a:lnTo>
                    <a:pt x="272004" y="98893"/>
                  </a:lnTo>
                  <a:lnTo>
                    <a:pt x="275085" y="98893"/>
                  </a:lnTo>
                  <a:lnTo>
                    <a:pt x="275085" y="98480"/>
                  </a:lnTo>
                  <a:lnTo>
                    <a:pt x="272004" y="98480"/>
                  </a:lnTo>
                  <a:lnTo>
                    <a:pt x="272004" y="90691"/>
                  </a:lnTo>
                  <a:lnTo>
                    <a:pt x="275085" y="90691"/>
                  </a:lnTo>
                  <a:lnTo>
                    <a:pt x="275085" y="90278"/>
                  </a:lnTo>
                  <a:lnTo>
                    <a:pt x="272004" y="90278"/>
                  </a:lnTo>
                  <a:lnTo>
                    <a:pt x="272004" y="82477"/>
                  </a:lnTo>
                  <a:lnTo>
                    <a:pt x="275085" y="82477"/>
                  </a:lnTo>
                  <a:lnTo>
                    <a:pt x="275085" y="82076"/>
                  </a:lnTo>
                  <a:lnTo>
                    <a:pt x="272004" y="82076"/>
                  </a:lnTo>
                  <a:lnTo>
                    <a:pt x="272004" y="74275"/>
                  </a:lnTo>
                  <a:lnTo>
                    <a:pt x="275085" y="74275"/>
                  </a:lnTo>
                  <a:lnTo>
                    <a:pt x="275085" y="73863"/>
                  </a:lnTo>
                  <a:lnTo>
                    <a:pt x="272004" y="73863"/>
                  </a:lnTo>
                  <a:lnTo>
                    <a:pt x="272004" y="66074"/>
                  </a:lnTo>
                  <a:lnTo>
                    <a:pt x="275085" y="66074"/>
                  </a:lnTo>
                  <a:lnTo>
                    <a:pt x="275085" y="65661"/>
                  </a:lnTo>
                  <a:lnTo>
                    <a:pt x="272004" y="65661"/>
                  </a:lnTo>
                  <a:lnTo>
                    <a:pt x="272004" y="57860"/>
                  </a:lnTo>
                  <a:lnTo>
                    <a:pt x="275085" y="57860"/>
                  </a:lnTo>
                  <a:lnTo>
                    <a:pt x="275085" y="57448"/>
                  </a:lnTo>
                  <a:lnTo>
                    <a:pt x="272004" y="57448"/>
                  </a:lnTo>
                  <a:lnTo>
                    <a:pt x="272004" y="49658"/>
                  </a:lnTo>
                  <a:lnTo>
                    <a:pt x="275085" y="49658"/>
                  </a:lnTo>
                  <a:lnTo>
                    <a:pt x="275085" y="49246"/>
                  </a:lnTo>
                  <a:lnTo>
                    <a:pt x="272004" y="49246"/>
                  </a:lnTo>
                  <a:lnTo>
                    <a:pt x="272004" y="41456"/>
                  </a:lnTo>
                  <a:lnTo>
                    <a:pt x="275085" y="41456"/>
                  </a:lnTo>
                  <a:lnTo>
                    <a:pt x="275085" y="41044"/>
                  </a:lnTo>
                  <a:lnTo>
                    <a:pt x="272004" y="41044"/>
                  </a:lnTo>
                  <a:lnTo>
                    <a:pt x="272004" y="33243"/>
                  </a:lnTo>
                  <a:lnTo>
                    <a:pt x="275085" y="33243"/>
                  </a:lnTo>
                  <a:lnTo>
                    <a:pt x="275085" y="32831"/>
                  </a:lnTo>
                  <a:lnTo>
                    <a:pt x="272004" y="32831"/>
                  </a:lnTo>
                  <a:lnTo>
                    <a:pt x="272004" y="25041"/>
                  </a:lnTo>
                  <a:lnTo>
                    <a:pt x="275085" y="25041"/>
                  </a:lnTo>
                  <a:lnTo>
                    <a:pt x="275085" y="24629"/>
                  </a:lnTo>
                  <a:lnTo>
                    <a:pt x="272004" y="24629"/>
                  </a:lnTo>
                  <a:lnTo>
                    <a:pt x="272004" y="16828"/>
                  </a:lnTo>
                  <a:lnTo>
                    <a:pt x="275085" y="16828"/>
                  </a:lnTo>
                  <a:lnTo>
                    <a:pt x="275085" y="16427"/>
                  </a:lnTo>
                  <a:lnTo>
                    <a:pt x="272004" y="16427"/>
                  </a:lnTo>
                  <a:lnTo>
                    <a:pt x="272004" y="8626"/>
                  </a:lnTo>
                  <a:lnTo>
                    <a:pt x="275085" y="8626"/>
                  </a:lnTo>
                  <a:lnTo>
                    <a:pt x="275085" y="8213"/>
                  </a:lnTo>
                  <a:lnTo>
                    <a:pt x="272004" y="8213"/>
                  </a:lnTo>
                  <a:lnTo>
                    <a:pt x="272004" y="424"/>
                  </a:lnTo>
                  <a:lnTo>
                    <a:pt x="275085" y="424"/>
                  </a:lnTo>
                  <a:lnTo>
                    <a:pt x="275085" y="11"/>
                  </a:lnTo>
                  <a:lnTo>
                    <a:pt x="272004" y="11"/>
                  </a:lnTo>
                  <a:lnTo>
                    <a:pt x="272004" y="0"/>
                  </a:lnTo>
                  <a:lnTo>
                    <a:pt x="271546" y="0"/>
                  </a:lnTo>
                  <a:lnTo>
                    <a:pt x="271546" y="11"/>
                  </a:lnTo>
                  <a:lnTo>
                    <a:pt x="263813" y="11"/>
                  </a:lnTo>
                  <a:lnTo>
                    <a:pt x="263813" y="0"/>
                  </a:lnTo>
                  <a:lnTo>
                    <a:pt x="263390" y="0"/>
                  </a:lnTo>
                  <a:lnTo>
                    <a:pt x="263390" y="11"/>
                  </a:lnTo>
                  <a:lnTo>
                    <a:pt x="255646" y="11"/>
                  </a:lnTo>
                  <a:lnTo>
                    <a:pt x="255646" y="0"/>
                  </a:lnTo>
                  <a:lnTo>
                    <a:pt x="255222" y="0"/>
                  </a:lnTo>
                  <a:lnTo>
                    <a:pt x="255222" y="11"/>
                  </a:lnTo>
                  <a:lnTo>
                    <a:pt x="247490" y="11"/>
                  </a:lnTo>
                  <a:lnTo>
                    <a:pt x="247490" y="0"/>
                  </a:lnTo>
                  <a:lnTo>
                    <a:pt x="247066" y="0"/>
                  </a:lnTo>
                  <a:lnTo>
                    <a:pt x="247066" y="11"/>
                  </a:lnTo>
                  <a:lnTo>
                    <a:pt x="239322" y="11"/>
                  </a:lnTo>
                  <a:lnTo>
                    <a:pt x="239322" y="0"/>
                  </a:lnTo>
                  <a:lnTo>
                    <a:pt x="238898" y="0"/>
                  </a:lnTo>
                  <a:lnTo>
                    <a:pt x="238898" y="11"/>
                  </a:lnTo>
                  <a:lnTo>
                    <a:pt x="231166" y="11"/>
                  </a:lnTo>
                  <a:lnTo>
                    <a:pt x="231166" y="0"/>
                  </a:lnTo>
                  <a:lnTo>
                    <a:pt x="230742" y="0"/>
                  </a:lnTo>
                  <a:lnTo>
                    <a:pt x="230742" y="11"/>
                  </a:lnTo>
                  <a:lnTo>
                    <a:pt x="222999" y="11"/>
                  </a:lnTo>
                  <a:lnTo>
                    <a:pt x="222999" y="0"/>
                  </a:lnTo>
                  <a:lnTo>
                    <a:pt x="222575" y="0"/>
                  </a:lnTo>
                  <a:lnTo>
                    <a:pt x="222575" y="11"/>
                  </a:lnTo>
                  <a:lnTo>
                    <a:pt x="214831" y="11"/>
                  </a:lnTo>
                  <a:lnTo>
                    <a:pt x="214831" y="0"/>
                  </a:lnTo>
                  <a:lnTo>
                    <a:pt x="214407" y="0"/>
                  </a:lnTo>
                  <a:lnTo>
                    <a:pt x="214407" y="11"/>
                  </a:lnTo>
                  <a:lnTo>
                    <a:pt x="206675" y="11"/>
                  </a:lnTo>
                  <a:lnTo>
                    <a:pt x="206675" y="0"/>
                  </a:lnTo>
                  <a:lnTo>
                    <a:pt x="206251" y="0"/>
                  </a:lnTo>
                  <a:lnTo>
                    <a:pt x="206251" y="11"/>
                  </a:lnTo>
                  <a:lnTo>
                    <a:pt x="198507" y="11"/>
                  </a:lnTo>
                  <a:lnTo>
                    <a:pt x="198507" y="0"/>
                  </a:lnTo>
                  <a:lnTo>
                    <a:pt x="198083" y="0"/>
                  </a:lnTo>
                  <a:lnTo>
                    <a:pt x="198083" y="11"/>
                  </a:lnTo>
                  <a:lnTo>
                    <a:pt x="190351" y="11"/>
                  </a:lnTo>
                  <a:lnTo>
                    <a:pt x="190351" y="0"/>
                  </a:lnTo>
                  <a:lnTo>
                    <a:pt x="189927" y="0"/>
                  </a:lnTo>
                  <a:lnTo>
                    <a:pt x="189927" y="11"/>
                  </a:lnTo>
                  <a:lnTo>
                    <a:pt x="182184" y="11"/>
                  </a:lnTo>
                  <a:lnTo>
                    <a:pt x="182184" y="0"/>
                  </a:lnTo>
                  <a:lnTo>
                    <a:pt x="181760" y="0"/>
                  </a:lnTo>
                  <a:lnTo>
                    <a:pt x="181760" y="11"/>
                  </a:lnTo>
                  <a:lnTo>
                    <a:pt x="174016" y="11"/>
                  </a:lnTo>
                  <a:lnTo>
                    <a:pt x="174016" y="0"/>
                  </a:lnTo>
                  <a:lnTo>
                    <a:pt x="173592" y="0"/>
                  </a:lnTo>
                  <a:lnTo>
                    <a:pt x="173592" y="11"/>
                  </a:lnTo>
                  <a:lnTo>
                    <a:pt x="165860" y="11"/>
                  </a:lnTo>
                  <a:lnTo>
                    <a:pt x="165860" y="0"/>
                  </a:lnTo>
                  <a:lnTo>
                    <a:pt x="165436" y="0"/>
                  </a:lnTo>
                  <a:lnTo>
                    <a:pt x="165436" y="11"/>
                  </a:lnTo>
                  <a:lnTo>
                    <a:pt x="157692" y="11"/>
                  </a:lnTo>
                  <a:lnTo>
                    <a:pt x="157692" y="0"/>
                  </a:lnTo>
                  <a:lnTo>
                    <a:pt x="157269" y="0"/>
                  </a:lnTo>
                  <a:lnTo>
                    <a:pt x="157269" y="11"/>
                  </a:lnTo>
                  <a:lnTo>
                    <a:pt x="149926" y="11"/>
                  </a:lnTo>
                  <a:lnTo>
                    <a:pt x="149926" y="0"/>
                  </a:lnTo>
                  <a:lnTo>
                    <a:pt x="149502" y="0"/>
                  </a:lnTo>
                  <a:lnTo>
                    <a:pt x="149502" y="11"/>
                  </a:lnTo>
                  <a:lnTo>
                    <a:pt x="141758" y="11"/>
                  </a:lnTo>
                  <a:lnTo>
                    <a:pt x="141758" y="0"/>
                  </a:lnTo>
                  <a:lnTo>
                    <a:pt x="141334" y="0"/>
                  </a:lnTo>
                  <a:lnTo>
                    <a:pt x="141334" y="11"/>
                  </a:lnTo>
                  <a:lnTo>
                    <a:pt x="133602" y="11"/>
                  </a:lnTo>
                  <a:lnTo>
                    <a:pt x="133602" y="0"/>
                  </a:lnTo>
                  <a:lnTo>
                    <a:pt x="133178" y="0"/>
                  </a:lnTo>
                  <a:lnTo>
                    <a:pt x="133178" y="11"/>
                  </a:lnTo>
                  <a:lnTo>
                    <a:pt x="125435" y="11"/>
                  </a:lnTo>
                  <a:lnTo>
                    <a:pt x="125435" y="0"/>
                  </a:lnTo>
                  <a:lnTo>
                    <a:pt x="125011" y="0"/>
                  </a:lnTo>
                  <a:lnTo>
                    <a:pt x="125011" y="11"/>
                  </a:lnTo>
                  <a:lnTo>
                    <a:pt x="117267" y="11"/>
                  </a:lnTo>
                  <a:lnTo>
                    <a:pt x="117267" y="0"/>
                  </a:lnTo>
                  <a:lnTo>
                    <a:pt x="116843" y="0"/>
                  </a:lnTo>
                  <a:lnTo>
                    <a:pt x="116843" y="11"/>
                  </a:lnTo>
                  <a:lnTo>
                    <a:pt x="109500" y="11"/>
                  </a:lnTo>
                  <a:lnTo>
                    <a:pt x="109500" y="0"/>
                  </a:lnTo>
                  <a:lnTo>
                    <a:pt x="109077" y="0"/>
                  </a:lnTo>
                  <a:lnTo>
                    <a:pt x="109077" y="11"/>
                  </a:lnTo>
                  <a:lnTo>
                    <a:pt x="101333" y="11"/>
                  </a:lnTo>
                  <a:lnTo>
                    <a:pt x="101333" y="0"/>
                  </a:lnTo>
                  <a:lnTo>
                    <a:pt x="100909" y="0"/>
                  </a:lnTo>
                  <a:lnTo>
                    <a:pt x="100909" y="11"/>
                  </a:lnTo>
                  <a:lnTo>
                    <a:pt x="93177" y="11"/>
                  </a:lnTo>
                  <a:lnTo>
                    <a:pt x="93177" y="0"/>
                  </a:lnTo>
                  <a:lnTo>
                    <a:pt x="92753" y="0"/>
                  </a:lnTo>
                  <a:lnTo>
                    <a:pt x="92753" y="11"/>
                  </a:lnTo>
                  <a:lnTo>
                    <a:pt x="85009" y="11"/>
                  </a:lnTo>
                  <a:lnTo>
                    <a:pt x="85009" y="0"/>
                  </a:lnTo>
                  <a:lnTo>
                    <a:pt x="84585" y="0"/>
                  </a:lnTo>
                  <a:lnTo>
                    <a:pt x="84585" y="11"/>
                  </a:lnTo>
                  <a:lnTo>
                    <a:pt x="76853" y="11"/>
                  </a:lnTo>
                  <a:lnTo>
                    <a:pt x="76853" y="0"/>
                  </a:lnTo>
                  <a:lnTo>
                    <a:pt x="76429" y="0"/>
                  </a:lnTo>
                  <a:lnTo>
                    <a:pt x="76429" y="11"/>
                  </a:lnTo>
                  <a:lnTo>
                    <a:pt x="68376" y="11"/>
                  </a:lnTo>
                  <a:lnTo>
                    <a:pt x="68376" y="0"/>
                  </a:lnTo>
                  <a:lnTo>
                    <a:pt x="67952" y="0"/>
                  </a:lnTo>
                  <a:lnTo>
                    <a:pt x="67952" y="11"/>
                  </a:lnTo>
                  <a:lnTo>
                    <a:pt x="60220" y="11"/>
                  </a:lnTo>
                  <a:lnTo>
                    <a:pt x="60220" y="0"/>
                  </a:lnTo>
                  <a:lnTo>
                    <a:pt x="59796" y="0"/>
                  </a:lnTo>
                  <a:lnTo>
                    <a:pt x="59796" y="11"/>
                  </a:lnTo>
                  <a:lnTo>
                    <a:pt x="52053" y="11"/>
                  </a:lnTo>
                  <a:lnTo>
                    <a:pt x="52053" y="0"/>
                  </a:lnTo>
                  <a:lnTo>
                    <a:pt x="51629" y="0"/>
                  </a:lnTo>
                  <a:lnTo>
                    <a:pt x="51629" y="11"/>
                  </a:lnTo>
                  <a:lnTo>
                    <a:pt x="43896" y="11"/>
                  </a:lnTo>
                  <a:lnTo>
                    <a:pt x="43896" y="0"/>
                  </a:lnTo>
                  <a:lnTo>
                    <a:pt x="43473" y="0"/>
                  </a:lnTo>
                  <a:lnTo>
                    <a:pt x="43473" y="11"/>
                  </a:lnTo>
                  <a:lnTo>
                    <a:pt x="35729" y="11"/>
                  </a:lnTo>
                  <a:lnTo>
                    <a:pt x="35729" y="0"/>
                  </a:lnTo>
                  <a:lnTo>
                    <a:pt x="35305" y="0"/>
                  </a:lnTo>
                  <a:lnTo>
                    <a:pt x="35305" y="11"/>
                  </a:lnTo>
                  <a:lnTo>
                    <a:pt x="27962" y="11"/>
                  </a:lnTo>
                  <a:lnTo>
                    <a:pt x="27962" y="0"/>
                  </a:lnTo>
                  <a:lnTo>
                    <a:pt x="27538" y="0"/>
                  </a:lnTo>
                  <a:lnTo>
                    <a:pt x="27538" y="11"/>
                  </a:lnTo>
                  <a:lnTo>
                    <a:pt x="19795" y="11"/>
                  </a:lnTo>
                  <a:lnTo>
                    <a:pt x="19795" y="0"/>
                  </a:lnTo>
                  <a:lnTo>
                    <a:pt x="19371" y="0"/>
                  </a:lnTo>
                  <a:lnTo>
                    <a:pt x="19371" y="11"/>
                  </a:lnTo>
                  <a:lnTo>
                    <a:pt x="11639" y="11"/>
                  </a:lnTo>
                  <a:lnTo>
                    <a:pt x="11639" y="0"/>
                  </a:lnTo>
                  <a:lnTo>
                    <a:pt x="11215" y="0"/>
                  </a:lnTo>
                  <a:lnTo>
                    <a:pt x="11215" y="11"/>
                  </a:lnTo>
                  <a:lnTo>
                    <a:pt x="3505" y="11"/>
                  </a:lnTo>
                  <a:lnTo>
                    <a:pt x="35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395" name="Google Shape;1395;p11"/>
            <p:cNvSpPr/>
            <p:nvPr/>
          </p:nvSpPr>
          <p:spPr>
            <a:xfrm>
              <a:off x="238125" y="490000"/>
              <a:ext cx="10600" cy="4735300"/>
            </a:xfrm>
            <a:custGeom>
              <a:avLst/>
              <a:gdLst/>
              <a:ahLst/>
              <a:cxnLst/>
              <a:rect l="l" t="t" r="r" b="b"/>
              <a:pathLst>
                <a:path w="424" h="189412" extrusionOk="0">
                  <a:moveTo>
                    <a:pt x="0" y="0"/>
                  </a:moveTo>
                  <a:lnTo>
                    <a:pt x="0" y="189411"/>
                  </a:lnTo>
                  <a:lnTo>
                    <a:pt x="424" y="189411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grpSp>
        <p:nvGrpSpPr>
          <p:cNvPr id="1398" name="Google Shape;1398;p11"/>
          <p:cNvGrpSpPr/>
          <p:nvPr/>
        </p:nvGrpSpPr>
        <p:grpSpPr>
          <a:xfrm rot="-1258759">
            <a:off x="-853255" y="-317936"/>
            <a:ext cx="2165763" cy="2059362"/>
            <a:chOff x="1288525" y="846925"/>
            <a:chExt cx="396175" cy="473850"/>
          </a:xfrm>
        </p:grpSpPr>
        <p:sp>
          <p:nvSpPr>
            <p:cNvPr id="1399" name="Google Shape;1399;p11"/>
            <p:cNvSpPr/>
            <p:nvPr/>
          </p:nvSpPr>
          <p:spPr>
            <a:xfrm>
              <a:off x="1288525" y="846925"/>
              <a:ext cx="396175" cy="473850"/>
            </a:xfrm>
            <a:custGeom>
              <a:avLst/>
              <a:gdLst/>
              <a:ahLst/>
              <a:cxnLst/>
              <a:rect l="l" t="t" r="r" b="b"/>
              <a:pathLst>
                <a:path w="15847" h="18954" extrusionOk="0">
                  <a:moveTo>
                    <a:pt x="9848" y="0"/>
                  </a:moveTo>
                  <a:cubicBezTo>
                    <a:pt x="9617" y="0"/>
                    <a:pt x="9397" y="48"/>
                    <a:pt x="9209" y="162"/>
                  </a:cubicBezTo>
                  <a:cubicBezTo>
                    <a:pt x="8958" y="312"/>
                    <a:pt x="6633" y="2497"/>
                    <a:pt x="6905" y="2681"/>
                  </a:cubicBezTo>
                  <a:cubicBezTo>
                    <a:pt x="6302" y="2273"/>
                    <a:pt x="5689" y="1861"/>
                    <a:pt x="4992" y="1651"/>
                  </a:cubicBezTo>
                  <a:cubicBezTo>
                    <a:pt x="4716" y="1568"/>
                    <a:pt x="4416" y="1525"/>
                    <a:pt x="4112" y="1525"/>
                  </a:cubicBezTo>
                  <a:cubicBezTo>
                    <a:pt x="3660" y="1525"/>
                    <a:pt x="3201" y="1620"/>
                    <a:pt x="2812" y="1816"/>
                  </a:cubicBezTo>
                  <a:cubicBezTo>
                    <a:pt x="2189" y="2132"/>
                    <a:pt x="1699" y="2947"/>
                    <a:pt x="1286" y="3490"/>
                  </a:cubicBezTo>
                  <a:cubicBezTo>
                    <a:pt x="745" y="4202"/>
                    <a:pt x="237" y="4989"/>
                    <a:pt x="147" y="5878"/>
                  </a:cubicBezTo>
                  <a:cubicBezTo>
                    <a:pt x="105" y="6294"/>
                    <a:pt x="183" y="6764"/>
                    <a:pt x="513" y="7020"/>
                  </a:cubicBezTo>
                  <a:cubicBezTo>
                    <a:pt x="711" y="7173"/>
                    <a:pt x="954" y="7227"/>
                    <a:pt x="1221" y="7227"/>
                  </a:cubicBezTo>
                  <a:cubicBezTo>
                    <a:pt x="1882" y="7227"/>
                    <a:pt x="2688" y="6893"/>
                    <a:pt x="3299" y="6893"/>
                  </a:cubicBezTo>
                  <a:cubicBezTo>
                    <a:pt x="3359" y="6893"/>
                    <a:pt x="3417" y="6896"/>
                    <a:pt x="3473" y="6903"/>
                  </a:cubicBezTo>
                  <a:cubicBezTo>
                    <a:pt x="4120" y="6984"/>
                    <a:pt x="4778" y="7461"/>
                    <a:pt x="4804" y="8112"/>
                  </a:cubicBezTo>
                  <a:cubicBezTo>
                    <a:pt x="4815" y="8396"/>
                    <a:pt x="4686" y="8698"/>
                    <a:pt x="4433" y="8824"/>
                  </a:cubicBezTo>
                  <a:cubicBezTo>
                    <a:pt x="4310" y="8886"/>
                    <a:pt x="4181" y="8910"/>
                    <a:pt x="4049" y="8910"/>
                  </a:cubicBezTo>
                  <a:cubicBezTo>
                    <a:pt x="3640" y="8910"/>
                    <a:pt x="3204" y="8676"/>
                    <a:pt x="2830" y="8589"/>
                  </a:cubicBezTo>
                  <a:cubicBezTo>
                    <a:pt x="2244" y="8454"/>
                    <a:pt x="1634" y="8310"/>
                    <a:pt x="1026" y="8273"/>
                  </a:cubicBezTo>
                  <a:cubicBezTo>
                    <a:pt x="1021" y="8273"/>
                    <a:pt x="1017" y="8273"/>
                    <a:pt x="1012" y="8273"/>
                  </a:cubicBezTo>
                  <a:cubicBezTo>
                    <a:pt x="847" y="8273"/>
                    <a:pt x="367" y="8438"/>
                    <a:pt x="243" y="8536"/>
                  </a:cubicBezTo>
                  <a:cubicBezTo>
                    <a:pt x="39" y="8696"/>
                    <a:pt x="0" y="9012"/>
                    <a:pt x="1" y="9251"/>
                  </a:cubicBezTo>
                  <a:cubicBezTo>
                    <a:pt x="10" y="10493"/>
                    <a:pt x="315" y="11966"/>
                    <a:pt x="974" y="13024"/>
                  </a:cubicBezTo>
                  <a:cubicBezTo>
                    <a:pt x="1429" y="13753"/>
                    <a:pt x="2000" y="14410"/>
                    <a:pt x="2660" y="14961"/>
                  </a:cubicBezTo>
                  <a:cubicBezTo>
                    <a:pt x="2898" y="15159"/>
                    <a:pt x="3161" y="15350"/>
                    <a:pt x="3467" y="15393"/>
                  </a:cubicBezTo>
                  <a:cubicBezTo>
                    <a:pt x="3501" y="15398"/>
                    <a:pt x="3536" y="15401"/>
                    <a:pt x="3570" y="15401"/>
                  </a:cubicBezTo>
                  <a:cubicBezTo>
                    <a:pt x="3849" y="15401"/>
                    <a:pt x="4139" y="15248"/>
                    <a:pt x="4211" y="14982"/>
                  </a:cubicBezTo>
                  <a:cubicBezTo>
                    <a:pt x="4388" y="14339"/>
                    <a:pt x="4863" y="13794"/>
                    <a:pt x="5436" y="13466"/>
                  </a:cubicBezTo>
                  <a:cubicBezTo>
                    <a:pt x="5653" y="13342"/>
                    <a:pt x="6282" y="13042"/>
                    <a:pt x="6694" y="13042"/>
                  </a:cubicBezTo>
                  <a:cubicBezTo>
                    <a:pt x="6839" y="13042"/>
                    <a:pt x="6957" y="13078"/>
                    <a:pt x="7021" y="13172"/>
                  </a:cubicBezTo>
                  <a:cubicBezTo>
                    <a:pt x="7085" y="13266"/>
                    <a:pt x="7096" y="13419"/>
                    <a:pt x="7024" y="13649"/>
                  </a:cubicBezTo>
                  <a:cubicBezTo>
                    <a:pt x="6941" y="13921"/>
                    <a:pt x="6715" y="14117"/>
                    <a:pt x="6508" y="14312"/>
                  </a:cubicBezTo>
                  <a:cubicBezTo>
                    <a:pt x="6099" y="14694"/>
                    <a:pt x="5727" y="15115"/>
                    <a:pt x="5400" y="15569"/>
                  </a:cubicBezTo>
                  <a:cubicBezTo>
                    <a:pt x="5286" y="15728"/>
                    <a:pt x="5173" y="15902"/>
                    <a:pt x="5169" y="16098"/>
                  </a:cubicBezTo>
                  <a:cubicBezTo>
                    <a:pt x="5161" y="16530"/>
                    <a:pt x="5654" y="16777"/>
                    <a:pt x="6074" y="16885"/>
                  </a:cubicBezTo>
                  <a:cubicBezTo>
                    <a:pt x="7118" y="17151"/>
                    <a:pt x="8225" y="17231"/>
                    <a:pt x="9186" y="17718"/>
                  </a:cubicBezTo>
                  <a:cubicBezTo>
                    <a:pt x="9801" y="18031"/>
                    <a:pt x="10324" y="18494"/>
                    <a:pt x="10838" y="18954"/>
                  </a:cubicBezTo>
                  <a:cubicBezTo>
                    <a:pt x="11530" y="17760"/>
                    <a:pt x="12229" y="16551"/>
                    <a:pt x="12606" y="15225"/>
                  </a:cubicBezTo>
                  <a:cubicBezTo>
                    <a:pt x="12788" y="14585"/>
                    <a:pt x="12845" y="13788"/>
                    <a:pt x="12334" y="13366"/>
                  </a:cubicBezTo>
                  <a:cubicBezTo>
                    <a:pt x="12129" y="13196"/>
                    <a:pt x="11866" y="13119"/>
                    <a:pt x="11630" y="12997"/>
                  </a:cubicBezTo>
                  <a:cubicBezTo>
                    <a:pt x="11395" y="12874"/>
                    <a:pt x="11167" y="12672"/>
                    <a:pt x="11148" y="12407"/>
                  </a:cubicBezTo>
                  <a:cubicBezTo>
                    <a:pt x="11125" y="12086"/>
                    <a:pt x="11445" y="11816"/>
                    <a:pt x="11768" y="11798"/>
                  </a:cubicBezTo>
                  <a:cubicBezTo>
                    <a:pt x="11783" y="11797"/>
                    <a:pt x="11798" y="11797"/>
                    <a:pt x="11813" y="11797"/>
                  </a:cubicBezTo>
                  <a:cubicBezTo>
                    <a:pt x="12119" y="11797"/>
                    <a:pt x="12405" y="11963"/>
                    <a:pt x="12635" y="12166"/>
                  </a:cubicBezTo>
                  <a:cubicBezTo>
                    <a:pt x="12851" y="12356"/>
                    <a:pt x="13128" y="12643"/>
                    <a:pt x="13431" y="12643"/>
                  </a:cubicBezTo>
                  <a:cubicBezTo>
                    <a:pt x="13505" y="12643"/>
                    <a:pt x="13580" y="12626"/>
                    <a:pt x="13657" y="12586"/>
                  </a:cubicBezTo>
                  <a:cubicBezTo>
                    <a:pt x="13901" y="12459"/>
                    <a:pt x="14129" y="11997"/>
                    <a:pt x="14268" y="11755"/>
                  </a:cubicBezTo>
                  <a:cubicBezTo>
                    <a:pt x="14615" y="11153"/>
                    <a:pt x="14864" y="10449"/>
                    <a:pt x="15074" y="9789"/>
                  </a:cubicBezTo>
                  <a:cubicBezTo>
                    <a:pt x="15361" y="8885"/>
                    <a:pt x="15847" y="7041"/>
                    <a:pt x="14516" y="6713"/>
                  </a:cubicBezTo>
                  <a:cubicBezTo>
                    <a:pt x="14400" y="6684"/>
                    <a:pt x="14287" y="6672"/>
                    <a:pt x="14179" y="6672"/>
                  </a:cubicBezTo>
                  <a:cubicBezTo>
                    <a:pt x="13354" y="6672"/>
                    <a:pt x="12753" y="7415"/>
                    <a:pt x="11938" y="7415"/>
                  </a:cubicBezTo>
                  <a:cubicBezTo>
                    <a:pt x="11828" y="7415"/>
                    <a:pt x="11714" y="7402"/>
                    <a:pt x="11596" y="7371"/>
                  </a:cubicBezTo>
                  <a:cubicBezTo>
                    <a:pt x="11320" y="7300"/>
                    <a:pt x="11029" y="7096"/>
                    <a:pt x="11038" y="6812"/>
                  </a:cubicBezTo>
                  <a:cubicBezTo>
                    <a:pt x="11045" y="6573"/>
                    <a:pt x="11257" y="6398"/>
                    <a:pt x="11462" y="6277"/>
                  </a:cubicBezTo>
                  <a:cubicBezTo>
                    <a:pt x="12297" y="5790"/>
                    <a:pt x="13296" y="5697"/>
                    <a:pt x="14260" y="5652"/>
                  </a:cubicBezTo>
                  <a:cubicBezTo>
                    <a:pt x="14447" y="5644"/>
                    <a:pt x="14666" y="5618"/>
                    <a:pt x="14759" y="5457"/>
                  </a:cubicBezTo>
                  <a:cubicBezTo>
                    <a:pt x="14823" y="5348"/>
                    <a:pt x="14806" y="5212"/>
                    <a:pt x="14784" y="5088"/>
                  </a:cubicBezTo>
                  <a:cubicBezTo>
                    <a:pt x="14610" y="4127"/>
                    <a:pt x="14220" y="3204"/>
                    <a:pt x="13649" y="2411"/>
                  </a:cubicBezTo>
                  <a:cubicBezTo>
                    <a:pt x="13339" y="1982"/>
                    <a:pt x="12792" y="1465"/>
                    <a:pt x="12231" y="1415"/>
                  </a:cubicBezTo>
                  <a:cubicBezTo>
                    <a:pt x="12214" y="1413"/>
                    <a:pt x="12197" y="1412"/>
                    <a:pt x="12180" y="1412"/>
                  </a:cubicBezTo>
                  <a:cubicBezTo>
                    <a:pt x="11978" y="1412"/>
                    <a:pt x="11785" y="1516"/>
                    <a:pt x="11620" y="1636"/>
                  </a:cubicBezTo>
                  <a:cubicBezTo>
                    <a:pt x="11229" y="1919"/>
                    <a:pt x="10917" y="2307"/>
                    <a:pt x="10503" y="2554"/>
                  </a:cubicBezTo>
                  <a:cubicBezTo>
                    <a:pt x="10407" y="2610"/>
                    <a:pt x="10287" y="2654"/>
                    <a:pt x="10178" y="2654"/>
                  </a:cubicBezTo>
                  <a:cubicBezTo>
                    <a:pt x="10092" y="2654"/>
                    <a:pt x="10013" y="2626"/>
                    <a:pt x="9962" y="2555"/>
                  </a:cubicBezTo>
                  <a:cubicBezTo>
                    <a:pt x="9911" y="2484"/>
                    <a:pt x="9905" y="2392"/>
                    <a:pt x="9911" y="2305"/>
                  </a:cubicBezTo>
                  <a:cubicBezTo>
                    <a:pt x="9935" y="1905"/>
                    <a:pt x="10154" y="1533"/>
                    <a:pt x="10450" y="1261"/>
                  </a:cubicBezTo>
                  <a:cubicBezTo>
                    <a:pt x="10746" y="990"/>
                    <a:pt x="11112" y="807"/>
                    <a:pt x="11487" y="665"/>
                  </a:cubicBezTo>
                  <a:cubicBezTo>
                    <a:pt x="11105" y="318"/>
                    <a:pt x="10440" y="0"/>
                    <a:pt x="98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400" name="Google Shape;1400;p11"/>
            <p:cNvSpPr/>
            <p:nvPr/>
          </p:nvSpPr>
          <p:spPr>
            <a:xfrm>
              <a:off x="1465750" y="923875"/>
              <a:ext cx="91725" cy="361925"/>
            </a:xfrm>
            <a:custGeom>
              <a:avLst/>
              <a:gdLst/>
              <a:ahLst/>
              <a:cxnLst/>
              <a:rect l="l" t="t" r="r" b="b"/>
              <a:pathLst>
                <a:path w="3669" h="14477" extrusionOk="0">
                  <a:moveTo>
                    <a:pt x="140" y="0"/>
                  </a:moveTo>
                  <a:cubicBezTo>
                    <a:pt x="132" y="0"/>
                    <a:pt x="123" y="1"/>
                    <a:pt x="115" y="2"/>
                  </a:cubicBezTo>
                  <a:cubicBezTo>
                    <a:pt x="46" y="17"/>
                    <a:pt x="0" y="84"/>
                    <a:pt x="15" y="154"/>
                  </a:cubicBezTo>
                  <a:cubicBezTo>
                    <a:pt x="470" y="2454"/>
                    <a:pt x="939" y="4833"/>
                    <a:pt x="1661" y="7113"/>
                  </a:cubicBezTo>
                  <a:cubicBezTo>
                    <a:pt x="1793" y="7529"/>
                    <a:pt x="1936" y="7953"/>
                    <a:pt x="2074" y="8362"/>
                  </a:cubicBezTo>
                  <a:cubicBezTo>
                    <a:pt x="2729" y="10304"/>
                    <a:pt x="3407" y="12312"/>
                    <a:pt x="3180" y="14333"/>
                  </a:cubicBezTo>
                  <a:cubicBezTo>
                    <a:pt x="3172" y="14404"/>
                    <a:pt x="3223" y="14468"/>
                    <a:pt x="3293" y="14476"/>
                  </a:cubicBezTo>
                  <a:cubicBezTo>
                    <a:pt x="3298" y="14476"/>
                    <a:pt x="3303" y="14477"/>
                    <a:pt x="3308" y="14477"/>
                  </a:cubicBezTo>
                  <a:lnTo>
                    <a:pt x="3308" y="14476"/>
                  </a:lnTo>
                  <a:cubicBezTo>
                    <a:pt x="3373" y="14476"/>
                    <a:pt x="3428" y="14427"/>
                    <a:pt x="3436" y="14362"/>
                  </a:cubicBezTo>
                  <a:cubicBezTo>
                    <a:pt x="3669" y="12283"/>
                    <a:pt x="2982" y="10248"/>
                    <a:pt x="2317" y="8281"/>
                  </a:cubicBezTo>
                  <a:cubicBezTo>
                    <a:pt x="2179" y="7872"/>
                    <a:pt x="2037" y="7449"/>
                    <a:pt x="1906" y="7035"/>
                  </a:cubicBezTo>
                  <a:cubicBezTo>
                    <a:pt x="1188" y="4769"/>
                    <a:pt x="720" y="2398"/>
                    <a:pt x="266" y="104"/>
                  </a:cubicBezTo>
                  <a:cubicBezTo>
                    <a:pt x="255" y="43"/>
                    <a:pt x="201" y="0"/>
                    <a:pt x="140" y="0"/>
                  </a:cubicBezTo>
                  <a:close/>
                </a:path>
              </a:pathLst>
            </a:custGeom>
            <a:solidFill>
              <a:srgbClr val="FFC942">
                <a:alpha val="5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401" name="Google Shape;1401;p11"/>
            <p:cNvSpPr/>
            <p:nvPr/>
          </p:nvSpPr>
          <p:spPr>
            <a:xfrm>
              <a:off x="1361600" y="1081375"/>
              <a:ext cx="128075" cy="99675"/>
            </a:xfrm>
            <a:custGeom>
              <a:avLst/>
              <a:gdLst/>
              <a:ahLst/>
              <a:cxnLst/>
              <a:rect l="l" t="t" r="r" b="b"/>
              <a:pathLst>
                <a:path w="5123" h="3987" extrusionOk="0">
                  <a:moveTo>
                    <a:pt x="4976" y="1"/>
                  </a:moveTo>
                  <a:cubicBezTo>
                    <a:pt x="4959" y="1"/>
                    <a:pt x="4941" y="4"/>
                    <a:pt x="4924" y="12"/>
                  </a:cubicBezTo>
                  <a:cubicBezTo>
                    <a:pt x="3032" y="859"/>
                    <a:pt x="1344" y="2162"/>
                    <a:pt x="44" y="3777"/>
                  </a:cubicBezTo>
                  <a:cubicBezTo>
                    <a:pt x="0" y="3832"/>
                    <a:pt x="9" y="3914"/>
                    <a:pt x="64" y="3958"/>
                  </a:cubicBezTo>
                  <a:cubicBezTo>
                    <a:pt x="89" y="3977"/>
                    <a:pt x="116" y="3986"/>
                    <a:pt x="145" y="3986"/>
                  </a:cubicBezTo>
                  <a:lnTo>
                    <a:pt x="145" y="3985"/>
                  </a:lnTo>
                  <a:cubicBezTo>
                    <a:pt x="182" y="3985"/>
                    <a:pt x="220" y="3970"/>
                    <a:pt x="245" y="3938"/>
                  </a:cubicBezTo>
                  <a:cubicBezTo>
                    <a:pt x="1519" y="2354"/>
                    <a:pt x="3173" y="1078"/>
                    <a:pt x="5029" y="246"/>
                  </a:cubicBezTo>
                  <a:cubicBezTo>
                    <a:pt x="5094" y="218"/>
                    <a:pt x="5122" y="141"/>
                    <a:pt x="5094" y="76"/>
                  </a:cubicBezTo>
                  <a:cubicBezTo>
                    <a:pt x="5073" y="29"/>
                    <a:pt x="5025" y="1"/>
                    <a:pt x="4976" y="1"/>
                  </a:cubicBezTo>
                  <a:close/>
                </a:path>
              </a:pathLst>
            </a:custGeom>
            <a:solidFill>
              <a:srgbClr val="FFC942">
                <a:alpha val="5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402" name="Google Shape;1402;p11"/>
            <p:cNvSpPr/>
            <p:nvPr/>
          </p:nvSpPr>
          <p:spPr>
            <a:xfrm>
              <a:off x="1335175" y="964825"/>
              <a:ext cx="129500" cy="33200"/>
            </a:xfrm>
            <a:custGeom>
              <a:avLst/>
              <a:gdLst/>
              <a:ahLst/>
              <a:cxnLst/>
              <a:rect l="l" t="t" r="r" b="b"/>
              <a:pathLst>
                <a:path w="5180" h="1328" extrusionOk="0">
                  <a:moveTo>
                    <a:pt x="1788" y="1"/>
                  </a:moveTo>
                  <a:cubicBezTo>
                    <a:pt x="1161" y="1"/>
                    <a:pt x="576" y="141"/>
                    <a:pt x="85" y="415"/>
                  </a:cubicBezTo>
                  <a:cubicBezTo>
                    <a:pt x="23" y="450"/>
                    <a:pt x="1" y="528"/>
                    <a:pt x="36" y="590"/>
                  </a:cubicBezTo>
                  <a:cubicBezTo>
                    <a:pt x="59" y="632"/>
                    <a:pt x="103" y="656"/>
                    <a:pt x="148" y="656"/>
                  </a:cubicBezTo>
                  <a:cubicBezTo>
                    <a:pt x="169" y="656"/>
                    <a:pt x="191" y="651"/>
                    <a:pt x="211" y="640"/>
                  </a:cubicBezTo>
                  <a:cubicBezTo>
                    <a:pt x="662" y="387"/>
                    <a:pt x="1204" y="258"/>
                    <a:pt x="1786" y="258"/>
                  </a:cubicBezTo>
                  <a:cubicBezTo>
                    <a:pt x="2061" y="258"/>
                    <a:pt x="2344" y="286"/>
                    <a:pt x="2631" y="345"/>
                  </a:cubicBezTo>
                  <a:cubicBezTo>
                    <a:pt x="3509" y="521"/>
                    <a:pt x="4305" y="932"/>
                    <a:pt x="4968" y="1311"/>
                  </a:cubicBezTo>
                  <a:cubicBezTo>
                    <a:pt x="4989" y="1322"/>
                    <a:pt x="5010" y="1327"/>
                    <a:pt x="5032" y="1327"/>
                  </a:cubicBezTo>
                  <a:cubicBezTo>
                    <a:pt x="5077" y="1327"/>
                    <a:pt x="5121" y="1304"/>
                    <a:pt x="5144" y="1262"/>
                  </a:cubicBezTo>
                  <a:cubicBezTo>
                    <a:pt x="5179" y="1200"/>
                    <a:pt x="5158" y="1122"/>
                    <a:pt x="5096" y="1087"/>
                  </a:cubicBezTo>
                  <a:cubicBezTo>
                    <a:pt x="4415" y="699"/>
                    <a:pt x="3595" y="276"/>
                    <a:pt x="2682" y="92"/>
                  </a:cubicBezTo>
                  <a:cubicBezTo>
                    <a:pt x="2379" y="31"/>
                    <a:pt x="2079" y="1"/>
                    <a:pt x="1788" y="1"/>
                  </a:cubicBezTo>
                  <a:close/>
                </a:path>
              </a:pathLst>
            </a:custGeom>
            <a:solidFill>
              <a:srgbClr val="FFC942">
                <a:alpha val="5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403" name="Google Shape;1403;p11"/>
            <p:cNvSpPr/>
            <p:nvPr/>
          </p:nvSpPr>
          <p:spPr>
            <a:xfrm>
              <a:off x="1360525" y="919325"/>
              <a:ext cx="81725" cy="38550"/>
            </a:xfrm>
            <a:custGeom>
              <a:avLst/>
              <a:gdLst/>
              <a:ahLst/>
              <a:cxnLst/>
              <a:rect l="l" t="t" r="r" b="b"/>
              <a:pathLst>
                <a:path w="3269" h="1542" extrusionOk="0">
                  <a:moveTo>
                    <a:pt x="528" y="1"/>
                  </a:moveTo>
                  <a:cubicBezTo>
                    <a:pt x="392" y="1"/>
                    <a:pt x="256" y="9"/>
                    <a:pt x="120" y="26"/>
                  </a:cubicBezTo>
                  <a:cubicBezTo>
                    <a:pt x="50" y="35"/>
                    <a:pt x="0" y="99"/>
                    <a:pt x="9" y="170"/>
                  </a:cubicBezTo>
                  <a:cubicBezTo>
                    <a:pt x="17" y="236"/>
                    <a:pt x="74" y="282"/>
                    <a:pt x="138" y="282"/>
                  </a:cubicBezTo>
                  <a:cubicBezTo>
                    <a:pt x="143" y="282"/>
                    <a:pt x="148" y="282"/>
                    <a:pt x="152" y="281"/>
                  </a:cubicBezTo>
                  <a:cubicBezTo>
                    <a:pt x="278" y="265"/>
                    <a:pt x="404" y="258"/>
                    <a:pt x="530" y="258"/>
                  </a:cubicBezTo>
                  <a:cubicBezTo>
                    <a:pt x="1491" y="258"/>
                    <a:pt x="2439" y="718"/>
                    <a:pt x="3020" y="1490"/>
                  </a:cubicBezTo>
                  <a:cubicBezTo>
                    <a:pt x="3046" y="1523"/>
                    <a:pt x="3084" y="1541"/>
                    <a:pt x="3123" y="1541"/>
                  </a:cubicBezTo>
                  <a:cubicBezTo>
                    <a:pt x="3150" y="1541"/>
                    <a:pt x="3177" y="1533"/>
                    <a:pt x="3200" y="1516"/>
                  </a:cubicBezTo>
                  <a:cubicBezTo>
                    <a:pt x="3257" y="1473"/>
                    <a:pt x="3269" y="1392"/>
                    <a:pt x="3226" y="1336"/>
                  </a:cubicBezTo>
                  <a:cubicBezTo>
                    <a:pt x="2596" y="499"/>
                    <a:pt x="1570" y="1"/>
                    <a:pt x="528" y="1"/>
                  </a:cubicBezTo>
                  <a:close/>
                </a:path>
              </a:pathLst>
            </a:custGeom>
            <a:solidFill>
              <a:srgbClr val="FFC942">
                <a:alpha val="5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404" name="Google Shape;1404;p11"/>
            <p:cNvSpPr/>
            <p:nvPr/>
          </p:nvSpPr>
          <p:spPr>
            <a:xfrm>
              <a:off x="1507775" y="942000"/>
              <a:ext cx="108025" cy="62250"/>
            </a:xfrm>
            <a:custGeom>
              <a:avLst/>
              <a:gdLst/>
              <a:ahLst/>
              <a:cxnLst/>
              <a:rect l="l" t="t" r="r" b="b"/>
              <a:pathLst>
                <a:path w="4321" h="2490" extrusionOk="0">
                  <a:moveTo>
                    <a:pt x="4195" y="1"/>
                  </a:moveTo>
                  <a:cubicBezTo>
                    <a:pt x="4191" y="1"/>
                    <a:pt x="4187" y="1"/>
                    <a:pt x="4183" y="2"/>
                  </a:cubicBezTo>
                  <a:cubicBezTo>
                    <a:pt x="2554" y="69"/>
                    <a:pt x="967" y="945"/>
                    <a:pt x="41" y="2289"/>
                  </a:cubicBezTo>
                  <a:cubicBezTo>
                    <a:pt x="1" y="2347"/>
                    <a:pt x="16" y="2427"/>
                    <a:pt x="75" y="2468"/>
                  </a:cubicBezTo>
                  <a:cubicBezTo>
                    <a:pt x="97" y="2482"/>
                    <a:pt x="122" y="2490"/>
                    <a:pt x="147" y="2490"/>
                  </a:cubicBezTo>
                  <a:cubicBezTo>
                    <a:pt x="188" y="2490"/>
                    <a:pt x="228" y="2471"/>
                    <a:pt x="253" y="2435"/>
                  </a:cubicBezTo>
                  <a:cubicBezTo>
                    <a:pt x="1133" y="1156"/>
                    <a:pt x="2643" y="323"/>
                    <a:pt x="4194" y="258"/>
                  </a:cubicBezTo>
                  <a:cubicBezTo>
                    <a:pt x="4265" y="255"/>
                    <a:pt x="4320" y="196"/>
                    <a:pt x="4317" y="124"/>
                  </a:cubicBezTo>
                  <a:cubicBezTo>
                    <a:pt x="4315" y="58"/>
                    <a:pt x="4259" y="1"/>
                    <a:pt x="4195" y="1"/>
                  </a:cubicBezTo>
                  <a:close/>
                </a:path>
              </a:pathLst>
            </a:custGeom>
            <a:solidFill>
              <a:srgbClr val="FFC942">
                <a:alpha val="5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405" name="Google Shape;1405;p11"/>
            <p:cNvSpPr/>
            <p:nvPr/>
          </p:nvSpPr>
          <p:spPr>
            <a:xfrm>
              <a:off x="1520200" y="1072625"/>
              <a:ext cx="114775" cy="48325"/>
            </a:xfrm>
            <a:custGeom>
              <a:avLst/>
              <a:gdLst/>
              <a:ahLst/>
              <a:cxnLst/>
              <a:rect l="l" t="t" r="r" b="b"/>
              <a:pathLst>
                <a:path w="4591" h="1933" extrusionOk="0">
                  <a:moveTo>
                    <a:pt x="1042" y="1"/>
                  </a:moveTo>
                  <a:cubicBezTo>
                    <a:pt x="706" y="1"/>
                    <a:pt x="388" y="57"/>
                    <a:pt x="100" y="167"/>
                  </a:cubicBezTo>
                  <a:cubicBezTo>
                    <a:pt x="34" y="191"/>
                    <a:pt x="0" y="266"/>
                    <a:pt x="26" y="333"/>
                  </a:cubicBezTo>
                  <a:cubicBezTo>
                    <a:pt x="45" y="384"/>
                    <a:pt x="94" y="415"/>
                    <a:pt x="145" y="415"/>
                  </a:cubicBezTo>
                  <a:cubicBezTo>
                    <a:pt x="161" y="415"/>
                    <a:pt x="176" y="412"/>
                    <a:pt x="191" y="406"/>
                  </a:cubicBezTo>
                  <a:cubicBezTo>
                    <a:pt x="449" y="308"/>
                    <a:pt x="736" y="258"/>
                    <a:pt x="1038" y="258"/>
                  </a:cubicBezTo>
                  <a:cubicBezTo>
                    <a:pt x="1241" y="258"/>
                    <a:pt x="1450" y="281"/>
                    <a:pt x="1664" y="325"/>
                  </a:cubicBezTo>
                  <a:cubicBezTo>
                    <a:pt x="2095" y="413"/>
                    <a:pt x="2546" y="591"/>
                    <a:pt x="3084" y="881"/>
                  </a:cubicBezTo>
                  <a:cubicBezTo>
                    <a:pt x="3389" y="1046"/>
                    <a:pt x="3690" y="1228"/>
                    <a:pt x="3977" y="1423"/>
                  </a:cubicBezTo>
                  <a:cubicBezTo>
                    <a:pt x="4142" y="1536"/>
                    <a:pt x="4300" y="1663"/>
                    <a:pt x="4326" y="1823"/>
                  </a:cubicBezTo>
                  <a:cubicBezTo>
                    <a:pt x="4335" y="1887"/>
                    <a:pt x="4391" y="1932"/>
                    <a:pt x="4452" y="1932"/>
                  </a:cubicBezTo>
                  <a:cubicBezTo>
                    <a:pt x="4459" y="1932"/>
                    <a:pt x="4466" y="1931"/>
                    <a:pt x="4473" y="1930"/>
                  </a:cubicBezTo>
                  <a:cubicBezTo>
                    <a:pt x="4543" y="1919"/>
                    <a:pt x="4590" y="1853"/>
                    <a:pt x="4579" y="1783"/>
                  </a:cubicBezTo>
                  <a:cubicBezTo>
                    <a:pt x="4539" y="1526"/>
                    <a:pt x="4335" y="1356"/>
                    <a:pt x="4121" y="1210"/>
                  </a:cubicBezTo>
                  <a:cubicBezTo>
                    <a:pt x="3828" y="1010"/>
                    <a:pt x="3520" y="823"/>
                    <a:pt x="3206" y="654"/>
                  </a:cubicBezTo>
                  <a:cubicBezTo>
                    <a:pt x="2645" y="352"/>
                    <a:pt x="2173" y="167"/>
                    <a:pt x="1716" y="72"/>
                  </a:cubicBezTo>
                  <a:cubicBezTo>
                    <a:pt x="1486" y="25"/>
                    <a:pt x="1261" y="1"/>
                    <a:pt x="1042" y="1"/>
                  </a:cubicBezTo>
                  <a:close/>
                </a:path>
              </a:pathLst>
            </a:custGeom>
            <a:solidFill>
              <a:srgbClr val="FFC942">
                <a:alpha val="5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406" name="Google Shape;1406;p11"/>
            <p:cNvSpPr/>
            <p:nvPr/>
          </p:nvSpPr>
          <p:spPr>
            <a:xfrm>
              <a:off x="1478750" y="1153550"/>
              <a:ext cx="29875" cy="92050"/>
            </a:xfrm>
            <a:custGeom>
              <a:avLst/>
              <a:gdLst/>
              <a:ahLst/>
              <a:cxnLst/>
              <a:rect l="l" t="t" r="r" b="b"/>
              <a:pathLst>
                <a:path w="1195" h="3682" extrusionOk="0">
                  <a:moveTo>
                    <a:pt x="982" y="1"/>
                  </a:moveTo>
                  <a:cubicBezTo>
                    <a:pt x="978" y="1"/>
                    <a:pt x="975" y="1"/>
                    <a:pt x="972" y="1"/>
                  </a:cubicBezTo>
                  <a:cubicBezTo>
                    <a:pt x="901" y="5"/>
                    <a:pt x="848" y="67"/>
                    <a:pt x="853" y="138"/>
                  </a:cubicBezTo>
                  <a:cubicBezTo>
                    <a:pt x="934" y="1301"/>
                    <a:pt x="645" y="2490"/>
                    <a:pt x="38" y="3486"/>
                  </a:cubicBezTo>
                  <a:cubicBezTo>
                    <a:pt x="0" y="3547"/>
                    <a:pt x="20" y="3626"/>
                    <a:pt x="81" y="3663"/>
                  </a:cubicBezTo>
                  <a:cubicBezTo>
                    <a:pt x="102" y="3676"/>
                    <a:pt x="125" y="3682"/>
                    <a:pt x="147" y="3682"/>
                  </a:cubicBezTo>
                  <a:cubicBezTo>
                    <a:pt x="191" y="3682"/>
                    <a:pt x="233" y="3659"/>
                    <a:pt x="258" y="3620"/>
                  </a:cubicBezTo>
                  <a:cubicBezTo>
                    <a:pt x="891" y="2579"/>
                    <a:pt x="1195" y="1336"/>
                    <a:pt x="1110" y="120"/>
                  </a:cubicBezTo>
                  <a:cubicBezTo>
                    <a:pt x="1104" y="53"/>
                    <a:pt x="1047" y="1"/>
                    <a:pt x="982" y="1"/>
                  </a:cubicBezTo>
                  <a:close/>
                </a:path>
              </a:pathLst>
            </a:custGeom>
            <a:solidFill>
              <a:srgbClr val="FFC942">
                <a:alpha val="5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407" name="Google Shape;1407;p11"/>
            <p:cNvSpPr/>
            <p:nvPr/>
          </p:nvSpPr>
          <p:spPr>
            <a:xfrm>
              <a:off x="1541775" y="1163800"/>
              <a:ext cx="36550" cy="67975"/>
            </a:xfrm>
            <a:custGeom>
              <a:avLst/>
              <a:gdLst/>
              <a:ahLst/>
              <a:cxnLst/>
              <a:rect l="l" t="t" r="r" b="b"/>
              <a:pathLst>
                <a:path w="1462" h="2719" extrusionOk="0">
                  <a:moveTo>
                    <a:pt x="148" y="1"/>
                  </a:moveTo>
                  <a:cubicBezTo>
                    <a:pt x="101" y="1"/>
                    <a:pt x="56" y="26"/>
                    <a:pt x="33" y="71"/>
                  </a:cubicBezTo>
                  <a:cubicBezTo>
                    <a:pt x="1" y="134"/>
                    <a:pt x="26" y="211"/>
                    <a:pt x="89" y="243"/>
                  </a:cubicBezTo>
                  <a:cubicBezTo>
                    <a:pt x="460" y="434"/>
                    <a:pt x="769" y="787"/>
                    <a:pt x="958" y="1236"/>
                  </a:cubicBezTo>
                  <a:cubicBezTo>
                    <a:pt x="1116" y="1610"/>
                    <a:pt x="1195" y="2054"/>
                    <a:pt x="1203" y="2591"/>
                  </a:cubicBezTo>
                  <a:cubicBezTo>
                    <a:pt x="1204" y="2661"/>
                    <a:pt x="1261" y="2718"/>
                    <a:pt x="1332" y="2718"/>
                  </a:cubicBezTo>
                  <a:lnTo>
                    <a:pt x="1333" y="2718"/>
                  </a:lnTo>
                  <a:cubicBezTo>
                    <a:pt x="1405" y="2717"/>
                    <a:pt x="1461" y="2659"/>
                    <a:pt x="1460" y="2587"/>
                  </a:cubicBezTo>
                  <a:cubicBezTo>
                    <a:pt x="1452" y="2016"/>
                    <a:pt x="1365" y="1542"/>
                    <a:pt x="1195" y="1135"/>
                  </a:cubicBezTo>
                  <a:cubicBezTo>
                    <a:pt x="982" y="631"/>
                    <a:pt x="631" y="232"/>
                    <a:pt x="206" y="15"/>
                  </a:cubicBezTo>
                  <a:cubicBezTo>
                    <a:pt x="187" y="5"/>
                    <a:pt x="167" y="1"/>
                    <a:pt x="148" y="1"/>
                  </a:cubicBezTo>
                  <a:close/>
                </a:path>
              </a:pathLst>
            </a:custGeom>
            <a:solidFill>
              <a:srgbClr val="FFC942">
                <a:alpha val="5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408" name="Google Shape;1408;p11"/>
            <p:cNvSpPr/>
            <p:nvPr/>
          </p:nvSpPr>
          <p:spPr>
            <a:xfrm>
              <a:off x="1483675" y="866950"/>
              <a:ext cx="61750" cy="72450"/>
            </a:xfrm>
            <a:custGeom>
              <a:avLst/>
              <a:gdLst/>
              <a:ahLst/>
              <a:cxnLst/>
              <a:rect l="l" t="t" r="r" b="b"/>
              <a:pathLst>
                <a:path w="2470" h="2898" extrusionOk="0">
                  <a:moveTo>
                    <a:pt x="2322" y="0"/>
                  </a:moveTo>
                  <a:cubicBezTo>
                    <a:pt x="2300" y="0"/>
                    <a:pt x="2278" y="6"/>
                    <a:pt x="2257" y="17"/>
                  </a:cubicBezTo>
                  <a:cubicBezTo>
                    <a:pt x="1236" y="618"/>
                    <a:pt x="423" y="1603"/>
                    <a:pt x="24" y="2718"/>
                  </a:cubicBezTo>
                  <a:cubicBezTo>
                    <a:pt x="1" y="2784"/>
                    <a:pt x="35" y="2863"/>
                    <a:pt x="100" y="2888"/>
                  </a:cubicBezTo>
                  <a:cubicBezTo>
                    <a:pt x="117" y="2894"/>
                    <a:pt x="133" y="2898"/>
                    <a:pt x="150" y="2898"/>
                  </a:cubicBezTo>
                  <a:cubicBezTo>
                    <a:pt x="206" y="2898"/>
                    <a:pt x="260" y="2864"/>
                    <a:pt x="284" y="2810"/>
                  </a:cubicBezTo>
                  <a:cubicBezTo>
                    <a:pt x="293" y="2787"/>
                    <a:pt x="296" y="2762"/>
                    <a:pt x="290" y="2737"/>
                  </a:cubicBezTo>
                  <a:cubicBezTo>
                    <a:pt x="678" y="1705"/>
                    <a:pt x="1438" y="798"/>
                    <a:pt x="2388" y="239"/>
                  </a:cubicBezTo>
                  <a:cubicBezTo>
                    <a:pt x="2449" y="204"/>
                    <a:pt x="2469" y="125"/>
                    <a:pt x="2434" y="64"/>
                  </a:cubicBezTo>
                  <a:cubicBezTo>
                    <a:pt x="2410" y="23"/>
                    <a:pt x="2366" y="0"/>
                    <a:pt x="2322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grpSp>
        <p:nvGrpSpPr>
          <p:cNvPr id="1409" name="Google Shape;1409;p11"/>
          <p:cNvGrpSpPr/>
          <p:nvPr/>
        </p:nvGrpSpPr>
        <p:grpSpPr>
          <a:xfrm rot="2332656">
            <a:off x="191475" y="-453541"/>
            <a:ext cx="2951854" cy="2065686"/>
            <a:chOff x="1218400" y="279000"/>
            <a:chExt cx="468300" cy="412225"/>
          </a:xfrm>
        </p:grpSpPr>
        <p:sp>
          <p:nvSpPr>
            <p:cNvPr id="1410" name="Google Shape;1410;p11"/>
            <p:cNvSpPr/>
            <p:nvPr/>
          </p:nvSpPr>
          <p:spPr>
            <a:xfrm>
              <a:off x="1218400" y="279000"/>
              <a:ext cx="468300" cy="412225"/>
            </a:xfrm>
            <a:custGeom>
              <a:avLst/>
              <a:gdLst/>
              <a:ahLst/>
              <a:cxnLst/>
              <a:rect l="l" t="t" r="r" b="b"/>
              <a:pathLst>
                <a:path w="18732" h="16489" extrusionOk="0">
                  <a:moveTo>
                    <a:pt x="6894" y="1"/>
                  </a:moveTo>
                  <a:cubicBezTo>
                    <a:pt x="6875" y="1"/>
                    <a:pt x="6855" y="1"/>
                    <a:pt x="6835" y="1"/>
                  </a:cubicBezTo>
                  <a:cubicBezTo>
                    <a:pt x="6306" y="7"/>
                    <a:pt x="5569" y="156"/>
                    <a:pt x="5203" y="585"/>
                  </a:cubicBezTo>
                  <a:cubicBezTo>
                    <a:pt x="5059" y="754"/>
                    <a:pt x="5028" y="990"/>
                    <a:pt x="5032" y="1212"/>
                  </a:cubicBezTo>
                  <a:cubicBezTo>
                    <a:pt x="5038" y="1694"/>
                    <a:pt x="5174" y="2172"/>
                    <a:pt x="5138" y="2654"/>
                  </a:cubicBezTo>
                  <a:cubicBezTo>
                    <a:pt x="5122" y="2852"/>
                    <a:pt x="5025" y="3094"/>
                    <a:pt x="4826" y="3096"/>
                  </a:cubicBezTo>
                  <a:cubicBezTo>
                    <a:pt x="4825" y="3096"/>
                    <a:pt x="4824" y="3096"/>
                    <a:pt x="4823" y="3096"/>
                  </a:cubicBezTo>
                  <a:cubicBezTo>
                    <a:pt x="4738" y="3096"/>
                    <a:pt x="4660" y="3048"/>
                    <a:pt x="4593" y="2995"/>
                  </a:cubicBezTo>
                  <a:cubicBezTo>
                    <a:pt x="4280" y="2743"/>
                    <a:pt x="4103" y="2350"/>
                    <a:pt x="4051" y="1952"/>
                  </a:cubicBezTo>
                  <a:cubicBezTo>
                    <a:pt x="3999" y="1554"/>
                    <a:pt x="4062" y="1149"/>
                    <a:pt x="4162" y="761"/>
                  </a:cubicBezTo>
                  <a:lnTo>
                    <a:pt x="4162" y="761"/>
                  </a:lnTo>
                  <a:cubicBezTo>
                    <a:pt x="3461" y="916"/>
                    <a:pt x="2495" y="1551"/>
                    <a:pt x="2437" y="2331"/>
                  </a:cubicBezTo>
                  <a:cubicBezTo>
                    <a:pt x="2416" y="2618"/>
                    <a:pt x="2845" y="5671"/>
                    <a:pt x="3150" y="5671"/>
                  </a:cubicBezTo>
                  <a:cubicBezTo>
                    <a:pt x="3156" y="5671"/>
                    <a:pt x="3161" y="5670"/>
                    <a:pt x="3167" y="5667"/>
                  </a:cubicBezTo>
                  <a:lnTo>
                    <a:pt x="3167" y="5667"/>
                  </a:lnTo>
                  <a:cubicBezTo>
                    <a:pt x="2487" y="5924"/>
                    <a:pt x="1795" y="6187"/>
                    <a:pt x="1223" y="6637"/>
                  </a:cubicBezTo>
                  <a:cubicBezTo>
                    <a:pt x="659" y="7078"/>
                    <a:pt x="208" y="7794"/>
                    <a:pt x="102" y="8513"/>
                  </a:cubicBezTo>
                  <a:cubicBezTo>
                    <a:pt x="0" y="9204"/>
                    <a:pt x="383" y="10075"/>
                    <a:pt x="589" y="10724"/>
                  </a:cubicBezTo>
                  <a:cubicBezTo>
                    <a:pt x="859" y="11577"/>
                    <a:pt x="1209" y="12447"/>
                    <a:pt x="1883" y="13033"/>
                  </a:cubicBezTo>
                  <a:cubicBezTo>
                    <a:pt x="2135" y="13251"/>
                    <a:pt x="2460" y="13428"/>
                    <a:pt x="2784" y="13428"/>
                  </a:cubicBezTo>
                  <a:cubicBezTo>
                    <a:pt x="2865" y="13428"/>
                    <a:pt x="2947" y="13416"/>
                    <a:pt x="3028" y="13392"/>
                  </a:cubicBezTo>
                  <a:cubicBezTo>
                    <a:pt x="3917" y="13118"/>
                    <a:pt x="4058" y="11541"/>
                    <a:pt x="4639" y="10906"/>
                  </a:cubicBezTo>
                  <a:cubicBezTo>
                    <a:pt x="4938" y="10578"/>
                    <a:pt x="5389" y="10351"/>
                    <a:pt x="5819" y="10351"/>
                  </a:cubicBezTo>
                  <a:cubicBezTo>
                    <a:pt x="6022" y="10351"/>
                    <a:pt x="6220" y="10401"/>
                    <a:pt x="6395" y="10515"/>
                  </a:cubicBezTo>
                  <a:cubicBezTo>
                    <a:pt x="6632" y="10668"/>
                    <a:pt x="6805" y="10949"/>
                    <a:pt x="6763" y="11229"/>
                  </a:cubicBezTo>
                  <a:cubicBezTo>
                    <a:pt x="6676" y="11788"/>
                    <a:pt x="6025" y="12065"/>
                    <a:pt x="5647" y="12402"/>
                  </a:cubicBezTo>
                  <a:cubicBezTo>
                    <a:pt x="5198" y="12803"/>
                    <a:pt x="4728" y="13219"/>
                    <a:pt x="4347" y="13695"/>
                  </a:cubicBezTo>
                  <a:cubicBezTo>
                    <a:pt x="4253" y="13813"/>
                    <a:pt x="4103" y="14323"/>
                    <a:pt x="4111" y="14487"/>
                  </a:cubicBezTo>
                  <a:cubicBezTo>
                    <a:pt x="4123" y="14745"/>
                    <a:pt x="4359" y="14959"/>
                    <a:pt x="4557" y="15096"/>
                  </a:cubicBezTo>
                  <a:cubicBezTo>
                    <a:pt x="5576" y="15805"/>
                    <a:pt x="6955" y="16405"/>
                    <a:pt x="8200" y="16476"/>
                  </a:cubicBezTo>
                  <a:cubicBezTo>
                    <a:pt x="8352" y="16485"/>
                    <a:pt x="8505" y="16489"/>
                    <a:pt x="8658" y="16489"/>
                  </a:cubicBezTo>
                  <a:cubicBezTo>
                    <a:pt x="9365" y="16489"/>
                    <a:pt x="10072" y="16397"/>
                    <a:pt x="10754" y="16215"/>
                  </a:cubicBezTo>
                  <a:cubicBezTo>
                    <a:pt x="11053" y="16136"/>
                    <a:pt x="11361" y="16031"/>
                    <a:pt x="11573" y="15805"/>
                  </a:cubicBezTo>
                  <a:cubicBezTo>
                    <a:pt x="11785" y="15579"/>
                    <a:pt x="11863" y="15199"/>
                    <a:pt x="11666" y="14960"/>
                  </a:cubicBezTo>
                  <a:cubicBezTo>
                    <a:pt x="11242" y="14445"/>
                    <a:pt x="11071" y="13744"/>
                    <a:pt x="11133" y="13086"/>
                  </a:cubicBezTo>
                  <a:cubicBezTo>
                    <a:pt x="11165" y="12750"/>
                    <a:pt x="11367" y="11621"/>
                    <a:pt x="11803" y="11621"/>
                  </a:cubicBezTo>
                  <a:cubicBezTo>
                    <a:pt x="11804" y="11621"/>
                    <a:pt x="11805" y="11621"/>
                    <a:pt x="11806" y="11621"/>
                  </a:cubicBezTo>
                  <a:cubicBezTo>
                    <a:pt x="11921" y="11623"/>
                    <a:pt x="12051" y="11701"/>
                    <a:pt x="12199" y="11894"/>
                  </a:cubicBezTo>
                  <a:cubicBezTo>
                    <a:pt x="12373" y="12118"/>
                    <a:pt x="12404" y="12416"/>
                    <a:pt x="12442" y="12696"/>
                  </a:cubicBezTo>
                  <a:cubicBezTo>
                    <a:pt x="12518" y="13251"/>
                    <a:pt x="12649" y="13798"/>
                    <a:pt x="12831" y="14327"/>
                  </a:cubicBezTo>
                  <a:cubicBezTo>
                    <a:pt x="12895" y="14512"/>
                    <a:pt x="12972" y="14705"/>
                    <a:pt x="13130" y="14821"/>
                  </a:cubicBezTo>
                  <a:cubicBezTo>
                    <a:pt x="13230" y="14895"/>
                    <a:pt x="13341" y="14925"/>
                    <a:pt x="13457" y="14925"/>
                  </a:cubicBezTo>
                  <a:cubicBezTo>
                    <a:pt x="13745" y="14925"/>
                    <a:pt x="14059" y="14735"/>
                    <a:pt x="14295" y="14534"/>
                  </a:cubicBezTo>
                  <a:cubicBezTo>
                    <a:pt x="15114" y="13835"/>
                    <a:pt x="15818" y="12976"/>
                    <a:pt x="16770" y="12473"/>
                  </a:cubicBezTo>
                  <a:cubicBezTo>
                    <a:pt x="17379" y="12150"/>
                    <a:pt x="18060" y="11991"/>
                    <a:pt x="18731" y="11834"/>
                  </a:cubicBezTo>
                  <a:cubicBezTo>
                    <a:pt x="18156" y="10581"/>
                    <a:pt x="17571" y="9313"/>
                    <a:pt x="16704" y="8241"/>
                  </a:cubicBezTo>
                  <a:cubicBezTo>
                    <a:pt x="16343" y="7795"/>
                    <a:pt x="15834" y="7356"/>
                    <a:pt x="15289" y="7356"/>
                  </a:cubicBezTo>
                  <a:cubicBezTo>
                    <a:pt x="15203" y="7356"/>
                    <a:pt x="15115" y="7367"/>
                    <a:pt x="15028" y="7391"/>
                  </a:cubicBezTo>
                  <a:cubicBezTo>
                    <a:pt x="14771" y="7460"/>
                    <a:pt x="14556" y="7631"/>
                    <a:pt x="14321" y="7753"/>
                  </a:cubicBezTo>
                  <a:cubicBezTo>
                    <a:pt x="14177" y="7828"/>
                    <a:pt x="14010" y="7883"/>
                    <a:pt x="13850" y="7883"/>
                  </a:cubicBezTo>
                  <a:cubicBezTo>
                    <a:pt x="13749" y="7883"/>
                    <a:pt x="13650" y="7860"/>
                    <a:pt x="13562" y="7807"/>
                  </a:cubicBezTo>
                  <a:cubicBezTo>
                    <a:pt x="13286" y="7640"/>
                    <a:pt x="13249" y="7223"/>
                    <a:pt x="13420" y="6950"/>
                  </a:cubicBezTo>
                  <a:cubicBezTo>
                    <a:pt x="13591" y="6676"/>
                    <a:pt x="13908" y="6527"/>
                    <a:pt x="14222" y="6452"/>
                  </a:cubicBezTo>
                  <a:cubicBezTo>
                    <a:pt x="14568" y="6370"/>
                    <a:pt x="15094" y="6296"/>
                    <a:pt x="15153" y="5861"/>
                  </a:cubicBezTo>
                  <a:cubicBezTo>
                    <a:pt x="15191" y="5588"/>
                    <a:pt x="14945" y="5135"/>
                    <a:pt x="14828" y="4881"/>
                  </a:cubicBezTo>
                  <a:cubicBezTo>
                    <a:pt x="14535" y="4251"/>
                    <a:pt x="14104" y="3642"/>
                    <a:pt x="13685" y="3090"/>
                  </a:cubicBezTo>
                  <a:cubicBezTo>
                    <a:pt x="13240" y="2502"/>
                    <a:pt x="12399" y="1489"/>
                    <a:pt x="11561" y="1489"/>
                  </a:cubicBezTo>
                  <a:cubicBezTo>
                    <a:pt x="11321" y="1489"/>
                    <a:pt x="11081" y="1572"/>
                    <a:pt x="10850" y="1772"/>
                  </a:cubicBezTo>
                  <a:cubicBezTo>
                    <a:pt x="9971" y="2534"/>
                    <a:pt x="10582" y="3793"/>
                    <a:pt x="9704" y="4537"/>
                  </a:cubicBezTo>
                  <a:cubicBezTo>
                    <a:pt x="9561" y="4659"/>
                    <a:pt x="9365" y="4753"/>
                    <a:pt x="9184" y="4753"/>
                  </a:cubicBezTo>
                  <a:cubicBezTo>
                    <a:pt x="9091" y="4753"/>
                    <a:pt x="9002" y="4729"/>
                    <a:pt x="8925" y="4671"/>
                  </a:cubicBezTo>
                  <a:cubicBezTo>
                    <a:pt x="8735" y="4528"/>
                    <a:pt x="8713" y="4253"/>
                    <a:pt x="8733" y="4017"/>
                  </a:cubicBezTo>
                  <a:cubicBezTo>
                    <a:pt x="8817" y="3054"/>
                    <a:pt x="9316" y="2183"/>
                    <a:pt x="9836" y="1370"/>
                  </a:cubicBezTo>
                  <a:cubicBezTo>
                    <a:pt x="9936" y="1212"/>
                    <a:pt x="10041" y="1019"/>
                    <a:pt x="9964" y="850"/>
                  </a:cubicBezTo>
                  <a:cubicBezTo>
                    <a:pt x="9912" y="735"/>
                    <a:pt x="9791" y="670"/>
                    <a:pt x="9677" y="617"/>
                  </a:cubicBezTo>
                  <a:cubicBezTo>
                    <a:pt x="8808" y="212"/>
                    <a:pt x="7852" y="1"/>
                    <a:pt x="68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411" name="Google Shape;1411;p11"/>
            <p:cNvSpPr/>
            <p:nvPr/>
          </p:nvSpPr>
          <p:spPr>
            <a:xfrm>
              <a:off x="1309350" y="418400"/>
              <a:ext cx="343350" cy="146700"/>
            </a:xfrm>
            <a:custGeom>
              <a:avLst/>
              <a:gdLst/>
              <a:ahLst/>
              <a:cxnLst/>
              <a:rect l="l" t="t" r="r" b="b"/>
              <a:pathLst>
                <a:path w="13734" h="5868" extrusionOk="0">
                  <a:moveTo>
                    <a:pt x="147" y="1"/>
                  </a:moveTo>
                  <a:cubicBezTo>
                    <a:pt x="98" y="1"/>
                    <a:pt x="51" y="29"/>
                    <a:pt x="29" y="77"/>
                  </a:cubicBezTo>
                  <a:cubicBezTo>
                    <a:pt x="0" y="142"/>
                    <a:pt x="29" y="218"/>
                    <a:pt x="94" y="247"/>
                  </a:cubicBezTo>
                  <a:cubicBezTo>
                    <a:pt x="2236" y="1202"/>
                    <a:pt x="4450" y="2189"/>
                    <a:pt x="6730" y="2914"/>
                  </a:cubicBezTo>
                  <a:cubicBezTo>
                    <a:pt x="7146" y="3045"/>
                    <a:pt x="7574" y="3174"/>
                    <a:pt x="7990" y="3296"/>
                  </a:cubicBezTo>
                  <a:cubicBezTo>
                    <a:pt x="9953" y="3880"/>
                    <a:pt x="11985" y="4484"/>
                    <a:pt x="13506" y="5835"/>
                  </a:cubicBezTo>
                  <a:cubicBezTo>
                    <a:pt x="13530" y="5857"/>
                    <a:pt x="13560" y="5868"/>
                    <a:pt x="13590" y="5868"/>
                  </a:cubicBezTo>
                  <a:cubicBezTo>
                    <a:pt x="13626" y="5868"/>
                    <a:pt x="13661" y="5853"/>
                    <a:pt x="13687" y="5824"/>
                  </a:cubicBezTo>
                  <a:cubicBezTo>
                    <a:pt x="13690" y="5821"/>
                    <a:pt x="13693" y="5816"/>
                    <a:pt x="13696" y="5813"/>
                  </a:cubicBezTo>
                  <a:cubicBezTo>
                    <a:pt x="13733" y="5760"/>
                    <a:pt x="13725" y="5687"/>
                    <a:pt x="13676" y="5643"/>
                  </a:cubicBezTo>
                  <a:cubicBezTo>
                    <a:pt x="12113" y="4254"/>
                    <a:pt x="10054" y="3642"/>
                    <a:pt x="8062" y="3050"/>
                  </a:cubicBezTo>
                  <a:cubicBezTo>
                    <a:pt x="7648" y="2927"/>
                    <a:pt x="7221" y="2800"/>
                    <a:pt x="6808" y="2669"/>
                  </a:cubicBezTo>
                  <a:cubicBezTo>
                    <a:pt x="4542" y="1948"/>
                    <a:pt x="2334" y="964"/>
                    <a:pt x="199" y="12"/>
                  </a:cubicBezTo>
                  <a:cubicBezTo>
                    <a:pt x="182" y="4"/>
                    <a:pt x="164" y="1"/>
                    <a:pt x="1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412" name="Google Shape;1412;p11"/>
            <p:cNvSpPr/>
            <p:nvPr/>
          </p:nvSpPr>
          <p:spPr>
            <a:xfrm>
              <a:off x="1438225" y="495525"/>
              <a:ext cx="23050" cy="158900"/>
            </a:xfrm>
            <a:custGeom>
              <a:avLst/>
              <a:gdLst/>
              <a:ahLst/>
              <a:cxnLst/>
              <a:rect l="l" t="t" r="r" b="b"/>
              <a:pathLst>
                <a:path w="922" h="6356" extrusionOk="0">
                  <a:moveTo>
                    <a:pt x="526" y="0"/>
                  </a:moveTo>
                  <a:cubicBezTo>
                    <a:pt x="466" y="0"/>
                    <a:pt x="411" y="43"/>
                    <a:pt x="399" y="104"/>
                  </a:cubicBezTo>
                  <a:cubicBezTo>
                    <a:pt x="1" y="2140"/>
                    <a:pt x="92" y="4268"/>
                    <a:pt x="663" y="6262"/>
                  </a:cubicBezTo>
                  <a:cubicBezTo>
                    <a:pt x="680" y="6318"/>
                    <a:pt x="731" y="6355"/>
                    <a:pt x="786" y="6355"/>
                  </a:cubicBezTo>
                  <a:cubicBezTo>
                    <a:pt x="798" y="6355"/>
                    <a:pt x="810" y="6353"/>
                    <a:pt x="822" y="6350"/>
                  </a:cubicBezTo>
                  <a:cubicBezTo>
                    <a:pt x="852" y="6341"/>
                    <a:pt x="875" y="6323"/>
                    <a:pt x="892" y="6300"/>
                  </a:cubicBezTo>
                  <a:cubicBezTo>
                    <a:pt x="914" y="6269"/>
                    <a:pt x="921" y="6230"/>
                    <a:pt x="910" y="6191"/>
                  </a:cubicBezTo>
                  <a:cubicBezTo>
                    <a:pt x="351" y="4236"/>
                    <a:pt x="261" y="2150"/>
                    <a:pt x="652" y="154"/>
                  </a:cubicBezTo>
                  <a:cubicBezTo>
                    <a:pt x="665" y="84"/>
                    <a:pt x="620" y="17"/>
                    <a:pt x="551" y="2"/>
                  </a:cubicBezTo>
                  <a:cubicBezTo>
                    <a:pt x="542" y="1"/>
                    <a:pt x="534" y="0"/>
                    <a:pt x="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413" name="Google Shape;1413;p11"/>
            <p:cNvSpPr/>
            <p:nvPr/>
          </p:nvSpPr>
          <p:spPr>
            <a:xfrm>
              <a:off x="1276050" y="464200"/>
              <a:ext cx="90925" cy="96550"/>
            </a:xfrm>
            <a:custGeom>
              <a:avLst/>
              <a:gdLst/>
              <a:ahLst/>
              <a:cxnLst/>
              <a:rect l="l" t="t" r="r" b="b"/>
              <a:pathLst>
                <a:path w="3637" h="3862" extrusionOk="0">
                  <a:moveTo>
                    <a:pt x="3500" y="0"/>
                  </a:moveTo>
                  <a:cubicBezTo>
                    <a:pt x="3481" y="0"/>
                    <a:pt x="3463" y="4"/>
                    <a:pt x="3445" y="12"/>
                  </a:cubicBezTo>
                  <a:cubicBezTo>
                    <a:pt x="2736" y="345"/>
                    <a:pt x="1919" y="771"/>
                    <a:pt x="1241" y="1411"/>
                  </a:cubicBezTo>
                  <a:cubicBezTo>
                    <a:pt x="532" y="2082"/>
                    <a:pt x="94" y="2901"/>
                    <a:pt x="8" y="3719"/>
                  </a:cubicBezTo>
                  <a:cubicBezTo>
                    <a:pt x="0" y="3790"/>
                    <a:pt x="51" y="3853"/>
                    <a:pt x="122" y="3861"/>
                  </a:cubicBezTo>
                  <a:cubicBezTo>
                    <a:pt x="126" y="3861"/>
                    <a:pt x="131" y="3861"/>
                    <a:pt x="135" y="3861"/>
                  </a:cubicBezTo>
                  <a:cubicBezTo>
                    <a:pt x="200" y="3861"/>
                    <a:pt x="257" y="3812"/>
                    <a:pt x="263" y="3746"/>
                  </a:cubicBezTo>
                  <a:cubicBezTo>
                    <a:pt x="343" y="2990"/>
                    <a:pt x="753" y="2227"/>
                    <a:pt x="1417" y="1599"/>
                  </a:cubicBezTo>
                  <a:cubicBezTo>
                    <a:pt x="2069" y="984"/>
                    <a:pt x="2864" y="569"/>
                    <a:pt x="3555" y="245"/>
                  </a:cubicBezTo>
                  <a:cubicBezTo>
                    <a:pt x="3576" y="235"/>
                    <a:pt x="3592" y="221"/>
                    <a:pt x="3605" y="203"/>
                  </a:cubicBezTo>
                  <a:lnTo>
                    <a:pt x="3605" y="202"/>
                  </a:lnTo>
                  <a:cubicBezTo>
                    <a:pt x="3631" y="166"/>
                    <a:pt x="3636" y="117"/>
                    <a:pt x="3616" y="74"/>
                  </a:cubicBezTo>
                  <a:cubicBezTo>
                    <a:pt x="3595" y="28"/>
                    <a:pt x="3548" y="0"/>
                    <a:pt x="35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414" name="Google Shape;1414;p11"/>
            <p:cNvSpPr/>
            <p:nvPr/>
          </p:nvSpPr>
          <p:spPr>
            <a:xfrm>
              <a:off x="1245400" y="459325"/>
              <a:ext cx="75700" cy="49300"/>
            </a:xfrm>
            <a:custGeom>
              <a:avLst/>
              <a:gdLst/>
              <a:ahLst/>
              <a:cxnLst/>
              <a:rect l="l" t="t" r="r" b="b"/>
              <a:pathLst>
                <a:path w="3028" h="1972" extrusionOk="0">
                  <a:moveTo>
                    <a:pt x="2898" y="1"/>
                  </a:moveTo>
                  <a:cubicBezTo>
                    <a:pt x="2897" y="1"/>
                    <a:pt x="2895" y="1"/>
                    <a:pt x="2894" y="1"/>
                  </a:cubicBezTo>
                  <a:cubicBezTo>
                    <a:pt x="1711" y="37"/>
                    <a:pt x="588" y="737"/>
                    <a:pt x="34" y="1784"/>
                  </a:cubicBezTo>
                  <a:cubicBezTo>
                    <a:pt x="1" y="1847"/>
                    <a:pt x="25" y="1924"/>
                    <a:pt x="87" y="1957"/>
                  </a:cubicBezTo>
                  <a:cubicBezTo>
                    <a:pt x="106" y="1967"/>
                    <a:pt x="126" y="1972"/>
                    <a:pt x="147" y="1972"/>
                  </a:cubicBezTo>
                  <a:cubicBezTo>
                    <a:pt x="193" y="1972"/>
                    <a:pt x="237" y="1947"/>
                    <a:pt x="261" y="1904"/>
                  </a:cubicBezTo>
                  <a:cubicBezTo>
                    <a:pt x="772" y="938"/>
                    <a:pt x="1809" y="292"/>
                    <a:pt x="2902" y="258"/>
                  </a:cubicBezTo>
                  <a:cubicBezTo>
                    <a:pt x="2944" y="257"/>
                    <a:pt x="2980" y="235"/>
                    <a:pt x="3003" y="204"/>
                  </a:cubicBezTo>
                  <a:cubicBezTo>
                    <a:pt x="3019" y="182"/>
                    <a:pt x="3028" y="154"/>
                    <a:pt x="3027" y="126"/>
                  </a:cubicBezTo>
                  <a:cubicBezTo>
                    <a:pt x="3024" y="56"/>
                    <a:pt x="2967" y="1"/>
                    <a:pt x="28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415" name="Google Shape;1415;p11"/>
            <p:cNvSpPr/>
            <p:nvPr/>
          </p:nvSpPr>
          <p:spPr>
            <a:xfrm>
              <a:off x="1380600" y="311825"/>
              <a:ext cx="33475" cy="121175"/>
            </a:xfrm>
            <a:custGeom>
              <a:avLst/>
              <a:gdLst/>
              <a:ahLst/>
              <a:cxnLst/>
              <a:rect l="l" t="t" r="r" b="b"/>
              <a:pathLst>
                <a:path w="1339" h="4847" extrusionOk="0">
                  <a:moveTo>
                    <a:pt x="1191" y="1"/>
                  </a:moveTo>
                  <a:cubicBezTo>
                    <a:pt x="1148" y="1"/>
                    <a:pt x="1106" y="22"/>
                    <a:pt x="1085" y="60"/>
                  </a:cubicBezTo>
                  <a:cubicBezTo>
                    <a:pt x="200" y="1430"/>
                    <a:pt x="1" y="3232"/>
                    <a:pt x="566" y="4763"/>
                  </a:cubicBezTo>
                  <a:cubicBezTo>
                    <a:pt x="585" y="4815"/>
                    <a:pt x="634" y="4847"/>
                    <a:pt x="687" y="4847"/>
                  </a:cubicBezTo>
                  <a:cubicBezTo>
                    <a:pt x="701" y="4847"/>
                    <a:pt x="716" y="4844"/>
                    <a:pt x="730" y="4839"/>
                  </a:cubicBezTo>
                  <a:cubicBezTo>
                    <a:pt x="756" y="4829"/>
                    <a:pt x="777" y="4813"/>
                    <a:pt x="791" y="4793"/>
                  </a:cubicBezTo>
                  <a:cubicBezTo>
                    <a:pt x="814" y="4760"/>
                    <a:pt x="822" y="4715"/>
                    <a:pt x="807" y="4673"/>
                  </a:cubicBezTo>
                  <a:cubicBezTo>
                    <a:pt x="270" y="3217"/>
                    <a:pt x="459" y="1503"/>
                    <a:pt x="1300" y="199"/>
                  </a:cubicBezTo>
                  <a:cubicBezTo>
                    <a:pt x="1339" y="140"/>
                    <a:pt x="1322" y="60"/>
                    <a:pt x="1263" y="22"/>
                  </a:cubicBezTo>
                  <a:cubicBezTo>
                    <a:pt x="1241" y="8"/>
                    <a:pt x="1216" y="1"/>
                    <a:pt x="1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416" name="Google Shape;1416;p11"/>
            <p:cNvSpPr/>
            <p:nvPr/>
          </p:nvSpPr>
          <p:spPr>
            <a:xfrm>
              <a:off x="1465700" y="394550"/>
              <a:ext cx="100275" cy="73750"/>
            </a:xfrm>
            <a:custGeom>
              <a:avLst/>
              <a:gdLst/>
              <a:ahLst/>
              <a:cxnLst/>
              <a:rect l="l" t="t" r="r" b="b"/>
              <a:pathLst>
                <a:path w="4011" h="2950" extrusionOk="0">
                  <a:moveTo>
                    <a:pt x="3652" y="0"/>
                  </a:moveTo>
                  <a:cubicBezTo>
                    <a:pt x="3498" y="0"/>
                    <a:pt x="3341" y="48"/>
                    <a:pt x="3189" y="105"/>
                  </a:cubicBezTo>
                  <a:cubicBezTo>
                    <a:pt x="2856" y="230"/>
                    <a:pt x="2526" y="373"/>
                    <a:pt x="2207" y="532"/>
                  </a:cubicBezTo>
                  <a:cubicBezTo>
                    <a:pt x="1637" y="816"/>
                    <a:pt x="1212" y="1095"/>
                    <a:pt x="872" y="1414"/>
                  </a:cubicBezTo>
                  <a:cubicBezTo>
                    <a:pt x="438" y="1819"/>
                    <a:pt x="144" y="2295"/>
                    <a:pt x="18" y="2788"/>
                  </a:cubicBezTo>
                  <a:cubicBezTo>
                    <a:pt x="0" y="2858"/>
                    <a:pt x="41" y="2928"/>
                    <a:pt x="111" y="2945"/>
                  </a:cubicBezTo>
                  <a:cubicBezTo>
                    <a:pt x="121" y="2948"/>
                    <a:pt x="132" y="2949"/>
                    <a:pt x="142" y="2949"/>
                  </a:cubicBezTo>
                  <a:cubicBezTo>
                    <a:pt x="200" y="2949"/>
                    <a:pt x="252" y="2910"/>
                    <a:pt x="266" y="2853"/>
                  </a:cubicBezTo>
                  <a:cubicBezTo>
                    <a:pt x="380" y="2407"/>
                    <a:pt x="650" y="1974"/>
                    <a:pt x="1048" y="1602"/>
                  </a:cubicBezTo>
                  <a:cubicBezTo>
                    <a:pt x="1369" y="1300"/>
                    <a:pt x="1774" y="1034"/>
                    <a:pt x="2322" y="762"/>
                  </a:cubicBezTo>
                  <a:cubicBezTo>
                    <a:pt x="2632" y="607"/>
                    <a:pt x="2954" y="468"/>
                    <a:pt x="3280" y="346"/>
                  </a:cubicBezTo>
                  <a:cubicBezTo>
                    <a:pt x="3406" y="298"/>
                    <a:pt x="3534" y="258"/>
                    <a:pt x="3649" y="258"/>
                  </a:cubicBezTo>
                  <a:cubicBezTo>
                    <a:pt x="3706" y="258"/>
                    <a:pt x="3759" y="268"/>
                    <a:pt x="3808" y="291"/>
                  </a:cubicBezTo>
                  <a:cubicBezTo>
                    <a:pt x="3826" y="300"/>
                    <a:pt x="3845" y="304"/>
                    <a:pt x="3863" y="304"/>
                  </a:cubicBezTo>
                  <a:cubicBezTo>
                    <a:pt x="3905" y="304"/>
                    <a:pt x="3944" y="284"/>
                    <a:pt x="3969" y="249"/>
                  </a:cubicBezTo>
                  <a:cubicBezTo>
                    <a:pt x="3973" y="244"/>
                    <a:pt x="3976" y="238"/>
                    <a:pt x="3980" y="232"/>
                  </a:cubicBezTo>
                  <a:cubicBezTo>
                    <a:pt x="4011" y="169"/>
                    <a:pt x="3984" y="92"/>
                    <a:pt x="3921" y="60"/>
                  </a:cubicBezTo>
                  <a:cubicBezTo>
                    <a:pt x="3834" y="17"/>
                    <a:pt x="3743" y="0"/>
                    <a:pt x="36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417" name="Google Shape;1417;p11"/>
            <p:cNvSpPr/>
            <p:nvPr/>
          </p:nvSpPr>
          <p:spPr>
            <a:xfrm>
              <a:off x="1516600" y="523025"/>
              <a:ext cx="65025" cy="72825"/>
            </a:xfrm>
            <a:custGeom>
              <a:avLst/>
              <a:gdLst/>
              <a:ahLst/>
              <a:cxnLst/>
              <a:rect l="l" t="t" r="r" b="b"/>
              <a:pathLst>
                <a:path w="2601" h="2913" extrusionOk="0">
                  <a:moveTo>
                    <a:pt x="148" y="1"/>
                  </a:moveTo>
                  <a:cubicBezTo>
                    <a:pt x="104" y="1"/>
                    <a:pt x="61" y="23"/>
                    <a:pt x="37" y="63"/>
                  </a:cubicBezTo>
                  <a:cubicBezTo>
                    <a:pt x="1" y="123"/>
                    <a:pt x="20" y="202"/>
                    <a:pt x="80" y="239"/>
                  </a:cubicBezTo>
                  <a:cubicBezTo>
                    <a:pt x="1078" y="843"/>
                    <a:pt x="1883" y="1765"/>
                    <a:pt x="2347" y="2836"/>
                  </a:cubicBezTo>
                  <a:cubicBezTo>
                    <a:pt x="2368" y="2884"/>
                    <a:pt x="2415" y="2913"/>
                    <a:pt x="2464" y="2913"/>
                  </a:cubicBezTo>
                  <a:cubicBezTo>
                    <a:pt x="2481" y="2913"/>
                    <a:pt x="2499" y="2909"/>
                    <a:pt x="2516" y="2902"/>
                  </a:cubicBezTo>
                  <a:cubicBezTo>
                    <a:pt x="2539" y="2892"/>
                    <a:pt x="2556" y="2877"/>
                    <a:pt x="2570" y="2859"/>
                  </a:cubicBezTo>
                  <a:cubicBezTo>
                    <a:pt x="2595" y="2822"/>
                    <a:pt x="2601" y="2776"/>
                    <a:pt x="2583" y="2733"/>
                  </a:cubicBezTo>
                  <a:cubicBezTo>
                    <a:pt x="2097" y="1615"/>
                    <a:pt x="1257" y="651"/>
                    <a:pt x="214" y="20"/>
                  </a:cubicBezTo>
                  <a:cubicBezTo>
                    <a:pt x="193" y="7"/>
                    <a:pt x="170" y="1"/>
                    <a:pt x="1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418" name="Google Shape;1418;p11"/>
            <p:cNvSpPr/>
            <p:nvPr/>
          </p:nvSpPr>
          <p:spPr>
            <a:xfrm>
              <a:off x="1549325" y="489300"/>
              <a:ext cx="74625" cy="22900"/>
            </a:xfrm>
            <a:custGeom>
              <a:avLst/>
              <a:gdLst/>
              <a:ahLst/>
              <a:cxnLst/>
              <a:rect l="l" t="t" r="r" b="b"/>
              <a:pathLst>
                <a:path w="2985" h="916" extrusionOk="0">
                  <a:moveTo>
                    <a:pt x="1033" y="0"/>
                  </a:moveTo>
                  <a:cubicBezTo>
                    <a:pt x="691" y="0"/>
                    <a:pt x="366" y="75"/>
                    <a:pt x="87" y="222"/>
                  </a:cubicBezTo>
                  <a:cubicBezTo>
                    <a:pt x="24" y="255"/>
                    <a:pt x="0" y="332"/>
                    <a:pt x="33" y="396"/>
                  </a:cubicBezTo>
                  <a:cubicBezTo>
                    <a:pt x="56" y="439"/>
                    <a:pt x="101" y="464"/>
                    <a:pt x="147" y="464"/>
                  </a:cubicBezTo>
                  <a:cubicBezTo>
                    <a:pt x="167" y="464"/>
                    <a:pt x="188" y="460"/>
                    <a:pt x="206" y="450"/>
                  </a:cubicBezTo>
                  <a:cubicBezTo>
                    <a:pt x="449" y="323"/>
                    <a:pt x="733" y="258"/>
                    <a:pt x="1035" y="258"/>
                  </a:cubicBezTo>
                  <a:cubicBezTo>
                    <a:pt x="1192" y="258"/>
                    <a:pt x="1354" y="275"/>
                    <a:pt x="1518" y="311"/>
                  </a:cubicBezTo>
                  <a:cubicBezTo>
                    <a:pt x="1914" y="398"/>
                    <a:pt x="2323" y="588"/>
                    <a:pt x="2766" y="893"/>
                  </a:cubicBezTo>
                  <a:cubicBezTo>
                    <a:pt x="2789" y="908"/>
                    <a:pt x="2814" y="915"/>
                    <a:pt x="2839" y="915"/>
                  </a:cubicBezTo>
                  <a:cubicBezTo>
                    <a:pt x="2880" y="915"/>
                    <a:pt x="2920" y="896"/>
                    <a:pt x="2944" y="861"/>
                  </a:cubicBezTo>
                  <a:cubicBezTo>
                    <a:pt x="2945" y="860"/>
                    <a:pt x="2945" y="860"/>
                    <a:pt x="2945" y="860"/>
                  </a:cubicBezTo>
                  <a:cubicBezTo>
                    <a:pt x="2985" y="800"/>
                    <a:pt x="2971" y="721"/>
                    <a:pt x="2912" y="681"/>
                  </a:cubicBezTo>
                  <a:cubicBezTo>
                    <a:pt x="2441" y="357"/>
                    <a:pt x="2003" y="154"/>
                    <a:pt x="1573" y="60"/>
                  </a:cubicBezTo>
                  <a:cubicBezTo>
                    <a:pt x="1391" y="20"/>
                    <a:pt x="1210" y="0"/>
                    <a:pt x="10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419" name="Google Shape;1419;p11"/>
            <p:cNvSpPr/>
            <p:nvPr/>
          </p:nvSpPr>
          <p:spPr>
            <a:xfrm>
              <a:off x="1302625" y="326350"/>
              <a:ext cx="31825" cy="88925"/>
            </a:xfrm>
            <a:custGeom>
              <a:avLst/>
              <a:gdLst/>
              <a:ahLst/>
              <a:cxnLst/>
              <a:rect l="l" t="t" r="r" b="b"/>
              <a:pathLst>
                <a:path w="1273" h="3557" extrusionOk="0">
                  <a:moveTo>
                    <a:pt x="227" y="1"/>
                  </a:moveTo>
                  <a:cubicBezTo>
                    <a:pt x="160" y="1"/>
                    <a:pt x="104" y="51"/>
                    <a:pt x="98" y="118"/>
                  </a:cubicBezTo>
                  <a:cubicBezTo>
                    <a:pt x="0" y="1300"/>
                    <a:pt x="335" y="2532"/>
                    <a:pt x="1017" y="3501"/>
                  </a:cubicBezTo>
                  <a:cubicBezTo>
                    <a:pt x="1042" y="3537"/>
                    <a:pt x="1086" y="3557"/>
                    <a:pt x="1129" y="3557"/>
                  </a:cubicBezTo>
                  <a:cubicBezTo>
                    <a:pt x="1154" y="3557"/>
                    <a:pt x="1179" y="3550"/>
                    <a:pt x="1200" y="3536"/>
                  </a:cubicBezTo>
                  <a:cubicBezTo>
                    <a:pt x="1214" y="3527"/>
                    <a:pt x="1227" y="3515"/>
                    <a:pt x="1237" y="3501"/>
                  </a:cubicBezTo>
                  <a:lnTo>
                    <a:pt x="1235" y="3501"/>
                  </a:lnTo>
                  <a:cubicBezTo>
                    <a:pt x="1269" y="3455"/>
                    <a:pt x="1273" y="3391"/>
                    <a:pt x="1242" y="3342"/>
                  </a:cubicBezTo>
                  <a:cubicBezTo>
                    <a:pt x="1229" y="3321"/>
                    <a:pt x="1209" y="3304"/>
                    <a:pt x="1187" y="3294"/>
                  </a:cubicBezTo>
                  <a:cubicBezTo>
                    <a:pt x="566" y="2384"/>
                    <a:pt x="263" y="1238"/>
                    <a:pt x="354" y="140"/>
                  </a:cubicBezTo>
                  <a:cubicBezTo>
                    <a:pt x="360" y="70"/>
                    <a:pt x="308" y="7"/>
                    <a:pt x="237" y="1"/>
                  </a:cubicBezTo>
                  <a:cubicBezTo>
                    <a:pt x="234" y="1"/>
                    <a:pt x="230" y="1"/>
                    <a:pt x="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grpSp>
        <p:nvGrpSpPr>
          <p:cNvPr id="1420" name="Google Shape;1420;p11"/>
          <p:cNvGrpSpPr/>
          <p:nvPr/>
        </p:nvGrpSpPr>
        <p:grpSpPr>
          <a:xfrm rot="1258759" flipH="1">
            <a:off x="10880278" y="-248837"/>
            <a:ext cx="2165763" cy="2059362"/>
            <a:chOff x="1288525" y="846925"/>
            <a:chExt cx="396175" cy="473850"/>
          </a:xfrm>
        </p:grpSpPr>
        <p:sp>
          <p:nvSpPr>
            <p:cNvPr id="1421" name="Google Shape;1421;p11"/>
            <p:cNvSpPr/>
            <p:nvPr/>
          </p:nvSpPr>
          <p:spPr>
            <a:xfrm>
              <a:off x="1288525" y="846925"/>
              <a:ext cx="396175" cy="473850"/>
            </a:xfrm>
            <a:custGeom>
              <a:avLst/>
              <a:gdLst/>
              <a:ahLst/>
              <a:cxnLst/>
              <a:rect l="l" t="t" r="r" b="b"/>
              <a:pathLst>
                <a:path w="15847" h="18954" extrusionOk="0">
                  <a:moveTo>
                    <a:pt x="9848" y="0"/>
                  </a:moveTo>
                  <a:cubicBezTo>
                    <a:pt x="9617" y="0"/>
                    <a:pt x="9397" y="48"/>
                    <a:pt x="9209" y="162"/>
                  </a:cubicBezTo>
                  <a:cubicBezTo>
                    <a:pt x="8958" y="312"/>
                    <a:pt x="6633" y="2497"/>
                    <a:pt x="6905" y="2681"/>
                  </a:cubicBezTo>
                  <a:cubicBezTo>
                    <a:pt x="6302" y="2273"/>
                    <a:pt x="5689" y="1861"/>
                    <a:pt x="4992" y="1651"/>
                  </a:cubicBezTo>
                  <a:cubicBezTo>
                    <a:pt x="4716" y="1568"/>
                    <a:pt x="4416" y="1525"/>
                    <a:pt x="4112" y="1525"/>
                  </a:cubicBezTo>
                  <a:cubicBezTo>
                    <a:pt x="3660" y="1525"/>
                    <a:pt x="3201" y="1620"/>
                    <a:pt x="2812" y="1816"/>
                  </a:cubicBezTo>
                  <a:cubicBezTo>
                    <a:pt x="2189" y="2132"/>
                    <a:pt x="1699" y="2947"/>
                    <a:pt x="1286" y="3490"/>
                  </a:cubicBezTo>
                  <a:cubicBezTo>
                    <a:pt x="745" y="4202"/>
                    <a:pt x="237" y="4989"/>
                    <a:pt x="147" y="5878"/>
                  </a:cubicBezTo>
                  <a:cubicBezTo>
                    <a:pt x="105" y="6294"/>
                    <a:pt x="183" y="6764"/>
                    <a:pt x="513" y="7020"/>
                  </a:cubicBezTo>
                  <a:cubicBezTo>
                    <a:pt x="711" y="7173"/>
                    <a:pt x="954" y="7227"/>
                    <a:pt x="1221" y="7227"/>
                  </a:cubicBezTo>
                  <a:cubicBezTo>
                    <a:pt x="1882" y="7227"/>
                    <a:pt x="2688" y="6893"/>
                    <a:pt x="3299" y="6893"/>
                  </a:cubicBezTo>
                  <a:cubicBezTo>
                    <a:pt x="3359" y="6893"/>
                    <a:pt x="3417" y="6896"/>
                    <a:pt x="3473" y="6903"/>
                  </a:cubicBezTo>
                  <a:cubicBezTo>
                    <a:pt x="4120" y="6984"/>
                    <a:pt x="4778" y="7461"/>
                    <a:pt x="4804" y="8112"/>
                  </a:cubicBezTo>
                  <a:cubicBezTo>
                    <a:pt x="4815" y="8396"/>
                    <a:pt x="4686" y="8698"/>
                    <a:pt x="4433" y="8824"/>
                  </a:cubicBezTo>
                  <a:cubicBezTo>
                    <a:pt x="4310" y="8886"/>
                    <a:pt x="4181" y="8910"/>
                    <a:pt x="4049" y="8910"/>
                  </a:cubicBezTo>
                  <a:cubicBezTo>
                    <a:pt x="3640" y="8910"/>
                    <a:pt x="3204" y="8676"/>
                    <a:pt x="2830" y="8589"/>
                  </a:cubicBezTo>
                  <a:cubicBezTo>
                    <a:pt x="2244" y="8454"/>
                    <a:pt x="1634" y="8310"/>
                    <a:pt x="1026" y="8273"/>
                  </a:cubicBezTo>
                  <a:cubicBezTo>
                    <a:pt x="1021" y="8273"/>
                    <a:pt x="1017" y="8273"/>
                    <a:pt x="1012" y="8273"/>
                  </a:cubicBezTo>
                  <a:cubicBezTo>
                    <a:pt x="847" y="8273"/>
                    <a:pt x="367" y="8438"/>
                    <a:pt x="243" y="8536"/>
                  </a:cubicBezTo>
                  <a:cubicBezTo>
                    <a:pt x="39" y="8696"/>
                    <a:pt x="0" y="9012"/>
                    <a:pt x="1" y="9251"/>
                  </a:cubicBezTo>
                  <a:cubicBezTo>
                    <a:pt x="10" y="10493"/>
                    <a:pt x="315" y="11966"/>
                    <a:pt x="974" y="13024"/>
                  </a:cubicBezTo>
                  <a:cubicBezTo>
                    <a:pt x="1429" y="13753"/>
                    <a:pt x="2000" y="14410"/>
                    <a:pt x="2660" y="14961"/>
                  </a:cubicBezTo>
                  <a:cubicBezTo>
                    <a:pt x="2898" y="15159"/>
                    <a:pt x="3161" y="15350"/>
                    <a:pt x="3467" y="15393"/>
                  </a:cubicBezTo>
                  <a:cubicBezTo>
                    <a:pt x="3501" y="15398"/>
                    <a:pt x="3536" y="15401"/>
                    <a:pt x="3570" y="15401"/>
                  </a:cubicBezTo>
                  <a:cubicBezTo>
                    <a:pt x="3849" y="15401"/>
                    <a:pt x="4139" y="15248"/>
                    <a:pt x="4211" y="14982"/>
                  </a:cubicBezTo>
                  <a:cubicBezTo>
                    <a:pt x="4388" y="14339"/>
                    <a:pt x="4863" y="13794"/>
                    <a:pt x="5436" y="13466"/>
                  </a:cubicBezTo>
                  <a:cubicBezTo>
                    <a:pt x="5653" y="13342"/>
                    <a:pt x="6282" y="13042"/>
                    <a:pt x="6694" y="13042"/>
                  </a:cubicBezTo>
                  <a:cubicBezTo>
                    <a:pt x="6839" y="13042"/>
                    <a:pt x="6957" y="13078"/>
                    <a:pt x="7021" y="13172"/>
                  </a:cubicBezTo>
                  <a:cubicBezTo>
                    <a:pt x="7085" y="13266"/>
                    <a:pt x="7096" y="13419"/>
                    <a:pt x="7024" y="13649"/>
                  </a:cubicBezTo>
                  <a:cubicBezTo>
                    <a:pt x="6941" y="13921"/>
                    <a:pt x="6715" y="14117"/>
                    <a:pt x="6508" y="14312"/>
                  </a:cubicBezTo>
                  <a:cubicBezTo>
                    <a:pt x="6099" y="14694"/>
                    <a:pt x="5727" y="15115"/>
                    <a:pt x="5400" y="15569"/>
                  </a:cubicBezTo>
                  <a:cubicBezTo>
                    <a:pt x="5286" y="15728"/>
                    <a:pt x="5173" y="15902"/>
                    <a:pt x="5169" y="16098"/>
                  </a:cubicBezTo>
                  <a:cubicBezTo>
                    <a:pt x="5161" y="16530"/>
                    <a:pt x="5654" y="16777"/>
                    <a:pt x="6074" y="16885"/>
                  </a:cubicBezTo>
                  <a:cubicBezTo>
                    <a:pt x="7118" y="17151"/>
                    <a:pt x="8225" y="17231"/>
                    <a:pt x="9186" y="17718"/>
                  </a:cubicBezTo>
                  <a:cubicBezTo>
                    <a:pt x="9801" y="18031"/>
                    <a:pt x="10324" y="18494"/>
                    <a:pt x="10838" y="18954"/>
                  </a:cubicBezTo>
                  <a:cubicBezTo>
                    <a:pt x="11530" y="17760"/>
                    <a:pt x="12229" y="16551"/>
                    <a:pt x="12606" y="15225"/>
                  </a:cubicBezTo>
                  <a:cubicBezTo>
                    <a:pt x="12788" y="14585"/>
                    <a:pt x="12845" y="13788"/>
                    <a:pt x="12334" y="13366"/>
                  </a:cubicBezTo>
                  <a:cubicBezTo>
                    <a:pt x="12129" y="13196"/>
                    <a:pt x="11866" y="13119"/>
                    <a:pt x="11630" y="12997"/>
                  </a:cubicBezTo>
                  <a:cubicBezTo>
                    <a:pt x="11395" y="12874"/>
                    <a:pt x="11167" y="12672"/>
                    <a:pt x="11148" y="12407"/>
                  </a:cubicBezTo>
                  <a:cubicBezTo>
                    <a:pt x="11125" y="12086"/>
                    <a:pt x="11445" y="11816"/>
                    <a:pt x="11768" y="11798"/>
                  </a:cubicBezTo>
                  <a:cubicBezTo>
                    <a:pt x="11783" y="11797"/>
                    <a:pt x="11798" y="11797"/>
                    <a:pt x="11813" y="11797"/>
                  </a:cubicBezTo>
                  <a:cubicBezTo>
                    <a:pt x="12119" y="11797"/>
                    <a:pt x="12405" y="11963"/>
                    <a:pt x="12635" y="12166"/>
                  </a:cubicBezTo>
                  <a:cubicBezTo>
                    <a:pt x="12851" y="12356"/>
                    <a:pt x="13128" y="12643"/>
                    <a:pt x="13431" y="12643"/>
                  </a:cubicBezTo>
                  <a:cubicBezTo>
                    <a:pt x="13505" y="12643"/>
                    <a:pt x="13580" y="12626"/>
                    <a:pt x="13657" y="12586"/>
                  </a:cubicBezTo>
                  <a:cubicBezTo>
                    <a:pt x="13901" y="12459"/>
                    <a:pt x="14129" y="11997"/>
                    <a:pt x="14268" y="11755"/>
                  </a:cubicBezTo>
                  <a:cubicBezTo>
                    <a:pt x="14615" y="11153"/>
                    <a:pt x="14864" y="10449"/>
                    <a:pt x="15074" y="9789"/>
                  </a:cubicBezTo>
                  <a:cubicBezTo>
                    <a:pt x="15361" y="8885"/>
                    <a:pt x="15847" y="7041"/>
                    <a:pt x="14516" y="6713"/>
                  </a:cubicBezTo>
                  <a:cubicBezTo>
                    <a:pt x="14400" y="6684"/>
                    <a:pt x="14287" y="6672"/>
                    <a:pt x="14179" y="6672"/>
                  </a:cubicBezTo>
                  <a:cubicBezTo>
                    <a:pt x="13354" y="6672"/>
                    <a:pt x="12753" y="7415"/>
                    <a:pt x="11938" y="7415"/>
                  </a:cubicBezTo>
                  <a:cubicBezTo>
                    <a:pt x="11828" y="7415"/>
                    <a:pt x="11714" y="7402"/>
                    <a:pt x="11596" y="7371"/>
                  </a:cubicBezTo>
                  <a:cubicBezTo>
                    <a:pt x="11320" y="7300"/>
                    <a:pt x="11029" y="7096"/>
                    <a:pt x="11038" y="6812"/>
                  </a:cubicBezTo>
                  <a:cubicBezTo>
                    <a:pt x="11045" y="6573"/>
                    <a:pt x="11257" y="6398"/>
                    <a:pt x="11462" y="6277"/>
                  </a:cubicBezTo>
                  <a:cubicBezTo>
                    <a:pt x="12297" y="5790"/>
                    <a:pt x="13296" y="5697"/>
                    <a:pt x="14260" y="5652"/>
                  </a:cubicBezTo>
                  <a:cubicBezTo>
                    <a:pt x="14447" y="5644"/>
                    <a:pt x="14666" y="5618"/>
                    <a:pt x="14759" y="5457"/>
                  </a:cubicBezTo>
                  <a:cubicBezTo>
                    <a:pt x="14823" y="5348"/>
                    <a:pt x="14806" y="5212"/>
                    <a:pt x="14784" y="5088"/>
                  </a:cubicBezTo>
                  <a:cubicBezTo>
                    <a:pt x="14610" y="4127"/>
                    <a:pt x="14220" y="3204"/>
                    <a:pt x="13649" y="2411"/>
                  </a:cubicBezTo>
                  <a:cubicBezTo>
                    <a:pt x="13339" y="1982"/>
                    <a:pt x="12792" y="1465"/>
                    <a:pt x="12231" y="1415"/>
                  </a:cubicBezTo>
                  <a:cubicBezTo>
                    <a:pt x="12214" y="1413"/>
                    <a:pt x="12197" y="1412"/>
                    <a:pt x="12180" y="1412"/>
                  </a:cubicBezTo>
                  <a:cubicBezTo>
                    <a:pt x="11978" y="1412"/>
                    <a:pt x="11785" y="1516"/>
                    <a:pt x="11620" y="1636"/>
                  </a:cubicBezTo>
                  <a:cubicBezTo>
                    <a:pt x="11229" y="1919"/>
                    <a:pt x="10917" y="2307"/>
                    <a:pt x="10503" y="2554"/>
                  </a:cubicBezTo>
                  <a:cubicBezTo>
                    <a:pt x="10407" y="2610"/>
                    <a:pt x="10287" y="2654"/>
                    <a:pt x="10178" y="2654"/>
                  </a:cubicBezTo>
                  <a:cubicBezTo>
                    <a:pt x="10092" y="2654"/>
                    <a:pt x="10013" y="2626"/>
                    <a:pt x="9962" y="2555"/>
                  </a:cubicBezTo>
                  <a:cubicBezTo>
                    <a:pt x="9911" y="2484"/>
                    <a:pt x="9905" y="2392"/>
                    <a:pt x="9911" y="2305"/>
                  </a:cubicBezTo>
                  <a:cubicBezTo>
                    <a:pt x="9935" y="1905"/>
                    <a:pt x="10154" y="1533"/>
                    <a:pt x="10450" y="1261"/>
                  </a:cubicBezTo>
                  <a:cubicBezTo>
                    <a:pt x="10746" y="990"/>
                    <a:pt x="11112" y="807"/>
                    <a:pt x="11487" y="665"/>
                  </a:cubicBezTo>
                  <a:cubicBezTo>
                    <a:pt x="11105" y="318"/>
                    <a:pt x="10440" y="0"/>
                    <a:pt x="98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422" name="Google Shape;1422;p11"/>
            <p:cNvSpPr/>
            <p:nvPr/>
          </p:nvSpPr>
          <p:spPr>
            <a:xfrm>
              <a:off x="1465750" y="923875"/>
              <a:ext cx="91725" cy="361925"/>
            </a:xfrm>
            <a:custGeom>
              <a:avLst/>
              <a:gdLst/>
              <a:ahLst/>
              <a:cxnLst/>
              <a:rect l="l" t="t" r="r" b="b"/>
              <a:pathLst>
                <a:path w="3669" h="14477" extrusionOk="0">
                  <a:moveTo>
                    <a:pt x="140" y="0"/>
                  </a:moveTo>
                  <a:cubicBezTo>
                    <a:pt x="132" y="0"/>
                    <a:pt x="123" y="1"/>
                    <a:pt x="115" y="2"/>
                  </a:cubicBezTo>
                  <a:cubicBezTo>
                    <a:pt x="46" y="17"/>
                    <a:pt x="0" y="84"/>
                    <a:pt x="15" y="154"/>
                  </a:cubicBezTo>
                  <a:cubicBezTo>
                    <a:pt x="470" y="2454"/>
                    <a:pt x="939" y="4833"/>
                    <a:pt x="1661" y="7113"/>
                  </a:cubicBezTo>
                  <a:cubicBezTo>
                    <a:pt x="1793" y="7529"/>
                    <a:pt x="1936" y="7953"/>
                    <a:pt x="2074" y="8362"/>
                  </a:cubicBezTo>
                  <a:cubicBezTo>
                    <a:pt x="2729" y="10304"/>
                    <a:pt x="3407" y="12312"/>
                    <a:pt x="3180" y="14333"/>
                  </a:cubicBezTo>
                  <a:cubicBezTo>
                    <a:pt x="3172" y="14404"/>
                    <a:pt x="3223" y="14468"/>
                    <a:pt x="3293" y="14476"/>
                  </a:cubicBezTo>
                  <a:cubicBezTo>
                    <a:pt x="3298" y="14476"/>
                    <a:pt x="3303" y="14477"/>
                    <a:pt x="3308" y="14477"/>
                  </a:cubicBezTo>
                  <a:lnTo>
                    <a:pt x="3308" y="14476"/>
                  </a:lnTo>
                  <a:cubicBezTo>
                    <a:pt x="3373" y="14476"/>
                    <a:pt x="3428" y="14427"/>
                    <a:pt x="3436" y="14362"/>
                  </a:cubicBezTo>
                  <a:cubicBezTo>
                    <a:pt x="3669" y="12283"/>
                    <a:pt x="2982" y="10248"/>
                    <a:pt x="2317" y="8281"/>
                  </a:cubicBezTo>
                  <a:cubicBezTo>
                    <a:pt x="2179" y="7872"/>
                    <a:pt x="2037" y="7449"/>
                    <a:pt x="1906" y="7035"/>
                  </a:cubicBezTo>
                  <a:cubicBezTo>
                    <a:pt x="1188" y="4769"/>
                    <a:pt x="720" y="2398"/>
                    <a:pt x="266" y="104"/>
                  </a:cubicBezTo>
                  <a:cubicBezTo>
                    <a:pt x="255" y="43"/>
                    <a:pt x="201" y="0"/>
                    <a:pt x="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423" name="Google Shape;1423;p11"/>
            <p:cNvSpPr/>
            <p:nvPr/>
          </p:nvSpPr>
          <p:spPr>
            <a:xfrm>
              <a:off x="1361600" y="1081375"/>
              <a:ext cx="128075" cy="99675"/>
            </a:xfrm>
            <a:custGeom>
              <a:avLst/>
              <a:gdLst/>
              <a:ahLst/>
              <a:cxnLst/>
              <a:rect l="l" t="t" r="r" b="b"/>
              <a:pathLst>
                <a:path w="5123" h="3987" extrusionOk="0">
                  <a:moveTo>
                    <a:pt x="4976" y="1"/>
                  </a:moveTo>
                  <a:cubicBezTo>
                    <a:pt x="4959" y="1"/>
                    <a:pt x="4941" y="4"/>
                    <a:pt x="4924" y="12"/>
                  </a:cubicBezTo>
                  <a:cubicBezTo>
                    <a:pt x="3032" y="859"/>
                    <a:pt x="1344" y="2162"/>
                    <a:pt x="44" y="3777"/>
                  </a:cubicBezTo>
                  <a:cubicBezTo>
                    <a:pt x="0" y="3832"/>
                    <a:pt x="9" y="3914"/>
                    <a:pt x="64" y="3958"/>
                  </a:cubicBezTo>
                  <a:cubicBezTo>
                    <a:pt x="89" y="3977"/>
                    <a:pt x="116" y="3986"/>
                    <a:pt x="145" y="3986"/>
                  </a:cubicBezTo>
                  <a:lnTo>
                    <a:pt x="145" y="3985"/>
                  </a:lnTo>
                  <a:cubicBezTo>
                    <a:pt x="182" y="3985"/>
                    <a:pt x="220" y="3970"/>
                    <a:pt x="245" y="3938"/>
                  </a:cubicBezTo>
                  <a:cubicBezTo>
                    <a:pt x="1519" y="2354"/>
                    <a:pt x="3173" y="1078"/>
                    <a:pt x="5029" y="246"/>
                  </a:cubicBezTo>
                  <a:cubicBezTo>
                    <a:pt x="5094" y="218"/>
                    <a:pt x="5122" y="141"/>
                    <a:pt x="5094" y="76"/>
                  </a:cubicBezTo>
                  <a:cubicBezTo>
                    <a:pt x="5073" y="29"/>
                    <a:pt x="5025" y="1"/>
                    <a:pt x="49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424" name="Google Shape;1424;p11"/>
            <p:cNvSpPr/>
            <p:nvPr/>
          </p:nvSpPr>
          <p:spPr>
            <a:xfrm>
              <a:off x="1335175" y="964825"/>
              <a:ext cx="129500" cy="33200"/>
            </a:xfrm>
            <a:custGeom>
              <a:avLst/>
              <a:gdLst/>
              <a:ahLst/>
              <a:cxnLst/>
              <a:rect l="l" t="t" r="r" b="b"/>
              <a:pathLst>
                <a:path w="5180" h="1328" extrusionOk="0">
                  <a:moveTo>
                    <a:pt x="1788" y="1"/>
                  </a:moveTo>
                  <a:cubicBezTo>
                    <a:pt x="1161" y="1"/>
                    <a:pt x="576" y="141"/>
                    <a:pt x="85" y="415"/>
                  </a:cubicBezTo>
                  <a:cubicBezTo>
                    <a:pt x="23" y="450"/>
                    <a:pt x="1" y="528"/>
                    <a:pt x="36" y="590"/>
                  </a:cubicBezTo>
                  <a:cubicBezTo>
                    <a:pt x="59" y="632"/>
                    <a:pt x="103" y="656"/>
                    <a:pt x="148" y="656"/>
                  </a:cubicBezTo>
                  <a:cubicBezTo>
                    <a:pt x="169" y="656"/>
                    <a:pt x="191" y="651"/>
                    <a:pt x="211" y="640"/>
                  </a:cubicBezTo>
                  <a:cubicBezTo>
                    <a:pt x="662" y="387"/>
                    <a:pt x="1204" y="258"/>
                    <a:pt x="1786" y="258"/>
                  </a:cubicBezTo>
                  <a:cubicBezTo>
                    <a:pt x="2061" y="258"/>
                    <a:pt x="2344" y="286"/>
                    <a:pt x="2631" y="345"/>
                  </a:cubicBezTo>
                  <a:cubicBezTo>
                    <a:pt x="3509" y="521"/>
                    <a:pt x="4305" y="932"/>
                    <a:pt x="4968" y="1311"/>
                  </a:cubicBezTo>
                  <a:cubicBezTo>
                    <a:pt x="4989" y="1322"/>
                    <a:pt x="5010" y="1327"/>
                    <a:pt x="5032" y="1327"/>
                  </a:cubicBezTo>
                  <a:cubicBezTo>
                    <a:pt x="5077" y="1327"/>
                    <a:pt x="5121" y="1304"/>
                    <a:pt x="5144" y="1262"/>
                  </a:cubicBezTo>
                  <a:cubicBezTo>
                    <a:pt x="5179" y="1200"/>
                    <a:pt x="5158" y="1122"/>
                    <a:pt x="5096" y="1087"/>
                  </a:cubicBezTo>
                  <a:cubicBezTo>
                    <a:pt x="4415" y="699"/>
                    <a:pt x="3595" y="276"/>
                    <a:pt x="2682" y="92"/>
                  </a:cubicBezTo>
                  <a:cubicBezTo>
                    <a:pt x="2379" y="31"/>
                    <a:pt x="2079" y="1"/>
                    <a:pt x="1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425" name="Google Shape;1425;p11"/>
            <p:cNvSpPr/>
            <p:nvPr/>
          </p:nvSpPr>
          <p:spPr>
            <a:xfrm>
              <a:off x="1360525" y="919325"/>
              <a:ext cx="81725" cy="38550"/>
            </a:xfrm>
            <a:custGeom>
              <a:avLst/>
              <a:gdLst/>
              <a:ahLst/>
              <a:cxnLst/>
              <a:rect l="l" t="t" r="r" b="b"/>
              <a:pathLst>
                <a:path w="3269" h="1542" extrusionOk="0">
                  <a:moveTo>
                    <a:pt x="528" y="1"/>
                  </a:moveTo>
                  <a:cubicBezTo>
                    <a:pt x="392" y="1"/>
                    <a:pt x="256" y="9"/>
                    <a:pt x="120" y="26"/>
                  </a:cubicBezTo>
                  <a:cubicBezTo>
                    <a:pt x="50" y="35"/>
                    <a:pt x="0" y="99"/>
                    <a:pt x="9" y="170"/>
                  </a:cubicBezTo>
                  <a:cubicBezTo>
                    <a:pt x="17" y="236"/>
                    <a:pt x="74" y="282"/>
                    <a:pt x="138" y="282"/>
                  </a:cubicBezTo>
                  <a:cubicBezTo>
                    <a:pt x="143" y="282"/>
                    <a:pt x="148" y="282"/>
                    <a:pt x="152" y="281"/>
                  </a:cubicBezTo>
                  <a:cubicBezTo>
                    <a:pt x="278" y="265"/>
                    <a:pt x="404" y="258"/>
                    <a:pt x="530" y="258"/>
                  </a:cubicBezTo>
                  <a:cubicBezTo>
                    <a:pt x="1491" y="258"/>
                    <a:pt x="2439" y="718"/>
                    <a:pt x="3020" y="1490"/>
                  </a:cubicBezTo>
                  <a:cubicBezTo>
                    <a:pt x="3046" y="1523"/>
                    <a:pt x="3084" y="1541"/>
                    <a:pt x="3123" y="1541"/>
                  </a:cubicBezTo>
                  <a:cubicBezTo>
                    <a:pt x="3150" y="1541"/>
                    <a:pt x="3177" y="1533"/>
                    <a:pt x="3200" y="1516"/>
                  </a:cubicBezTo>
                  <a:cubicBezTo>
                    <a:pt x="3257" y="1473"/>
                    <a:pt x="3269" y="1392"/>
                    <a:pt x="3226" y="1336"/>
                  </a:cubicBezTo>
                  <a:cubicBezTo>
                    <a:pt x="2596" y="499"/>
                    <a:pt x="1570" y="1"/>
                    <a:pt x="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426" name="Google Shape;1426;p11"/>
            <p:cNvSpPr/>
            <p:nvPr/>
          </p:nvSpPr>
          <p:spPr>
            <a:xfrm>
              <a:off x="1507775" y="942000"/>
              <a:ext cx="108025" cy="62250"/>
            </a:xfrm>
            <a:custGeom>
              <a:avLst/>
              <a:gdLst/>
              <a:ahLst/>
              <a:cxnLst/>
              <a:rect l="l" t="t" r="r" b="b"/>
              <a:pathLst>
                <a:path w="4321" h="2490" extrusionOk="0">
                  <a:moveTo>
                    <a:pt x="4195" y="1"/>
                  </a:moveTo>
                  <a:cubicBezTo>
                    <a:pt x="4191" y="1"/>
                    <a:pt x="4187" y="1"/>
                    <a:pt x="4183" y="2"/>
                  </a:cubicBezTo>
                  <a:cubicBezTo>
                    <a:pt x="2554" y="69"/>
                    <a:pt x="967" y="945"/>
                    <a:pt x="41" y="2289"/>
                  </a:cubicBezTo>
                  <a:cubicBezTo>
                    <a:pt x="1" y="2347"/>
                    <a:pt x="16" y="2427"/>
                    <a:pt x="75" y="2468"/>
                  </a:cubicBezTo>
                  <a:cubicBezTo>
                    <a:pt x="97" y="2482"/>
                    <a:pt x="122" y="2490"/>
                    <a:pt x="147" y="2490"/>
                  </a:cubicBezTo>
                  <a:cubicBezTo>
                    <a:pt x="188" y="2490"/>
                    <a:pt x="228" y="2471"/>
                    <a:pt x="253" y="2435"/>
                  </a:cubicBezTo>
                  <a:cubicBezTo>
                    <a:pt x="1133" y="1156"/>
                    <a:pt x="2643" y="323"/>
                    <a:pt x="4194" y="258"/>
                  </a:cubicBezTo>
                  <a:cubicBezTo>
                    <a:pt x="4265" y="255"/>
                    <a:pt x="4320" y="196"/>
                    <a:pt x="4317" y="124"/>
                  </a:cubicBezTo>
                  <a:cubicBezTo>
                    <a:pt x="4315" y="58"/>
                    <a:pt x="4259" y="1"/>
                    <a:pt x="4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427" name="Google Shape;1427;p11"/>
            <p:cNvSpPr/>
            <p:nvPr/>
          </p:nvSpPr>
          <p:spPr>
            <a:xfrm>
              <a:off x="1520200" y="1072625"/>
              <a:ext cx="114775" cy="48325"/>
            </a:xfrm>
            <a:custGeom>
              <a:avLst/>
              <a:gdLst/>
              <a:ahLst/>
              <a:cxnLst/>
              <a:rect l="l" t="t" r="r" b="b"/>
              <a:pathLst>
                <a:path w="4591" h="1933" extrusionOk="0">
                  <a:moveTo>
                    <a:pt x="1042" y="1"/>
                  </a:moveTo>
                  <a:cubicBezTo>
                    <a:pt x="706" y="1"/>
                    <a:pt x="388" y="57"/>
                    <a:pt x="100" y="167"/>
                  </a:cubicBezTo>
                  <a:cubicBezTo>
                    <a:pt x="34" y="191"/>
                    <a:pt x="0" y="266"/>
                    <a:pt x="26" y="333"/>
                  </a:cubicBezTo>
                  <a:cubicBezTo>
                    <a:pt x="45" y="384"/>
                    <a:pt x="94" y="415"/>
                    <a:pt x="145" y="415"/>
                  </a:cubicBezTo>
                  <a:cubicBezTo>
                    <a:pt x="161" y="415"/>
                    <a:pt x="176" y="412"/>
                    <a:pt x="191" y="406"/>
                  </a:cubicBezTo>
                  <a:cubicBezTo>
                    <a:pt x="449" y="308"/>
                    <a:pt x="736" y="258"/>
                    <a:pt x="1038" y="258"/>
                  </a:cubicBezTo>
                  <a:cubicBezTo>
                    <a:pt x="1241" y="258"/>
                    <a:pt x="1450" y="281"/>
                    <a:pt x="1664" y="325"/>
                  </a:cubicBezTo>
                  <a:cubicBezTo>
                    <a:pt x="2095" y="413"/>
                    <a:pt x="2546" y="591"/>
                    <a:pt x="3084" y="881"/>
                  </a:cubicBezTo>
                  <a:cubicBezTo>
                    <a:pt x="3389" y="1046"/>
                    <a:pt x="3690" y="1228"/>
                    <a:pt x="3977" y="1423"/>
                  </a:cubicBezTo>
                  <a:cubicBezTo>
                    <a:pt x="4142" y="1536"/>
                    <a:pt x="4300" y="1663"/>
                    <a:pt x="4326" y="1823"/>
                  </a:cubicBezTo>
                  <a:cubicBezTo>
                    <a:pt x="4335" y="1887"/>
                    <a:pt x="4391" y="1932"/>
                    <a:pt x="4452" y="1932"/>
                  </a:cubicBezTo>
                  <a:cubicBezTo>
                    <a:pt x="4459" y="1932"/>
                    <a:pt x="4466" y="1931"/>
                    <a:pt x="4473" y="1930"/>
                  </a:cubicBezTo>
                  <a:cubicBezTo>
                    <a:pt x="4543" y="1919"/>
                    <a:pt x="4590" y="1853"/>
                    <a:pt x="4579" y="1783"/>
                  </a:cubicBezTo>
                  <a:cubicBezTo>
                    <a:pt x="4539" y="1526"/>
                    <a:pt x="4335" y="1356"/>
                    <a:pt x="4121" y="1210"/>
                  </a:cubicBezTo>
                  <a:cubicBezTo>
                    <a:pt x="3828" y="1010"/>
                    <a:pt x="3520" y="823"/>
                    <a:pt x="3206" y="654"/>
                  </a:cubicBezTo>
                  <a:cubicBezTo>
                    <a:pt x="2645" y="352"/>
                    <a:pt x="2173" y="167"/>
                    <a:pt x="1716" y="72"/>
                  </a:cubicBezTo>
                  <a:cubicBezTo>
                    <a:pt x="1486" y="25"/>
                    <a:pt x="1261" y="1"/>
                    <a:pt x="1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428" name="Google Shape;1428;p11"/>
            <p:cNvSpPr/>
            <p:nvPr/>
          </p:nvSpPr>
          <p:spPr>
            <a:xfrm>
              <a:off x="1478750" y="1153550"/>
              <a:ext cx="29875" cy="92050"/>
            </a:xfrm>
            <a:custGeom>
              <a:avLst/>
              <a:gdLst/>
              <a:ahLst/>
              <a:cxnLst/>
              <a:rect l="l" t="t" r="r" b="b"/>
              <a:pathLst>
                <a:path w="1195" h="3682" extrusionOk="0">
                  <a:moveTo>
                    <a:pt x="982" y="1"/>
                  </a:moveTo>
                  <a:cubicBezTo>
                    <a:pt x="978" y="1"/>
                    <a:pt x="975" y="1"/>
                    <a:pt x="972" y="1"/>
                  </a:cubicBezTo>
                  <a:cubicBezTo>
                    <a:pt x="901" y="5"/>
                    <a:pt x="848" y="67"/>
                    <a:pt x="853" y="138"/>
                  </a:cubicBezTo>
                  <a:cubicBezTo>
                    <a:pt x="934" y="1301"/>
                    <a:pt x="645" y="2490"/>
                    <a:pt x="38" y="3486"/>
                  </a:cubicBezTo>
                  <a:cubicBezTo>
                    <a:pt x="0" y="3547"/>
                    <a:pt x="20" y="3626"/>
                    <a:pt x="81" y="3663"/>
                  </a:cubicBezTo>
                  <a:cubicBezTo>
                    <a:pt x="102" y="3676"/>
                    <a:pt x="125" y="3682"/>
                    <a:pt x="147" y="3682"/>
                  </a:cubicBezTo>
                  <a:cubicBezTo>
                    <a:pt x="191" y="3682"/>
                    <a:pt x="233" y="3659"/>
                    <a:pt x="258" y="3620"/>
                  </a:cubicBezTo>
                  <a:cubicBezTo>
                    <a:pt x="891" y="2579"/>
                    <a:pt x="1195" y="1336"/>
                    <a:pt x="1110" y="120"/>
                  </a:cubicBezTo>
                  <a:cubicBezTo>
                    <a:pt x="1104" y="53"/>
                    <a:pt x="1047" y="1"/>
                    <a:pt x="9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429" name="Google Shape;1429;p11"/>
            <p:cNvSpPr/>
            <p:nvPr/>
          </p:nvSpPr>
          <p:spPr>
            <a:xfrm>
              <a:off x="1541775" y="1163800"/>
              <a:ext cx="36550" cy="67975"/>
            </a:xfrm>
            <a:custGeom>
              <a:avLst/>
              <a:gdLst/>
              <a:ahLst/>
              <a:cxnLst/>
              <a:rect l="l" t="t" r="r" b="b"/>
              <a:pathLst>
                <a:path w="1462" h="2719" extrusionOk="0">
                  <a:moveTo>
                    <a:pt x="148" y="1"/>
                  </a:moveTo>
                  <a:cubicBezTo>
                    <a:pt x="101" y="1"/>
                    <a:pt x="56" y="26"/>
                    <a:pt x="33" y="71"/>
                  </a:cubicBezTo>
                  <a:cubicBezTo>
                    <a:pt x="1" y="134"/>
                    <a:pt x="26" y="211"/>
                    <a:pt x="89" y="243"/>
                  </a:cubicBezTo>
                  <a:cubicBezTo>
                    <a:pt x="460" y="434"/>
                    <a:pt x="769" y="787"/>
                    <a:pt x="958" y="1236"/>
                  </a:cubicBezTo>
                  <a:cubicBezTo>
                    <a:pt x="1116" y="1610"/>
                    <a:pt x="1195" y="2054"/>
                    <a:pt x="1203" y="2591"/>
                  </a:cubicBezTo>
                  <a:cubicBezTo>
                    <a:pt x="1204" y="2661"/>
                    <a:pt x="1261" y="2718"/>
                    <a:pt x="1332" y="2718"/>
                  </a:cubicBezTo>
                  <a:lnTo>
                    <a:pt x="1333" y="2718"/>
                  </a:lnTo>
                  <a:cubicBezTo>
                    <a:pt x="1405" y="2717"/>
                    <a:pt x="1461" y="2659"/>
                    <a:pt x="1460" y="2587"/>
                  </a:cubicBezTo>
                  <a:cubicBezTo>
                    <a:pt x="1452" y="2016"/>
                    <a:pt x="1365" y="1542"/>
                    <a:pt x="1195" y="1135"/>
                  </a:cubicBezTo>
                  <a:cubicBezTo>
                    <a:pt x="982" y="631"/>
                    <a:pt x="631" y="232"/>
                    <a:pt x="206" y="15"/>
                  </a:cubicBezTo>
                  <a:cubicBezTo>
                    <a:pt x="187" y="5"/>
                    <a:pt x="167" y="1"/>
                    <a:pt x="1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430" name="Google Shape;1430;p11"/>
            <p:cNvSpPr/>
            <p:nvPr/>
          </p:nvSpPr>
          <p:spPr>
            <a:xfrm>
              <a:off x="1483675" y="866950"/>
              <a:ext cx="61750" cy="72450"/>
            </a:xfrm>
            <a:custGeom>
              <a:avLst/>
              <a:gdLst/>
              <a:ahLst/>
              <a:cxnLst/>
              <a:rect l="l" t="t" r="r" b="b"/>
              <a:pathLst>
                <a:path w="2470" h="2898" extrusionOk="0">
                  <a:moveTo>
                    <a:pt x="2322" y="0"/>
                  </a:moveTo>
                  <a:cubicBezTo>
                    <a:pt x="2300" y="0"/>
                    <a:pt x="2278" y="6"/>
                    <a:pt x="2257" y="17"/>
                  </a:cubicBezTo>
                  <a:cubicBezTo>
                    <a:pt x="1236" y="618"/>
                    <a:pt x="423" y="1603"/>
                    <a:pt x="24" y="2718"/>
                  </a:cubicBezTo>
                  <a:cubicBezTo>
                    <a:pt x="1" y="2784"/>
                    <a:pt x="35" y="2863"/>
                    <a:pt x="100" y="2888"/>
                  </a:cubicBezTo>
                  <a:cubicBezTo>
                    <a:pt x="117" y="2894"/>
                    <a:pt x="133" y="2898"/>
                    <a:pt x="150" y="2898"/>
                  </a:cubicBezTo>
                  <a:cubicBezTo>
                    <a:pt x="206" y="2898"/>
                    <a:pt x="260" y="2864"/>
                    <a:pt x="284" y="2810"/>
                  </a:cubicBezTo>
                  <a:cubicBezTo>
                    <a:pt x="293" y="2787"/>
                    <a:pt x="296" y="2762"/>
                    <a:pt x="290" y="2737"/>
                  </a:cubicBezTo>
                  <a:cubicBezTo>
                    <a:pt x="678" y="1705"/>
                    <a:pt x="1438" y="798"/>
                    <a:pt x="2388" y="239"/>
                  </a:cubicBezTo>
                  <a:cubicBezTo>
                    <a:pt x="2449" y="204"/>
                    <a:pt x="2469" y="125"/>
                    <a:pt x="2434" y="64"/>
                  </a:cubicBezTo>
                  <a:cubicBezTo>
                    <a:pt x="2410" y="23"/>
                    <a:pt x="2366" y="0"/>
                    <a:pt x="2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grpSp>
        <p:nvGrpSpPr>
          <p:cNvPr id="1431" name="Google Shape;1431;p11"/>
          <p:cNvGrpSpPr/>
          <p:nvPr/>
        </p:nvGrpSpPr>
        <p:grpSpPr>
          <a:xfrm rot="-2332656" flipH="1">
            <a:off x="9049457" y="-384443"/>
            <a:ext cx="2951854" cy="2065686"/>
            <a:chOff x="1218400" y="279000"/>
            <a:chExt cx="468300" cy="412225"/>
          </a:xfrm>
        </p:grpSpPr>
        <p:sp>
          <p:nvSpPr>
            <p:cNvPr id="1432" name="Google Shape;1432;p11"/>
            <p:cNvSpPr/>
            <p:nvPr/>
          </p:nvSpPr>
          <p:spPr>
            <a:xfrm>
              <a:off x="1218400" y="279000"/>
              <a:ext cx="468300" cy="412225"/>
            </a:xfrm>
            <a:custGeom>
              <a:avLst/>
              <a:gdLst/>
              <a:ahLst/>
              <a:cxnLst/>
              <a:rect l="l" t="t" r="r" b="b"/>
              <a:pathLst>
                <a:path w="18732" h="16489" extrusionOk="0">
                  <a:moveTo>
                    <a:pt x="6894" y="1"/>
                  </a:moveTo>
                  <a:cubicBezTo>
                    <a:pt x="6875" y="1"/>
                    <a:pt x="6855" y="1"/>
                    <a:pt x="6835" y="1"/>
                  </a:cubicBezTo>
                  <a:cubicBezTo>
                    <a:pt x="6306" y="7"/>
                    <a:pt x="5569" y="156"/>
                    <a:pt x="5203" y="585"/>
                  </a:cubicBezTo>
                  <a:cubicBezTo>
                    <a:pt x="5059" y="754"/>
                    <a:pt x="5028" y="990"/>
                    <a:pt x="5032" y="1212"/>
                  </a:cubicBezTo>
                  <a:cubicBezTo>
                    <a:pt x="5038" y="1694"/>
                    <a:pt x="5174" y="2172"/>
                    <a:pt x="5138" y="2654"/>
                  </a:cubicBezTo>
                  <a:cubicBezTo>
                    <a:pt x="5122" y="2852"/>
                    <a:pt x="5025" y="3094"/>
                    <a:pt x="4826" y="3096"/>
                  </a:cubicBezTo>
                  <a:cubicBezTo>
                    <a:pt x="4825" y="3096"/>
                    <a:pt x="4824" y="3096"/>
                    <a:pt x="4823" y="3096"/>
                  </a:cubicBezTo>
                  <a:cubicBezTo>
                    <a:pt x="4738" y="3096"/>
                    <a:pt x="4660" y="3048"/>
                    <a:pt x="4593" y="2995"/>
                  </a:cubicBezTo>
                  <a:cubicBezTo>
                    <a:pt x="4280" y="2743"/>
                    <a:pt x="4103" y="2350"/>
                    <a:pt x="4051" y="1952"/>
                  </a:cubicBezTo>
                  <a:cubicBezTo>
                    <a:pt x="3999" y="1554"/>
                    <a:pt x="4062" y="1149"/>
                    <a:pt x="4162" y="761"/>
                  </a:cubicBezTo>
                  <a:lnTo>
                    <a:pt x="4162" y="761"/>
                  </a:lnTo>
                  <a:cubicBezTo>
                    <a:pt x="3461" y="916"/>
                    <a:pt x="2495" y="1551"/>
                    <a:pt x="2437" y="2331"/>
                  </a:cubicBezTo>
                  <a:cubicBezTo>
                    <a:pt x="2416" y="2618"/>
                    <a:pt x="2845" y="5671"/>
                    <a:pt x="3150" y="5671"/>
                  </a:cubicBezTo>
                  <a:cubicBezTo>
                    <a:pt x="3156" y="5671"/>
                    <a:pt x="3161" y="5670"/>
                    <a:pt x="3167" y="5667"/>
                  </a:cubicBezTo>
                  <a:lnTo>
                    <a:pt x="3167" y="5667"/>
                  </a:lnTo>
                  <a:cubicBezTo>
                    <a:pt x="2487" y="5924"/>
                    <a:pt x="1795" y="6187"/>
                    <a:pt x="1223" y="6637"/>
                  </a:cubicBezTo>
                  <a:cubicBezTo>
                    <a:pt x="659" y="7078"/>
                    <a:pt x="208" y="7794"/>
                    <a:pt x="102" y="8513"/>
                  </a:cubicBezTo>
                  <a:cubicBezTo>
                    <a:pt x="0" y="9204"/>
                    <a:pt x="383" y="10075"/>
                    <a:pt x="589" y="10724"/>
                  </a:cubicBezTo>
                  <a:cubicBezTo>
                    <a:pt x="859" y="11577"/>
                    <a:pt x="1209" y="12447"/>
                    <a:pt x="1883" y="13033"/>
                  </a:cubicBezTo>
                  <a:cubicBezTo>
                    <a:pt x="2135" y="13251"/>
                    <a:pt x="2460" y="13428"/>
                    <a:pt x="2784" y="13428"/>
                  </a:cubicBezTo>
                  <a:cubicBezTo>
                    <a:pt x="2865" y="13428"/>
                    <a:pt x="2947" y="13416"/>
                    <a:pt x="3028" y="13392"/>
                  </a:cubicBezTo>
                  <a:cubicBezTo>
                    <a:pt x="3917" y="13118"/>
                    <a:pt x="4058" y="11541"/>
                    <a:pt x="4639" y="10906"/>
                  </a:cubicBezTo>
                  <a:cubicBezTo>
                    <a:pt x="4938" y="10578"/>
                    <a:pt x="5389" y="10351"/>
                    <a:pt x="5819" y="10351"/>
                  </a:cubicBezTo>
                  <a:cubicBezTo>
                    <a:pt x="6022" y="10351"/>
                    <a:pt x="6220" y="10401"/>
                    <a:pt x="6395" y="10515"/>
                  </a:cubicBezTo>
                  <a:cubicBezTo>
                    <a:pt x="6632" y="10668"/>
                    <a:pt x="6805" y="10949"/>
                    <a:pt x="6763" y="11229"/>
                  </a:cubicBezTo>
                  <a:cubicBezTo>
                    <a:pt x="6676" y="11788"/>
                    <a:pt x="6025" y="12065"/>
                    <a:pt x="5647" y="12402"/>
                  </a:cubicBezTo>
                  <a:cubicBezTo>
                    <a:pt x="5198" y="12803"/>
                    <a:pt x="4728" y="13219"/>
                    <a:pt x="4347" y="13695"/>
                  </a:cubicBezTo>
                  <a:cubicBezTo>
                    <a:pt x="4253" y="13813"/>
                    <a:pt x="4103" y="14323"/>
                    <a:pt x="4111" y="14487"/>
                  </a:cubicBezTo>
                  <a:cubicBezTo>
                    <a:pt x="4123" y="14745"/>
                    <a:pt x="4359" y="14959"/>
                    <a:pt x="4557" y="15096"/>
                  </a:cubicBezTo>
                  <a:cubicBezTo>
                    <a:pt x="5576" y="15805"/>
                    <a:pt x="6955" y="16405"/>
                    <a:pt x="8200" y="16476"/>
                  </a:cubicBezTo>
                  <a:cubicBezTo>
                    <a:pt x="8352" y="16485"/>
                    <a:pt x="8505" y="16489"/>
                    <a:pt x="8658" y="16489"/>
                  </a:cubicBezTo>
                  <a:cubicBezTo>
                    <a:pt x="9365" y="16489"/>
                    <a:pt x="10072" y="16397"/>
                    <a:pt x="10754" y="16215"/>
                  </a:cubicBezTo>
                  <a:cubicBezTo>
                    <a:pt x="11053" y="16136"/>
                    <a:pt x="11361" y="16031"/>
                    <a:pt x="11573" y="15805"/>
                  </a:cubicBezTo>
                  <a:cubicBezTo>
                    <a:pt x="11785" y="15579"/>
                    <a:pt x="11863" y="15199"/>
                    <a:pt x="11666" y="14960"/>
                  </a:cubicBezTo>
                  <a:cubicBezTo>
                    <a:pt x="11242" y="14445"/>
                    <a:pt x="11071" y="13744"/>
                    <a:pt x="11133" y="13086"/>
                  </a:cubicBezTo>
                  <a:cubicBezTo>
                    <a:pt x="11165" y="12750"/>
                    <a:pt x="11367" y="11621"/>
                    <a:pt x="11803" y="11621"/>
                  </a:cubicBezTo>
                  <a:cubicBezTo>
                    <a:pt x="11804" y="11621"/>
                    <a:pt x="11805" y="11621"/>
                    <a:pt x="11806" y="11621"/>
                  </a:cubicBezTo>
                  <a:cubicBezTo>
                    <a:pt x="11921" y="11623"/>
                    <a:pt x="12051" y="11701"/>
                    <a:pt x="12199" y="11894"/>
                  </a:cubicBezTo>
                  <a:cubicBezTo>
                    <a:pt x="12373" y="12118"/>
                    <a:pt x="12404" y="12416"/>
                    <a:pt x="12442" y="12696"/>
                  </a:cubicBezTo>
                  <a:cubicBezTo>
                    <a:pt x="12518" y="13251"/>
                    <a:pt x="12649" y="13798"/>
                    <a:pt x="12831" y="14327"/>
                  </a:cubicBezTo>
                  <a:cubicBezTo>
                    <a:pt x="12895" y="14512"/>
                    <a:pt x="12972" y="14705"/>
                    <a:pt x="13130" y="14821"/>
                  </a:cubicBezTo>
                  <a:cubicBezTo>
                    <a:pt x="13230" y="14895"/>
                    <a:pt x="13341" y="14925"/>
                    <a:pt x="13457" y="14925"/>
                  </a:cubicBezTo>
                  <a:cubicBezTo>
                    <a:pt x="13745" y="14925"/>
                    <a:pt x="14059" y="14735"/>
                    <a:pt x="14295" y="14534"/>
                  </a:cubicBezTo>
                  <a:cubicBezTo>
                    <a:pt x="15114" y="13835"/>
                    <a:pt x="15818" y="12976"/>
                    <a:pt x="16770" y="12473"/>
                  </a:cubicBezTo>
                  <a:cubicBezTo>
                    <a:pt x="17379" y="12150"/>
                    <a:pt x="18060" y="11991"/>
                    <a:pt x="18731" y="11834"/>
                  </a:cubicBezTo>
                  <a:cubicBezTo>
                    <a:pt x="18156" y="10581"/>
                    <a:pt x="17571" y="9313"/>
                    <a:pt x="16704" y="8241"/>
                  </a:cubicBezTo>
                  <a:cubicBezTo>
                    <a:pt x="16343" y="7795"/>
                    <a:pt x="15834" y="7356"/>
                    <a:pt x="15289" y="7356"/>
                  </a:cubicBezTo>
                  <a:cubicBezTo>
                    <a:pt x="15203" y="7356"/>
                    <a:pt x="15115" y="7367"/>
                    <a:pt x="15028" y="7391"/>
                  </a:cubicBezTo>
                  <a:cubicBezTo>
                    <a:pt x="14771" y="7460"/>
                    <a:pt x="14556" y="7631"/>
                    <a:pt x="14321" y="7753"/>
                  </a:cubicBezTo>
                  <a:cubicBezTo>
                    <a:pt x="14177" y="7828"/>
                    <a:pt x="14010" y="7883"/>
                    <a:pt x="13850" y="7883"/>
                  </a:cubicBezTo>
                  <a:cubicBezTo>
                    <a:pt x="13749" y="7883"/>
                    <a:pt x="13650" y="7860"/>
                    <a:pt x="13562" y="7807"/>
                  </a:cubicBezTo>
                  <a:cubicBezTo>
                    <a:pt x="13286" y="7640"/>
                    <a:pt x="13249" y="7223"/>
                    <a:pt x="13420" y="6950"/>
                  </a:cubicBezTo>
                  <a:cubicBezTo>
                    <a:pt x="13591" y="6676"/>
                    <a:pt x="13908" y="6527"/>
                    <a:pt x="14222" y="6452"/>
                  </a:cubicBezTo>
                  <a:cubicBezTo>
                    <a:pt x="14568" y="6370"/>
                    <a:pt x="15094" y="6296"/>
                    <a:pt x="15153" y="5861"/>
                  </a:cubicBezTo>
                  <a:cubicBezTo>
                    <a:pt x="15191" y="5588"/>
                    <a:pt x="14945" y="5135"/>
                    <a:pt x="14828" y="4881"/>
                  </a:cubicBezTo>
                  <a:cubicBezTo>
                    <a:pt x="14535" y="4251"/>
                    <a:pt x="14104" y="3642"/>
                    <a:pt x="13685" y="3090"/>
                  </a:cubicBezTo>
                  <a:cubicBezTo>
                    <a:pt x="13240" y="2502"/>
                    <a:pt x="12399" y="1489"/>
                    <a:pt x="11561" y="1489"/>
                  </a:cubicBezTo>
                  <a:cubicBezTo>
                    <a:pt x="11321" y="1489"/>
                    <a:pt x="11081" y="1572"/>
                    <a:pt x="10850" y="1772"/>
                  </a:cubicBezTo>
                  <a:cubicBezTo>
                    <a:pt x="9971" y="2534"/>
                    <a:pt x="10582" y="3793"/>
                    <a:pt x="9704" y="4537"/>
                  </a:cubicBezTo>
                  <a:cubicBezTo>
                    <a:pt x="9561" y="4659"/>
                    <a:pt x="9365" y="4753"/>
                    <a:pt x="9184" y="4753"/>
                  </a:cubicBezTo>
                  <a:cubicBezTo>
                    <a:pt x="9091" y="4753"/>
                    <a:pt x="9002" y="4729"/>
                    <a:pt x="8925" y="4671"/>
                  </a:cubicBezTo>
                  <a:cubicBezTo>
                    <a:pt x="8735" y="4528"/>
                    <a:pt x="8713" y="4253"/>
                    <a:pt x="8733" y="4017"/>
                  </a:cubicBezTo>
                  <a:cubicBezTo>
                    <a:pt x="8817" y="3054"/>
                    <a:pt x="9316" y="2183"/>
                    <a:pt x="9836" y="1370"/>
                  </a:cubicBezTo>
                  <a:cubicBezTo>
                    <a:pt x="9936" y="1212"/>
                    <a:pt x="10041" y="1019"/>
                    <a:pt x="9964" y="850"/>
                  </a:cubicBezTo>
                  <a:cubicBezTo>
                    <a:pt x="9912" y="735"/>
                    <a:pt x="9791" y="670"/>
                    <a:pt x="9677" y="617"/>
                  </a:cubicBezTo>
                  <a:cubicBezTo>
                    <a:pt x="8808" y="212"/>
                    <a:pt x="7852" y="1"/>
                    <a:pt x="6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433" name="Google Shape;1433;p11"/>
            <p:cNvSpPr/>
            <p:nvPr/>
          </p:nvSpPr>
          <p:spPr>
            <a:xfrm>
              <a:off x="1309350" y="418400"/>
              <a:ext cx="343350" cy="146700"/>
            </a:xfrm>
            <a:custGeom>
              <a:avLst/>
              <a:gdLst/>
              <a:ahLst/>
              <a:cxnLst/>
              <a:rect l="l" t="t" r="r" b="b"/>
              <a:pathLst>
                <a:path w="13734" h="5868" extrusionOk="0">
                  <a:moveTo>
                    <a:pt x="147" y="1"/>
                  </a:moveTo>
                  <a:cubicBezTo>
                    <a:pt x="98" y="1"/>
                    <a:pt x="51" y="29"/>
                    <a:pt x="29" y="77"/>
                  </a:cubicBezTo>
                  <a:cubicBezTo>
                    <a:pt x="0" y="142"/>
                    <a:pt x="29" y="218"/>
                    <a:pt x="94" y="247"/>
                  </a:cubicBezTo>
                  <a:cubicBezTo>
                    <a:pt x="2236" y="1202"/>
                    <a:pt x="4450" y="2189"/>
                    <a:pt x="6730" y="2914"/>
                  </a:cubicBezTo>
                  <a:cubicBezTo>
                    <a:pt x="7146" y="3045"/>
                    <a:pt x="7574" y="3174"/>
                    <a:pt x="7990" y="3296"/>
                  </a:cubicBezTo>
                  <a:cubicBezTo>
                    <a:pt x="9953" y="3880"/>
                    <a:pt x="11985" y="4484"/>
                    <a:pt x="13506" y="5835"/>
                  </a:cubicBezTo>
                  <a:cubicBezTo>
                    <a:pt x="13530" y="5857"/>
                    <a:pt x="13560" y="5868"/>
                    <a:pt x="13590" y="5868"/>
                  </a:cubicBezTo>
                  <a:cubicBezTo>
                    <a:pt x="13626" y="5868"/>
                    <a:pt x="13661" y="5853"/>
                    <a:pt x="13687" y="5824"/>
                  </a:cubicBezTo>
                  <a:cubicBezTo>
                    <a:pt x="13690" y="5821"/>
                    <a:pt x="13693" y="5816"/>
                    <a:pt x="13696" y="5813"/>
                  </a:cubicBezTo>
                  <a:cubicBezTo>
                    <a:pt x="13733" y="5760"/>
                    <a:pt x="13725" y="5687"/>
                    <a:pt x="13676" y="5643"/>
                  </a:cubicBezTo>
                  <a:cubicBezTo>
                    <a:pt x="12113" y="4254"/>
                    <a:pt x="10054" y="3642"/>
                    <a:pt x="8062" y="3050"/>
                  </a:cubicBezTo>
                  <a:cubicBezTo>
                    <a:pt x="7648" y="2927"/>
                    <a:pt x="7221" y="2800"/>
                    <a:pt x="6808" y="2669"/>
                  </a:cubicBezTo>
                  <a:cubicBezTo>
                    <a:pt x="4542" y="1948"/>
                    <a:pt x="2334" y="964"/>
                    <a:pt x="199" y="12"/>
                  </a:cubicBezTo>
                  <a:cubicBezTo>
                    <a:pt x="182" y="4"/>
                    <a:pt x="164" y="1"/>
                    <a:pt x="147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434" name="Google Shape;1434;p11"/>
            <p:cNvSpPr/>
            <p:nvPr/>
          </p:nvSpPr>
          <p:spPr>
            <a:xfrm>
              <a:off x="1438225" y="495525"/>
              <a:ext cx="23050" cy="158900"/>
            </a:xfrm>
            <a:custGeom>
              <a:avLst/>
              <a:gdLst/>
              <a:ahLst/>
              <a:cxnLst/>
              <a:rect l="l" t="t" r="r" b="b"/>
              <a:pathLst>
                <a:path w="922" h="6356" extrusionOk="0">
                  <a:moveTo>
                    <a:pt x="526" y="0"/>
                  </a:moveTo>
                  <a:cubicBezTo>
                    <a:pt x="466" y="0"/>
                    <a:pt x="411" y="43"/>
                    <a:pt x="399" y="104"/>
                  </a:cubicBezTo>
                  <a:cubicBezTo>
                    <a:pt x="1" y="2140"/>
                    <a:pt x="92" y="4268"/>
                    <a:pt x="663" y="6262"/>
                  </a:cubicBezTo>
                  <a:cubicBezTo>
                    <a:pt x="680" y="6318"/>
                    <a:pt x="731" y="6355"/>
                    <a:pt x="786" y="6355"/>
                  </a:cubicBezTo>
                  <a:cubicBezTo>
                    <a:pt x="798" y="6355"/>
                    <a:pt x="810" y="6353"/>
                    <a:pt x="822" y="6350"/>
                  </a:cubicBezTo>
                  <a:cubicBezTo>
                    <a:pt x="852" y="6341"/>
                    <a:pt x="875" y="6323"/>
                    <a:pt x="892" y="6300"/>
                  </a:cubicBezTo>
                  <a:cubicBezTo>
                    <a:pt x="914" y="6269"/>
                    <a:pt x="921" y="6230"/>
                    <a:pt x="910" y="6191"/>
                  </a:cubicBezTo>
                  <a:cubicBezTo>
                    <a:pt x="351" y="4236"/>
                    <a:pt x="261" y="2150"/>
                    <a:pt x="652" y="154"/>
                  </a:cubicBezTo>
                  <a:cubicBezTo>
                    <a:pt x="665" y="84"/>
                    <a:pt x="620" y="17"/>
                    <a:pt x="551" y="2"/>
                  </a:cubicBezTo>
                  <a:cubicBezTo>
                    <a:pt x="542" y="1"/>
                    <a:pt x="534" y="0"/>
                    <a:pt x="526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435" name="Google Shape;1435;p11"/>
            <p:cNvSpPr/>
            <p:nvPr/>
          </p:nvSpPr>
          <p:spPr>
            <a:xfrm>
              <a:off x="1276050" y="464200"/>
              <a:ext cx="90925" cy="96550"/>
            </a:xfrm>
            <a:custGeom>
              <a:avLst/>
              <a:gdLst/>
              <a:ahLst/>
              <a:cxnLst/>
              <a:rect l="l" t="t" r="r" b="b"/>
              <a:pathLst>
                <a:path w="3637" h="3862" extrusionOk="0">
                  <a:moveTo>
                    <a:pt x="3500" y="0"/>
                  </a:moveTo>
                  <a:cubicBezTo>
                    <a:pt x="3481" y="0"/>
                    <a:pt x="3463" y="4"/>
                    <a:pt x="3445" y="12"/>
                  </a:cubicBezTo>
                  <a:cubicBezTo>
                    <a:pt x="2736" y="345"/>
                    <a:pt x="1919" y="771"/>
                    <a:pt x="1241" y="1411"/>
                  </a:cubicBezTo>
                  <a:cubicBezTo>
                    <a:pt x="532" y="2082"/>
                    <a:pt x="94" y="2901"/>
                    <a:pt x="8" y="3719"/>
                  </a:cubicBezTo>
                  <a:cubicBezTo>
                    <a:pt x="0" y="3790"/>
                    <a:pt x="51" y="3853"/>
                    <a:pt x="122" y="3861"/>
                  </a:cubicBezTo>
                  <a:cubicBezTo>
                    <a:pt x="126" y="3861"/>
                    <a:pt x="131" y="3861"/>
                    <a:pt x="135" y="3861"/>
                  </a:cubicBezTo>
                  <a:cubicBezTo>
                    <a:pt x="200" y="3861"/>
                    <a:pt x="257" y="3812"/>
                    <a:pt x="263" y="3746"/>
                  </a:cubicBezTo>
                  <a:cubicBezTo>
                    <a:pt x="343" y="2990"/>
                    <a:pt x="753" y="2227"/>
                    <a:pt x="1417" y="1599"/>
                  </a:cubicBezTo>
                  <a:cubicBezTo>
                    <a:pt x="2069" y="984"/>
                    <a:pt x="2864" y="569"/>
                    <a:pt x="3555" y="245"/>
                  </a:cubicBezTo>
                  <a:cubicBezTo>
                    <a:pt x="3576" y="235"/>
                    <a:pt x="3592" y="221"/>
                    <a:pt x="3605" y="203"/>
                  </a:cubicBezTo>
                  <a:lnTo>
                    <a:pt x="3605" y="202"/>
                  </a:lnTo>
                  <a:cubicBezTo>
                    <a:pt x="3631" y="166"/>
                    <a:pt x="3636" y="117"/>
                    <a:pt x="3616" y="74"/>
                  </a:cubicBezTo>
                  <a:cubicBezTo>
                    <a:pt x="3595" y="28"/>
                    <a:pt x="3548" y="0"/>
                    <a:pt x="3500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436" name="Google Shape;1436;p11"/>
            <p:cNvSpPr/>
            <p:nvPr/>
          </p:nvSpPr>
          <p:spPr>
            <a:xfrm>
              <a:off x="1245400" y="459325"/>
              <a:ext cx="75700" cy="49300"/>
            </a:xfrm>
            <a:custGeom>
              <a:avLst/>
              <a:gdLst/>
              <a:ahLst/>
              <a:cxnLst/>
              <a:rect l="l" t="t" r="r" b="b"/>
              <a:pathLst>
                <a:path w="3028" h="1972" extrusionOk="0">
                  <a:moveTo>
                    <a:pt x="2898" y="1"/>
                  </a:moveTo>
                  <a:cubicBezTo>
                    <a:pt x="2897" y="1"/>
                    <a:pt x="2895" y="1"/>
                    <a:pt x="2894" y="1"/>
                  </a:cubicBezTo>
                  <a:cubicBezTo>
                    <a:pt x="1711" y="37"/>
                    <a:pt x="588" y="737"/>
                    <a:pt x="34" y="1784"/>
                  </a:cubicBezTo>
                  <a:cubicBezTo>
                    <a:pt x="1" y="1847"/>
                    <a:pt x="25" y="1924"/>
                    <a:pt x="87" y="1957"/>
                  </a:cubicBezTo>
                  <a:cubicBezTo>
                    <a:pt x="106" y="1967"/>
                    <a:pt x="126" y="1972"/>
                    <a:pt x="147" y="1972"/>
                  </a:cubicBezTo>
                  <a:cubicBezTo>
                    <a:pt x="193" y="1972"/>
                    <a:pt x="237" y="1947"/>
                    <a:pt x="261" y="1904"/>
                  </a:cubicBezTo>
                  <a:cubicBezTo>
                    <a:pt x="772" y="938"/>
                    <a:pt x="1809" y="292"/>
                    <a:pt x="2902" y="258"/>
                  </a:cubicBezTo>
                  <a:cubicBezTo>
                    <a:pt x="2944" y="257"/>
                    <a:pt x="2980" y="235"/>
                    <a:pt x="3003" y="204"/>
                  </a:cubicBezTo>
                  <a:cubicBezTo>
                    <a:pt x="3019" y="182"/>
                    <a:pt x="3028" y="154"/>
                    <a:pt x="3027" y="126"/>
                  </a:cubicBezTo>
                  <a:cubicBezTo>
                    <a:pt x="3024" y="56"/>
                    <a:pt x="2967" y="1"/>
                    <a:pt x="2898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437" name="Google Shape;1437;p11"/>
            <p:cNvSpPr/>
            <p:nvPr/>
          </p:nvSpPr>
          <p:spPr>
            <a:xfrm>
              <a:off x="1380600" y="311825"/>
              <a:ext cx="33475" cy="121175"/>
            </a:xfrm>
            <a:custGeom>
              <a:avLst/>
              <a:gdLst/>
              <a:ahLst/>
              <a:cxnLst/>
              <a:rect l="l" t="t" r="r" b="b"/>
              <a:pathLst>
                <a:path w="1339" h="4847" extrusionOk="0">
                  <a:moveTo>
                    <a:pt x="1191" y="1"/>
                  </a:moveTo>
                  <a:cubicBezTo>
                    <a:pt x="1148" y="1"/>
                    <a:pt x="1106" y="22"/>
                    <a:pt x="1085" y="60"/>
                  </a:cubicBezTo>
                  <a:cubicBezTo>
                    <a:pt x="200" y="1430"/>
                    <a:pt x="1" y="3232"/>
                    <a:pt x="566" y="4763"/>
                  </a:cubicBezTo>
                  <a:cubicBezTo>
                    <a:pt x="585" y="4815"/>
                    <a:pt x="634" y="4847"/>
                    <a:pt x="687" y="4847"/>
                  </a:cubicBezTo>
                  <a:cubicBezTo>
                    <a:pt x="701" y="4847"/>
                    <a:pt x="716" y="4844"/>
                    <a:pt x="730" y="4839"/>
                  </a:cubicBezTo>
                  <a:cubicBezTo>
                    <a:pt x="756" y="4829"/>
                    <a:pt x="777" y="4813"/>
                    <a:pt x="791" y="4793"/>
                  </a:cubicBezTo>
                  <a:cubicBezTo>
                    <a:pt x="814" y="4760"/>
                    <a:pt x="822" y="4715"/>
                    <a:pt x="807" y="4673"/>
                  </a:cubicBezTo>
                  <a:cubicBezTo>
                    <a:pt x="270" y="3217"/>
                    <a:pt x="459" y="1503"/>
                    <a:pt x="1300" y="199"/>
                  </a:cubicBezTo>
                  <a:cubicBezTo>
                    <a:pt x="1339" y="140"/>
                    <a:pt x="1322" y="60"/>
                    <a:pt x="1263" y="22"/>
                  </a:cubicBezTo>
                  <a:cubicBezTo>
                    <a:pt x="1241" y="8"/>
                    <a:pt x="1216" y="1"/>
                    <a:pt x="1191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438" name="Google Shape;1438;p11"/>
            <p:cNvSpPr/>
            <p:nvPr/>
          </p:nvSpPr>
          <p:spPr>
            <a:xfrm>
              <a:off x="1465700" y="394550"/>
              <a:ext cx="100275" cy="73750"/>
            </a:xfrm>
            <a:custGeom>
              <a:avLst/>
              <a:gdLst/>
              <a:ahLst/>
              <a:cxnLst/>
              <a:rect l="l" t="t" r="r" b="b"/>
              <a:pathLst>
                <a:path w="4011" h="2950" extrusionOk="0">
                  <a:moveTo>
                    <a:pt x="3652" y="0"/>
                  </a:moveTo>
                  <a:cubicBezTo>
                    <a:pt x="3498" y="0"/>
                    <a:pt x="3341" y="48"/>
                    <a:pt x="3189" y="105"/>
                  </a:cubicBezTo>
                  <a:cubicBezTo>
                    <a:pt x="2856" y="230"/>
                    <a:pt x="2526" y="373"/>
                    <a:pt x="2207" y="532"/>
                  </a:cubicBezTo>
                  <a:cubicBezTo>
                    <a:pt x="1637" y="816"/>
                    <a:pt x="1212" y="1095"/>
                    <a:pt x="872" y="1414"/>
                  </a:cubicBezTo>
                  <a:cubicBezTo>
                    <a:pt x="438" y="1819"/>
                    <a:pt x="144" y="2295"/>
                    <a:pt x="18" y="2788"/>
                  </a:cubicBezTo>
                  <a:cubicBezTo>
                    <a:pt x="0" y="2858"/>
                    <a:pt x="41" y="2928"/>
                    <a:pt x="111" y="2945"/>
                  </a:cubicBezTo>
                  <a:cubicBezTo>
                    <a:pt x="121" y="2948"/>
                    <a:pt x="132" y="2949"/>
                    <a:pt x="142" y="2949"/>
                  </a:cubicBezTo>
                  <a:cubicBezTo>
                    <a:pt x="200" y="2949"/>
                    <a:pt x="252" y="2910"/>
                    <a:pt x="266" y="2853"/>
                  </a:cubicBezTo>
                  <a:cubicBezTo>
                    <a:pt x="380" y="2407"/>
                    <a:pt x="650" y="1974"/>
                    <a:pt x="1048" y="1602"/>
                  </a:cubicBezTo>
                  <a:cubicBezTo>
                    <a:pt x="1369" y="1300"/>
                    <a:pt x="1774" y="1034"/>
                    <a:pt x="2322" y="762"/>
                  </a:cubicBezTo>
                  <a:cubicBezTo>
                    <a:pt x="2632" y="607"/>
                    <a:pt x="2954" y="468"/>
                    <a:pt x="3280" y="346"/>
                  </a:cubicBezTo>
                  <a:cubicBezTo>
                    <a:pt x="3406" y="298"/>
                    <a:pt x="3534" y="258"/>
                    <a:pt x="3649" y="258"/>
                  </a:cubicBezTo>
                  <a:cubicBezTo>
                    <a:pt x="3706" y="258"/>
                    <a:pt x="3759" y="268"/>
                    <a:pt x="3808" y="291"/>
                  </a:cubicBezTo>
                  <a:cubicBezTo>
                    <a:pt x="3826" y="300"/>
                    <a:pt x="3845" y="304"/>
                    <a:pt x="3863" y="304"/>
                  </a:cubicBezTo>
                  <a:cubicBezTo>
                    <a:pt x="3905" y="304"/>
                    <a:pt x="3944" y="284"/>
                    <a:pt x="3969" y="249"/>
                  </a:cubicBezTo>
                  <a:cubicBezTo>
                    <a:pt x="3973" y="244"/>
                    <a:pt x="3976" y="238"/>
                    <a:pt x="3980" y="232"/>
                  </a:cubicBezTo>
                  <a:cubicBezTo>
                    <a:pt x="4011" y="169"/>
                    <a:pt x="3984" y="92"/>
                    <a:pt x="3921" y="60"/>
                  </a:cubicBezTo>
                  <a:cubicBezTo>
                    <a:pt x="3834" y="17"/>
                    <a:pt x="3743" y="0"/>
                    <a:pt x="3652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439" name="Google Shape;1439;p11"/>
            <p:cNvSpPr/>
            <p:nvPr/>
          </p:nvSpPr>
          <p:spPr>
            <a:xfrm>
              <a:off x="1516600" y="523025"/>
              <a:ext cx="65025" cy="72825"/>
            </a:xfrm>
            <a:custGeom>
              <a:avLst/>
              <a:gdLst/>
              <a:ahLst/>
              <a:cxnLst/>
              <a:rect l="l" t="t" r="r" b="b"/>
              <a:pathLst>
                <a:path w="2601" h="2913" extrusionOk="0">
                  <a:moveTo>
                    <a:pt x="148" y="1"/>
                  </a:moveTo>
                  <a:cubicBezTo>
                    <a:pt x="104" y="1"/>
                    <a:pt x="61" y="23"/>
                    <a:pt x="37" y="63"/>
                  </a:cubicBezTo>
                  <a:cubicBezTo>
                    <a:pt x="1" y="123"/>
                    <a:pt x="20" y="202"/>
                    <a:pt x="80" y="239"/>
                  </a:cubicBezTo>
                  <a:cubicBezTo>
                    <a:pt x="1078" y="843"/>
                    <a:pt x="1883" y="1765"/>
                    <a:pt x="2347" y="2836"/>
                  </a:cubicBezTo>
                  <a:cubicBezTo>
                    <a:pt x="2368" y="2884"/>
                    <a:pt x="2415" y="2913"/>
                    <a:pt x="2464" y="2913"/>
                  </a:cubicBezTo>
                  <a:cubicBezTo>
                    <a:pt x="2481" y="2913"/>
                    <a:pt x="2499" y="2909"/>
                    <a:pt x="2516" y="2902"/>
                  </a:cubicBezTo>
                  <a:cubicBezTo>
                    <a:pt x="2539" y="2892"/>
                    <a:pt x="2556" y="2877"/>
                    <a:pt x="2570" y="2859"/>
                  </a:cubicBezTo>
                  <a:cubicBezTo>
                    <a:pt x="2595" y="2822"/>
                    <a:pt x="2601" y="2776"/>
                    <a:pt x="2583" y="2733"/>
                  </a:cubicBezTo>
                  <a:cubicBezTo>
                    <a:pt x="2097" y="1615"/>
                    <a:pt x="1257" y="651"/>
                    <a:pt x="214" y="20"/>
                  </a:cubicBezTo>
                  <a:cubicBezTo>
                    <a:pt x="193" y="7"/>
                    <a:pt x="170" y="1"/>
                    <a:pt x="148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440" name="Google Shape;1440;p11"/>
            <p:cNvSpPr/>
            <p:nvPr/>
          </p:nvSpPr>
          <p:spPr>
            <a:xfrm>
              <a:off x="1549325" y="489300"/>
              <a:ext cx="74625" cy="22900"/>
            </a:xfrm>
            <a:custGeom>
              <a:avLst/>
              <a:gdLst/>
              <a:ahLst/>
              <a:cxnLst/>
              <a:rect l="l" t="t" r="r" b="b"/>
              <a:pathLst>
                <a:path w="2985" h="916" extrusionOk="0">
                  <a:moveTo>
                    <a:pt x="1033" y="0"/>
                  </a:moveTo>
                  <a:cubicBezTo>
                    <a:pt x="691" y="0"/>
                    <a:pt x="366" y="75"/>
                    <a:pt x="87" y="222"/>
                  </a:cubicBezTo>
                  <a:cubicBezTo>
                    <a:pt x="24" y="255"/>
                    <a:pt x="0" y="332"/>
                    <a:pt x="33" y="396"/>
                  </a:cubicBezTo>
                  <a:cubicBezTo>
                    <a:pt x="56" y="439"/>
                    <a:pt x="101" y="464"/>
                    <a:pt x="147" y="464"/>
                  </a:cubicBezTo>
                  <a:cubicBezTo>
                    <a:pt x="167" y="464"/>
                    <a:pt x="188" y="460"/>
                    <a:pt x="206" y="450"/>
                  </a:cubicBezTo>
                  <a:cubicBezTo>
                    <a:pt x="449" y="323"/>
                    <a:pt x="733" y="258"/>
                    <a:pt x="1035" y="258"/>
                  </a:cubicBezTo>
                  <a:cubicBezTo>
                    <a:pt x="1192" y="258"/>
                    <a:pt x="1354" y="275"/>
                    <a:pt x="1518" y="311"/>
                  </a:cubicBezTo>
                  <a:cubicBezTo>
                    <a:pt x="1914" y="398"/>
                    <a:pt x="2323" y="588"/>
                    <a:pt x="2766" y="893"/>
                  </a:cubicBezTo>
                  <a:cubicBezTo>
                    <a:pt x="2789" y="908"/>
                    <a:pt x="2814" y="915"/>
                    <a:pt x="2839" y="915"/>
                  </a:cubicBezTo>
                  <a:cubicBezTo>
                    <a:pt x="2880" y="915"/>
                    <a:pt x="2920" y="896"/>
                    <a:pt x="2944" y="861"/>
                  </a:cubicBezTo>
                  <a:cubicBezTo>
                    <a:pt x="2945" y="860"/>
                    <a:pt x="2945" y="860"/>
                    <a:pt x="2945" y="860"/>
                  </a:cubicBezTo>
                  <a:cubicBezTo>
                    <a:pt x="2985" y="800"/>
                    <a:pt x="2971" y="721"/>
                    <a:pt x="2912" y="681"/>
                  </a:cubicBezTo>
                  <a:cubicBezTo>
                    <a:pt x="2441" y="357"/>
                    <a:pt x="2003" y="154"/>
                    <a:pt x="1573" y="60"/>
                  </a:cubicBezTo>
                  <a:cubicBezTo>
                    <a:pt x="1391" y="20"/>
                    <a:pt x="1210" y="0"/>
                    <a:pt x="1033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441" name="Google Shape;1441;p11"/>
            <p:cNvSpPr/>
            <p:nvPr/>
          </p:nvSpPr>
          <p:spPr>
            <a:xfrm>
              <a:off x="1302625" y="326350"/>
              <a:ext cx="31825" cy="88925"/>
            </a:xfrm>
            <a:custGeom>
              <a:avLst/>
              <a:gdLst/>
              <a:ahLst/>
              <a:cxnLst/>
              <a:rect l="l" t="t" r="r" b="b"/>
              <a:pathLst>
                <a:path w="1273" h="3557" extrusionOk="0">
                  <a:moveTo>
                    <a:pt x="227" y="1"/>
                  </a:moveTo>
                  <a:cubicBezTo>
                    <a:pt x="160" y="1"/>
                    <a:pt x="104" y="51"/>
                    <a:pt x="98" y="118"/>
                  </a:cubicBezTo>
                  <a:cubicBezTo>
                    <a:pt x="0" y="1300"/>
                    <a:pt x="335" y="2532"/>
                    <a:pt x="1017" y="3501"/>
                  </a:cubicBezTo>
                  <a:cubicBezTo>
                    <a:pt x="1042" y="3537"/>
                    <a:pt x="1086" y="3557"/>
                    <a:pt x="1129" y="3557"/>
                  </a:cubicBezTo>
                  <a:cubicBezTo>
                    <a:pt x="1154" y="3557"/>
                    <a:pt x="1179" y="3550"/>
                    <a:pt x="1200" y="3536"/>
                  </a:cubicBezTo>
                  <a:cubicBezTo>
                    <a:pt x="1214" y="3527"/>
                    <a:pt x="1227" y="3515"/>
                    <a:pt x="1237" y="3501"/>
                  </a:cubicBezTo>
                  <a:lnTo>
                    <a:pt x="1235" y="3501"/>
                  </a:lnTo>
                  <a:cubicBezTo>
                    <a:pt x="1269" y="3455"/>
                    <a:pt x="1273" y="3391"/>
                    <a:pt x="1242" y="3342"/>
                  </a:cubicBezTo>
                  <a:cubicBezTo>
                    <a:pt x="1229" y="3321"/>
                    <a:pt x="1209" y="3304"/>
                    <a:pt x="1187" y="3294"/>
                  </a:cubicBezTo>
                  <a:cubicBezTo>
                    <a:pt x="566" y="2384"/>
                    <a:pt x="263" y="1238"/>
                    <a:pt x="354" y="140"/>
                  </a:cubicBezTo>
                  <a:cubicBezTo>
                    <a:pt x="360" y="70"/>
                    <a:pt x="308" y="7"/>
                    <a:pt x="237" y="1"/>
                  </a:cubicBezTo>
                  <a:cubicBezTo>
                    <a:pt x="234" y="1"/>
                    <a:pt x="230" y="1"/>
                    <a:pt x="227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1442" name="Google Shape;1442;p11"/>
          <p:cNvSpPr/>
          <p:nvPr/>
        </p:nvSpPr>
        <p:spPr>
          <a:xfrm>
            <a:off x="-6388185" y="6223897"/>
            <a:ext cx="25640684" cy="4563594"/>
          </a:xfrm>
          <a:custGeom>
            <a:avLst/>
            <a:gdLst/>
            <a:ahLst/>
            <a:cxnLst/>
            <a:rect l="l" t="t" r="r" b="b"/>
            <a:pathLst>
              <a:path w="12947" h="6024" extrusionOk="0">
                <a:moveTo>
                  <a:pt x="4030" y="1"/>
                </a:moveTo>
                <a:cubicBezTo>
                  <a:pt x="3775" y="1"/>
                  <a:pt x="3529" y="41"/>
                  <a:pt x="3302" y="159"/>
                </a:cubicBezTo>
                <a:cubicBezTo>
                  <a:pt x="2785" y="429"/>
                  <a:pt x="2524" y="1042"/>
                  <a:pt x="2022" y="1339"/>
                </a:cubicBezTo>
                <a:cubicBezTo>
                  <a:pt x="1579" y="1601"/>
                  <a:pt x="1002" y="1583"/>
                  <a:pt x="588" y="1888"/>
                </a:cubicBezTo>
                <a:cubicBezTo>
                  <a:pt x="96" y="2251"/>
                  <a:pt x="1" y="3002"/>
                  <a:pt x="283" y="3544"/>
                </a:cubicBezTo>
                <a:cubicBezTo>
                  <a:pt x="566" y="4086"/>
                  <a:pt x="1146" y="4423"/>
                  <a:pt x="1746" y="4544"/>
                </a:cubicBezTo>
                <a:cubicBezTo>
                  <a:pt x="2803" y="4756"/>
                  <a:pt x="3531" y="4524"/>
                  <a:pt x="4550" y="4999"/>
                </a:cubicBezTo>
                <a:cubicBezTo>
                  <a:pt x="5354" y="5373"/>
                  <a:pt x="6195" y="6024"/>
                  <a:pt x="7114" y="6024"/>
                </a:cubicBezTo>
                <a:cubicBezTo>
                  <a:pt x="7268" y="6024"/>
                  <a:pt x="7424" y="6005"/>
                  <a:pt x="7582" y="5965"/>
                </a:cubicBezTo>
                <a:cubicBezTo>
                  <a:pt x="8191" y="5808"/>
                  <a:pt x="8616" y="5341"/>
                  <a:pt x="9156" y="5055"/>
                </a:cubicBezTo>
                <a:cubicBezTo>
                  <a:pt x="9780" y="4725"/>
                  <a:pt x="10264" y="4858"/>
                  <a:pt x="10918" y="4749"/>
                </a:cubicBezTo>
                <a:cubicBezTo>
                  <a:pt x="11920" y="4582"/>
                  <a:pt x="12852" y="3698"/>
                  <a:pt x="12927" y="2658"/>
                </a:cubicBezTo>
                <a:cubicBezTo>
                  <a:pt x="12946" y="2394"/>
                  <a:pt x="12916" y="2123"/>
                  <a:pt x="12798" y="1887"/>
                </a:cubicBezTo>
                <a:cubicBezTo>
                  <a:pt x="12504" y="1296"/>
                  <a:pt x="11772" y="1091"/>
                  <a:pt x="11118" y="999"/>
                </a:cubicBezTo>
                <a:cubicBezTo>
                  <a:pt x="10135" y="862"/>
                  <a:pt x="9324" y="125"/>
                  <a:pt x="8351" y="35"/>
                </a:cubicBezTo>
                <a:cubicBezTo>
                  <a:pt x="8213" y="23"/>
                  <a:pt x="8076" y="18"/>
                  <a:pt x="7939" y="18"/>
                </a:cubicBezTo>
                <a:cubicBezTo>
                  <a:pt x="7201" y="18"/>
                  <a:pt x="6468" y="170"/>
                  <a:pt x="5716" y="170"/>
                </a:cubicBezTo>
                <a:cubicBezTo>
                  <a:pt x="5493" y="170"/>
                  <a:pt x="5267" y="156"/>
                  <a:pt x="5040" y="121"/>
                </a:cubicBezTo>
                <a:cubicBezTo>
                  <a:pt x="4749" y="76"/>
                  <a:pt x="4445" y="18"/>
                  <a:pt x="4149" y="3"/>
                </a:cubicBezTo>
                <a:cubicBezTo>
                  <a:pt x="4109" y="2"/>
                  <a:pt x="4069" y="1"/>
                  <a:pt x="403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grpSp>
        <p:nvGrpSpPr>
          <p:cNvPr id="1450" name="Google Shape;1450;p11"/>
          <p:cNvGrpSpPr/>
          <p:nvPr/>
        </p:nvGrpSpPr>
        <p:grpSpPr>
          <a:xfrm>
            <a:off x="8464864" y="5721743"/>
            <a:ext cx="610615" cy="757279"/>
            <a:chOff x="2100500" y="1458275"/>
            <a:chExt cx="159000" cy="248050"/>
          </a:xfrm>
        </p:grpSpPr>
        <p:sp>
          <p:nvSpPr>
            <p:cNvPr id="1451" name="Google Shape;1451;p11"/>
            <p:cNvSpPr/>
            <p:nvPr/>
          </p:nvSpPr>
          <p:spPr>
            <a:xfrm>
              <a:off x="2140475" y="1458275"/>
              <a:ext cx="64750" cy="247950"/>
            </a:xfrm>
            <a:custGeom>
              <a:avLst/>
              <a:gdLst/>
              <a:ahLst/>
              <a:cxnLst/>
              <a:rect l="l" t="t" r="r" b="b"/>
              <a:pathLst>
                <a:path w="2590" h="9918" extrusionOk="0">
                  <a:moveTo>
                    <a:pt x="1433" y="0"/>
                  </a:moveTo>
                  <a:lnTo>
                    <a:pt x="1433" y="0"/>
                  </a:lnTo>
                  <a:cubicBezTo>
                    <a:pt x="1805" y="1618"/>
                    <a:pt x="1614" y="3360"/>
                    <a:pt x="902" y="4860"/>
                  </a:cubicBezTo>
                  <a:cubicBezTo>
                    <a:pt x="675" y="5337"/>
                    <a:pt x="231" y="5891"/>
                    <a:pt x="126" y="6405"/>
                  </a:cubicBezTo>
                  <a:cubicBezTo>
                    <a:pt x="1" y="7009"/>
                    <a:pt x="472" y="7818"/>
                    <a:pt x="801" y="8289"/>
                  </a:cubicBezTo>
                  <a:cubicBezTo>
                    <a:pt x="1228" y="8900"/>
                    <a:pt x="1783" y="9411"/>
                    <a:pt x="2332" y="9918"/>
                  </a:cubicBezTo>
                  <a:cubicBezTo>
                    <a:pt x="1798" y="9094"/>
                    <a:pt x="1381" y="8140"/>
                    <a:pt x="1463" y="7163"/>
                  </a:cubicBezTo>
                  <a:cubicBezTo>
                    <a:pt x="1551" y="6098"/>
                    <a:pt x="2056" y="5099"/>
                    <a:pt x="2299" y="4077"/>
                  </a:cubicBezTo>
                  <a:cubicBezTo>
                    <a:pt x="2590" y="2862"/>
                    <a:pt x="2176" y="1601"/>
                    <a:pt x="1768" y="420"/>
                  </a:cubicBezTo>
                  <a:cubicBezTo>
                    <a:pt x="1706" y="242"/>
                    <a:pt x="1617" y="39"/>
                    <a:pt x="14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452" name="Google Shape;1452;p11"/>
            <p:cNvSpPr/>
            <p:nvPr/>
          </p:nvSpPr>
          <p:spPr>
            <a:xfrm>
              <a:off x="2100500" y="1549475"/>
              <a:ext cx="98525" cy="156750"/>
            </a:xfrm>
            <a:custGeom>
              <a:avLst/>
              <a:gdLst/>
              <a:ahLst/>
              <a:cxnLst/>
              <a:rect l="l" t="t" r="r" b="b"/>
              <a:pathLst>
                <a:path w="3941" h="6270" extrusionOk="0">
                  <a:moveTo>
                    <a:pt x="56" y="1"/>
                  </a:moveTo>
                  <a:cubicBezTo>
                    <a:pt x="187" y="582"/>
                    <a:pt x="229" y="1182"/>
                    <a:pt x="179" y="1775"/>
                  </a:cubicBezTo>
                  <a:cubicBezTo>
                    <a:pt x="131" y="2343"/>
                    <a:pt x="0" y="2909"/>
                    <a:pt x="45" y="3476"/>
                  </a:cubicBezTo>
                  <a:cubicBezTo>
                    <a:pt x="110" y="4315"/>
                    <a:pt x="610" y="5087"/>
                    <a:pt x="1297" y="5558"/>
                  </a:cubicBezTo>
                  <a:cubicBezTo>
                    <a:pt x="1682" y="5820"/>
                    <a:pt x="1909" y="5784"/>
                    <a:pt x="2340" y="5811"/>
                  </a:cubicBezTo>
                  <a:cubicBezTo>
                    <a:pt x="2616" y="5828"/>
                    <a:pt x="2889" y="5887"/>
                    <a:pt x="3154" y="5968"/>
                  </a:cubicBezTo>
                  <a:cubicBezTo>
                    <a:pt x="3288" y="6008"/>
                    <a:pt x="3421" y="6055"/>
                    <a:pt x="3552" y="6104"/>
                  </a:cubicBezTo>
                  <a:cubicBezTo>
                    <a:pt x="3616" y="6130"/>
                    <a:pt x="3680" y="6155"/>
                    <a:pt x="3743" y="6183"/>
                  </a:cubicBezTo>
                  <a:cubicBezTo>
                    <a:pt x="3799" y="6206"/>
                    <a:pt x="3861" y="6224"/>
                    <a:pt x="3914" y="6252"/>
                  </a:cubicBezTo>
                  <a:cubicBezTo>
                    <a:pt x="3920" y="6256"/>
                    <a:pt x="3926" y="6260"/>
                    <a:pt x="3932" y="6264"/>
                  </a:cubicBezTo>
                  <a:lnTo>
                    <a:pt x="3932" y="6264"/>
                  </a:lnTo>
                  <a:cubicBezTo>
                    <a:pt x="3888" y="6229"/>
                    <a:pt x="3850" y="6172"/>
                    <a:pt x="3810" y="6131"/>
                  </a:cubicBezTo>
                  <a:cubicBezTo>
                    <a:pt x="3764" y="6085"/>
                    <a:pt x="3715" y="6039"/>
                    <a:pt x="3664" y="5998"/>
                  </a:cubicBezTo>
                  <a:cubicBezTo>
                    <a:pt x="3573" y="5926"/>
                    <a:pt x="3470" y="5876"/>
                    <a:pt x="3375" y="5807"/>
                  </a:cubicBezTo>
                  <a:cubicBezTo>
                    <a:pt x="3195" y="5678"/>
                    <a:pt x="3007" y="5560"/>
                    <a:pt x="2821" y="5440"/>
                  </a:cubicBezTo>
                  <a:cubicBezTo>
                    <a:pt x="2449" y="5201"/>
                    <a:pt x="2077" y="4951"/>
                    <a:pt x="1795" y="4605"/>
                  </a:cubicBezTo>
                  <a:cubicBezTo>
                    <a:pt x="1704" y="4490"/>
                    <a:pt x="1622" y="4368"/>
                    <a:pt x="1554" y="4238"/>
                  </a:cubicBezTo>
                  <a:cubicBezTo>
                    <a:pt x="1395" y="3943"/>
                    <a:pt x="1300" y="3616"/>
                    <a:pt x="1221" y="3291"/>
                  </a:cubicBezTo>
                  <a:cubicBezTo>
                    <a:pt x="949" y="2145"/>
                    <a:pt x="842" y="878"/>
                    <a:pt x="56" y="1"/>
                  </a:cubicBezTo>
                  <a:close/>
                  <a:moveTo>
                    <a:pt x="3932" y="6264"/>
                  </a:moveTo>
                  <a:cubicBezTo>
                    <a:pt x="3935" y="6266"/>
                    <a:pt x="3938" y="6268"/>
                    <a:pt x="3940" y="6270"/>
                  </a:cubicBezTo>
                  <a:cubicBezTo>
                    <a:pt x="3938" y="6268"/>
                    <a:pt x="3935" y="6266"/>
                    <a:pt x="3932" y="62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453" name="Google Shape;1453;p11"/>
            <p:cNvSpPr/>
            <p:nvPr/>
          </p:nvSpPr>
          <p:spPr>
            <a:xfrm>
              <a:off x="2188425" y="1550725"/>
              <a:ext cx="47825" cy="155600"/>
            </a:xfrm>
            <a:custGeom>
              <a:avLst/>
              <a:gdLst/>
              <a:ahLst/>
              <a:cxnLst/>
              <a:rect l="l" t="t" r="r" b="b"/>
              <a:pathLst>
                <a:path w="1913" h="6224" extrusionOk="0">
                  <a:moveTo>
                    <a:pt x="858" y="1"/>
                  </a:moveTo>
                  <a:lnTo>
                    <a:pt x="858" y="1"/>
                  </a:lnTo>
                  <a:cubicBezTo>
                    <a:pt x="1337" y="1195"/>
                    <a:pt x="1238" y="2606"/>
                    <a:pt x="594" y="3721"/>
                  </a:cubicBezTo>
                  <a:cubicBezTo>
                    <a:pt x="434" y="4000"/>
                    <a:pt x="240" y="4264"/>
                    <a:pt x="128" y="4566"/>
                  </a:cubicBezTo>
                  <a:cubicBezTo>
                    <a:pt x="34" y="4827"/>
                    <a:pt x="0" y="5109"/>
                    <a:pt x="43" y="5384"/>
                  </a:cubicBezTo>
                  <a:cubicBezTo>
                    <a:pt x="64" y="5512"/>
                    <a:pt x="109" y="5627"/>
                    <a:pt x="149" y="5749"/>
                  </a:cubicBezTo>
                  <a:cubicBezTo>
                    <a:pt x="188" y="5866"/>
                    <a:pt x="237" y="5982"/>
                    <a:pt x="307" y="6084"/>
                  </a:cubicBezTo>
                  <a:cubicBezTo>
                    <a:pt x="343" y="6135"/>
                    <a:pt x="382" y="6182"/>
                    <a:pt x="427" y="6223"/>
                  </a:cubicBezTo>
                  <a:lnTo>
                    <a:pt x="427" y="6223"/>
                  </a:lnTo>
                  <a:cubicBezTo>
                    <a:pt x="420" y="6216"/>
                    <a:pt x="418" y="6160"/>
                    <a:pt x="414" y="6147"/>
                  </a:cubicBezTo>
                  <a:cubicBezTo>
                    <a:pt x="407" y="6122"/>
                    <a:pt x="400" y="6099"/>
                    <a:pt x="397" y="6072"/>
                  </a:cubicBezTo>
                  <a:cubicBezTo>
                    <a:pt x="390" y="6018"/>
                    <a:pt x="389" y="5963"/>
                    <a:pt x="391" y="5909"/>
                  </a:cubicBezTo>
                  <a:cubicBezTo>
                    <a:pt x="398" y="5794"/>
                    <a:pt x="421" y="5679"/>
                    <a:pt x="455" y="5570"/>
                  </a:cubicBezTo>
                  <a:cubicBezTo>
                    <a:pt x="523" y="5356"/>
                    <a:pt x="633" y="5147"/>
                    <a:pt x="782" y="4978"/>
                  </a:cubicBezTo>
                  <a:cubicBezTo>
                    <a:pt x="794" y="4965"/>
                    <a:pt x="806" y="4952"/>
                    <a:pt x="818" y="4938"/>
                  </a:cubicBezTo>
                  <a:cubicBezTo>
                    <a:pt x="1086" y="4665"/>
                    <a:pt x="1323" y="4344"/>
                    <a:pt x="1503" y="3996"/>
                  </a:cubicBezTo>
                  <a:cubicBezTo>
                    <a:pt x="1675" y="3661"/>
                    <a:pt x="1794" y="3301"/>
                    <a:pt x="1833" y="2930"/>
                  </a:cubicBezTo>
                  <a:cubicBezTo>
                    <a:pt x="1912" y="2176"/>
                    <a:pt x="1675" y="1423"/>
                    <a:pt x="1374" y="727"/>
                  </a:cubicBezTo>
                  <a:cubicBezTo>
                    <a:pt x="1253" y="450"/>
                    <a:pt x="1111" y="164"/>
                    <a:pt x="858" y="1"/>
                  </a:cubicBezTo>
                  <a:close/>
                  <a:moveTo>
                    <a:pt x="427" y="6223"/>
                  </a:moveTo>
                  <a:cubicBezTo>
                    <a:pt x="428" y="6223"/>
                    <a:pt x="428" y="6223"/>
                    <a:pt x="428" y="6223"/>
                  </a:cubicBezTo>
                  <a:cubicBezTo>
                    <a:pt x="428" y="6223"/>
                    <a:pt x="428" y="6223"/>
                    <a:pt x="427" y="62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454" name="Google Shape;1454;p11"/>
            <p:cNvSpPr/>
            <p:nvPr/>
          </p:nvSpPr>
          <p:spPr>
            <a:xfrm>
              <a:off x="2197950" y="1641275"/>
              <a:ext cx="61550" cy="64650"/>
            </a:xfrm>
            <a:custGeom>
              <a:avLst/>
              <a:gdLst/>
              <a:ahLst/>
              <a:cxnLst/>
              <a:rect l="l" t="t" r="r" b="b"/>
              <a:pathLst>
                <a:path w="2462" h="2586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2401" y="240"/>
                    <a:pt x="2210" y="424"/>
                    <a:pt x="2008" y="567"/>
                  </a:cubicBezTo>
                  <a:cubicBezTo>
                    <a:pt x="1738" y="757"/>
                    <a:pt x="1436" y="896"/>
                    <a:pt x="1145" y="1051"/>
                  </a:cubicBezTo>
                  <a:cubicBezTo>
                    <a:pt x="855" y="1207"/>
                    <a:pt x="569" y="1385"/>
                    <a:pt x="354" y="1635"/>
                  </a:cubicBezTo>
                  <a:cubicBezTo>
                    <a:pt x="172" y="1844"/>
                    <a:pt x="97" y="2060"/>
                    <a:pt x="36" y="2328"/>
                  </a:cubicBezTo>
                  <a:cubicBezTo>
                    <a:pt x="18" y="2404"/>
                    <a:pt x="0" y="2483"/>
                    <a:pt x="17" y="2558"/>
                  </a:cubicBezTo>
                  <a:cubicBezTo>
                    <a:pt x="20" y="2568"/>
                    <a:pt x="23" y="2579"/>
                    <a:pt x="32" y="2584"/>
                  </a:cubicBezTo>
                  <a:cubicBezTo>
                    <a:pt x="35" y="2585"/>
                    <a:pt x="37" y="2585"/>
                    <a:pt x="40" y="2585"/>
                  </a:cubicBezTo>
                  <a:cubicBezTo>
                    <a:pt x="50" y="2585"/>
                    <a:pt x="61" y="2576"/>
                    <a:pt x="69" y="2568"/>
                  </a:cubicBezTo>
                  <a:cubicBezTo>
                    <a:pt x="310" y="2323"/>
                    <a:pt x="609" y="2023"/>
                    <a:pt x="932" y="1899"/>
                  </a:cubicBezTo>
                  <a:cubicBezTo>
                    <a:pt x="1293" y="1760"/>
                    <a:pt x="1613" y="1596"/>
                    <a:pt x="1881" y="1310"/>
                  </a:cubicBezTo>
                  <a:cubicBezTo>
                    <a:pt x="2216" y="955"/>
                    <a:pt x="2423" y="485"/>
                    <a:pt x="24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grpSp>
        <p:nvGrpSpPr>
          <p:cNvPr id="1455" name="Google Shape;1455;p11"/>
          <p:cNvGrpSpPr/>
          <p:nvPr/>
        </p:nvGrpSpPr>
        <p:grpSpPr>
          <a:xfrm>
            <a:off x="4910063" y="6060025"/>
            <a:ext cx="474030" cy="587882"/>
            <a:chOff x="2100500" y="1458275"/>
            <a:chExt cx="159000" cy="248050"/>
          </a:xfrm>
        </p:grpSpPr>
        <p:sp>
          <p:nvSpPr>
            <p:cNvPr id="1456" name="Google Shape;1456;p11"/>
            <p:cNvSpPr/>
            <p:nvPr/>
          </p:nvSpPr>
          <p:spPr>
            <a:xfrm>
              <a:off x="2140475" y="1458275"/>
              <a:ext cx="64750" cy="247950"/>
            </a:xfrm>
            <a:custGeom>
              <a:avLst/>
              <a:gdLst/>
              <a:ahLst/>
              <a:cxnLst/>
              <a:rect l="l" t="t" r="r" b="b"/>
              <a:pathLst>
                <a:path w="2590" h="9918" extrusionOk="0">
                  <a:moveTo>
                    <a:pt x="1433" y="0"/>
                  </a:moveTo>
                  <a:lnTo>
                    <a:pt x="1433" y="0"/>
                  </a:lnTo>
                  <a:cubicBezTo>
                    <a:pt x="1805" y="1618"/>
                    <a:pt x="1614" y="3360"/>
                    <a:pt x="902" y="4860"/>
                  </a:cubicBezTo>
                  <a:cubicBezTo>
                    <a:pt x="675" y="5337"/>
                    <a:pt x="231" y="5891"/>
                    <a:pt x="126" y="6405"/>
                  </a:cubicBezTo>
                  <a:cubicBezTo>
                    <a:pt x="1" y="7009"/>
                    <a:pt x="472" y="7818"/>
                    <a:pt x="801" y="8289"/>
                  </a:cubicBezTo>
                  <a:cubicBezTo>
                    <a:pt x="1228" y="8900"/>
                    <a:pt x="1783" y="9411"/>
                    <a:pt x="2332" y="9918"/>
                  </a:cubicBezTo>
                  <a:cubicBezTo>
                    <a:pt x="1798" y="9094"/>
                    <a:pt x="1381" y="8140"/>
                    <a:pt x="1463" y="7163"/>
                  </a:cubicBezTo>
                  <a:cubicBezTo>
                    <a:pt x="1551" y="6098"/>
                    <a:pt x="2056" y="5099"/>
                    <a:pt x="2299" y="4077"/>
                  </a:cubicBezTo>
                  <a:cubicBezTo>
                    <a:pt x="2590" y="2862"/>
                    <a:pt x="2176" y="1601"/>
                    <a:pt x="1768" y="420"/>
                  </a:cubicBezTo>
                  <a:cubicBezTo>
                    <a:pt x="1706" y="242"/>
                    <a:pt x="1617" y="39"/>
                    <a:pt x="14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457" name="Google Shape;1457;p11"/>
            <p:cNvSpPr/>
            <p:nvPr/>
          </p:nvSpPr>
          <p:spPr>
            <a:xfrm>
              <a:off x="2100500" y="1549475"/>
              <a:ext cx="98525" cy="156750"/>
            </a:xfrm>
            <a:custGeom>
              <a:avLst/>
              <a:gdLst/>
              <a:ahLst/>
              <a:cxnLst/>
              <a:rect l="l" t="t" r="r" b="b"/>
              <a:pathLst>
                <a:path w="3941" h="6270" extrusionOk="0">
                  <a:moveTo>
                    <a:pt x="56" y="1"/>
                  </a:moveTo>
                  <a:cubicBezTo>
                    <a:pt x="187" y="582"/>
                    <a:pt x="229" y="1182"/>
                    <a:pt x="179" y="1775"/>
                  </a:cubicBezTo>
                  <a:cubicBezTo>
                    <a:pt x="131" y="2343"/>
                    <a:pt x="0" y="2909"/>
                    <a:pt x="45" y="3476"/>
                  </a:cubicBezTo>
                  <a:cubicBezTo>
                    <a:pt x="110" y="4315"/>
                    <a:pt x="610" y="5087"/>
                    <a:pt x="1297" y="5558"/>
                  </a:cubicBezTo>
                  <a:cubicBezTo>
                    <a:pt x="1682" y="5820"/>
                    <a:pt x="1909" y="5784"/>
                    <a:pt x="2340" y="5811"/>
                  </a:cubicBezTo>
                  <a:cubicBezTo>
                    <a:pt x="2616" y="5828"/>
                    <a:pt x="2889" y="5887"/>
                    <a:pt x="3154" y="5968"/>
                  </a:cubicBezTo>
                  <a:cubicBezTo>
                    <a:pt x="3288" y="6008"/>
                    <a:pt x="3421" y="6055"/>
                    <a:pt x="3552" y="6104"/>
                  </a:cubicBezTo>
                  <a:cubicBezTo>
                    <a:pt x="3616" y="6130"/>
                    <a:pt x="3680" y="6155"/>
                    <a:pt x="3743" y="6183"/>
                  </a:cubicBezTo>
                  <a:cubicBezTo>
                    <a:pt x="3799" y="6206"/>
                    <a:pt x="3861" y="6224"/>
                    <a:pt x="3914" y="6252"/>
                  </a:cubicBezTo>
                  <a:cubicBezTo>
                    <a:pt x="3920" y="6256"/>
                    <a:pt x="3926" y="6260"/>
                    <a:pt x="3932" y="6264"/>
                  </a:cubicBezTo>
                  <a:lnTo>
                    <a:pt x="3932" y="6264"/>
                  </a:lnTo>
                  <a:cubicBezTo>
                    <a:pt x="3888" y="6229"/>
                    <a:pt x="3850" y="6172"/>
                    <a:pt x="3810" y="6131"/>
                  </a:cubicBezTo>
                  <a:cubicBezTo>
                    <a:pt x="3764" y="6085"/>
                    <a:pt x="3715" y="6039"/>
                    <a:pt x="3664" y="5998"/>
                  </a:cubicBezTo>
                  <a:cubicBezTo>
                    <a:pt x="3573" y="5926"/>
                    <a:pt x="3470" y="5876"/>
                    <a:pt x="3375" y="5807"/>
                  </a:cubicBezTo>
                  <a:cubicBezTo>
                    <a:pt x="3195" y="5678"/>
                    <a:pt x="3007" y="5560"/>
                    <a:pt x="2821" y="5440"/>
                  </a:cubicBezTo>
                  <a:cubicBezTo>
                    <a:pt x="2449" y="5201"/>
                    <a:pt x="2077" y="4951"/>
                    <a:pt x="1795" y="4605"/>
                  </a:cubicBezTo>
                  <a:cubicBezTo>
                    <a:pt x="1704" y="4490"/>
                    <a:pt x="1622" y="4368"/>
                    <a:pt x="1554" y="4238"/>
                  </a:cubicBezTo>
                  <a:cubicBezTo>
                    <a:pt x="1395" y="3943"/>
                    <a:pt x="1300" y="3616"/>
                    <a:pt x="1221" y="3291"/>
                  </a:cubicBezTo>
                  <a:cubicBezTo>
                    <a:pt x="949" y="2145"/>
                    <a:pt x="842" y="878"/>
                    <a:pt x="56" y="1"/>
                  </a:cubicBezTo>
                  <a:close/>
                  <a:moveTo>
                    <a:pt x="3932" y="6264"/>
                  </a:moveTo>
                  <a:cubicBezTo>
                    <a:pt x="3935" y="6266"/>
                    <a:pt x="3938" y="6268"/>
                    <a:pt x="3940" y="6270"/>
                  </a:cubicBezTo>
                  <a:cubicBezTo>
                    <a:pt x="3938" y="6268"/>
                    <a:pt x="3935" y="6266"/>
                    <a:pt x="3932" y="62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458" name="Google Shape;1458;p11"/>
            <p:cNvSpPr/>
            <p:nvPr/>
          </p:nvSpPr>
          <p:spPr>
            <a:xfrm>
              <a:off x="2188425" y="1550725"/>
              <a:ext cx="47825" cy="155600"/>
            </a:xfrm>
            <a:custGeom>
              <a:avLst/>
              <a:gdLst/>
              <a:ahLst/>
              <a:cxnLst/>
              <a:rect l="l" t="t" r="r" b="b"/>
              <a:pathLst>
                <a:path w="1913" h="6224" extrusionOk="0">
                  <a:moveTo>
                    <a:pt x="858" y="1"/>
                  </a:moveTo>
                  <a:lnTo>
                    <a:pt x="858" y="1"/>
                  </a:lnTo>
                  <a:cubicBezTo>
                    <a:pt x="1337" y="1195"/>
                    <a:pt x="1238" y="2606"/>
                    <a:pt x="594" y="3721"/>
                  </a:cubicBezTo>
                  <a:cubicBezTo>
                    <a:pt x="434" y="4000"/>
                    <a:pt x="240" y="4264"/>
                    <a:pt x="128" y="4566"/>
                  </a:cubicBezTo>
                  <a:cubicBezTo>
                    <a:pt x="34" y="4827"/>
                    <a:pt x="0" y="5109"/>
                    <a:pt x="43" y="5384"/>
                  </a:cubicBezTo>
                  <a:cubicBezTo>
                    <a:pt x="64" y="5512"/>
                    <a:pt x="109" y="5627"/>
                    <a:pt x="149" y="5749"/>
                  </a:cubicBezTo>
                  <a:cubicBezTo>
                    <a:pt x="188" y="5866"/>
                    <a:pt x="237" y="5982"/>
                    <a:pt x="307" y="6084"/>
                  </a:cubicBezTo>
                  <a:cubicBezTo>
                    <a:pt x="343" y="6135"/>
                    <a:pt x="382" y="6182"/>
                    <a:pt x="427" y="6223"/>
                  </a:cubicBezTo>
                  <a:lnTo>
                    <a:pt x="427" y="6223"/>
                  </a:lnTo>
                  <a:cubicBezTo>
                    <a:pt x="420" y="6216"/>
                    <a:pt x="418" y="6160"/>
                    <a:pt x="414" y="6147"/>
                  </a:cubicBezTo>
                  <a:cubicBezTo>
                    <a:pt x="407" y="6122"/>
                    <a:pt x="400" y="6099"/>
                    <a:pt x="397" y="6072"/>
                  </a:cubicBezTo>
                  <a:cubicBezTo>
                    <a:pt x="390" y="6018"/>
                    <a:pt x="389" y="5963"/>
                    <a:pt x="391" y="5909"/>
                  </a:cubicBezTo>
                  <a:cubicBezTo>
                    <a:pt x="398" y="5794"/>
                    <a:pt x="421" y="5679"/>
                    <a:pt x="455" y="5570"/>
                  </a:cubicBezTo>
                  <a:cubicBezTo>
                    <a:pt x="523" y="5356"/>
                    <a:pt x="633" y="5147"/>
                    <a:pt x="782" y="4978"/>
                  </a:cubicBezTo>
                  <a:cubicBezTo>
                    <a:pt x="794" y="4965"/>
                    <a:pt x="806" y="4952"/>
                    <a:pt x="818" y="4938"/>
                  </a:cubicBezTo>
                  <a:cubicBezTo>
                    <a:pt x="1086" y="4665"/>
                    <a:pt x="1323" y="4344"/>
                    <a:pt x="1503" y="3996"/>
                  </a:cubicBezTo>
                  <a:cubicBezTo>
                    <a:pt x="1675" y="3661"/>
                    <a:pt x="1794" y="3301"/>
                    <a:pt x="1833" y="2930"/>
                  </a:cubicBezTo>
                  <a:cubicBezTo>
                    <a:pt x="1912" y="2176"/>
                    <a:pt x="1675" y="1423"/>
                    <a:pt x="1374" y="727"/>
                  </a:cubicBezTo>
                  <a:cubicBezTo>
                    <a:pt x="1253" y="450"/>
                    <a:pt x="1111" y="164"/>
                    <a:pt x="858" y="1"/>
                  </a:cubicBezTo>
                  <a:close/>
                  <a:moveTo>
                    <a:pt x="427" y="6223"/>
                  </a:moveTo>
                  <a:cubicBezTo>
                    <a:pt x="428" y="6223"/>
                    <a:pt x="428" y="6223"/>
                    <a:pt x="428" y="6223"/>
                  </a:cubicBezTo>
                  <a:cubicBezTo>
                    <a:pt x="428" y="6223"/>
                    <a:pt x="428" y="6223"/>
                    <a:pt x="427" y="62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459" name="Google Shape;1459;p11"/>
            <p:cNvSpPr/>
            <p:nvPr/>
          </p:nvSpPr>
          <p:spPr>
            <a:xfrm>
              <a:off x="2197950" y="1641275"/>
              <a:ext cx="61550" cy="64650"/>
            </a:xfrm>
            <a:custGeom>
              <a:avLst/>
              <a:gdLst/>
              <a:ahLst/>
              <a:cxnLst/>
              <a:rect l="l" t="t" r="r" b="b"/>
              <a:pathLst>
                <a:path w="2462" h="2586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2401" y="240"/>
                    <a:pt x="2210" y="424"/>
                    <a:pt x="2008" y="567"/>
                  </a:cubicBezTo>
                  <a:cubicBezTo>
                    <a:pt x="1738" y="757"/>
                    <a:pt x="1436" y="896"/>
                    <a:pt x="1145" y="1051"/>
                  </a:cubicBezTo>
                  <a:cubicBezTo>
                    <a:pt x="855" y="1207"/>
                    <a:pt x="569" y="1385"/>
                    <a:pt x="354" y="1635"/>
                  </a:cubicBezTo>
                  <a:cubicBezTo>
                    <a:pt x="172" y="1844"/>
                    <a:pt x="97" y="2060"/>
                    <a:pt x="36" y="2328"/>
                  </a:cubicBezTo>
                  <a:cubicBezTo>
                    <a:pt x="18" y="2404"/>
                    <a:pt x="0" y="2483"/>
                    <a:pt x="17" y="2558"/>
                  </a:cubicBezTo>
                  <a:cubicBezTo>
                    <a:pt x="20" y="2568"/>
                    <a:pt x="23" y="2579"/>
                    <a:pt x="32" y="2584"/>
                  </a:cubicBezTo>
                  <a:cubicBezTo>
                    <a:pt x="35" y="2585"/>
                    <a:pt x="37" y="2585"/>
                    <a:pt x="40" y="2585"/>
                  </a:cubicBezTo>
                  <a:cubicBezTo>
                    <a:pt x="50" y="2585"/>
                    <a:pt x="61" y="2576"/>
                    <a:pt x="69" y="2568"/>
                  </a:cubicBezTo>
                  <a:cubicBezTo>
                    <a:pt x="310" y="2323"/>
                    <a:pt x="609" y="2023"/>
                    <a:pt x="932" y="1899"/>
                  </a:cubicBezTo>
                  <a:cubicBezTo>
                    <a:pt x="1293" y="1760"/>
                    <a:pt x="1613" y="1596"/>
                    <a:pt x="1881" y="1310"/>
                  </a:cubicBezTo>
                  <a:cubicBezTo>
                    <a:pt x="2216" y="955"/>
                    <a:pt x="2423" y="485"/>
                    <a:pt x="24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1471" name="Google Shape;1471;p11"/>
          <p:cNvSpPr/>
          <p:nvPr/>
        </p:nvSpPr>
        <p:spPr>
          <a:xfrm>
            <a:off x="9566091" y="6514833"/>
            <a:ext cx="474018" cy="232258"/>
          </a:xfrm>
          <a:custGeom>
            <a:avLst/>
            <a:gdLst/>
            <a:ahLst/>
            <a:cxnLst/>
            <a:rect l="l" t="t" r="r" b="b"/>
            <a:pathLst>
              <a:path w="2510" h="1547" extrusionOk="0">
                <a:moveTo>
                  <a:pt x="1354" y="1"/>
                </a:moveTo>
                <a:cubicBezTo>
                  <a:pt x="1283" y="1"/>
                  <a:pt x="1216" y="14"/>
                  <a:pt x="1156" y="44"/>
                </a:cubicBezTo>
                <a:cubicBezTo>
                  <a:pt x="825" y="211"/>
                  <a:pt x="1" y="964"/>
                  <a:pt x="257" y="1413"/>
                </a:cubicBezTo>
                <a:cubicBezTo>
                  <a:pt x="319" y="1522"/>
                  <a:pt x="447" y="1547"/>
                  <a:pt x="580" y="1547"/>
                </a:cubicBezTo>
                <a:cubicBezTo>
                  <a:pt x="680" y="1547"/>
                  <a:pt x="782" y="1533"/>
                  <a:pt x="860" y="1530"/>
                </a:cubicBezTo>
                <a:cubicBezTo>
                  <a:pt x="1240" y="1516"/>
                  <a:pt x="1620" y="1492"/>
                  <a:pt x="1999" y="1451"/>
                </a:cubicBezTo>
                <a:cubicBezTo>
                  <a:pt x="2082" y="1441"/>
                  <a:pt x="2165" y="1431"/>
                  <a:pt x="2241" y="1394"/>
                </a:cubicBezTo>
                <a:cubicBezTo>
                  <a:pt x="2396" y="1317"/>
                  <a:pt x="2468" y="1203"/>
                  <a:pt x="2478" y="1072"/>
                </a:cubicBezTo>
                <a:lnTo>
                  <a:pt x="2477" y="1072"/>
                </a:lnTo>
                <a:cubicBezTo>
                  <a:pt x="2509" y="629"/>
                  <a:pt x="1837" y="1"/>
                  <a:pt x="13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475" name="Google Shape;1475;p11"/>
          <p:cNvSpPr/>
          <p:nvPr/>
        </p:nvSpPr>
        <p:spPr>
          <a:xfrm>
            <a:off x="5931194" y="6415652"/>
            <a:ext cx="474018" cy="232258"/>
          </a:xfrm>
          <a:custGeom>
            <a:avLst/>
            <a:gdLst/>
            <a:ahLst/>
            <a:cxnLst/>
            <a:rect l="l" t="t" r="r" b="b"/>
            <a:pathLst>
              <a:path w="2510" h="1547" extrusionOk="0">
                <a:moveTo>
                  <a:pt x="1354" y="1"/>
                </a:moveTo>
                <a:cubicBezTo>
                  <a:pt x="1283" y="1"/>
                  <a:pt x="1216" y="14"/>
                  <a:pt x="1156" y="44"/>
                </a:cubicBezTo>
                <a:cubicBezTo>
                  <a:pt x="825" y="211"/>
                  <a:pt x="1" y="964"/>
                  <a:pt x="257" y="1413"/>
                </a:cubicBezTo>
                <a:cubicBezTo>
                  <a:pt x="319" y="1522"/>
                  <a:pt x="447" y="1547"/>
                  <a:pt x="580" y="1547"/>
                </a:cubicBezTo>
                <a:cubicBezTo>
                  <a:pt x="680" y="1547"/>
                  <a:pt x="782" y="1533"/>
                  <a:pt x="860" y="1530"/>
                </a:cubicBezTo>
                <a:cubicBezTo>
                  <a:pt x="1240" y="1516"/>
                  <a:pt x="1620" y="1492"/>
                  <a:pt x="1999" y="1451"/>
                </a:cubicBezTo>
                <a:cubicBezTo>
                  <a:pt x="2082" y="1441"/>
                  <a:pt x="2165" y="1431"/>
                  <a:pt x="2241" y="1394"/>
                </a:cubicBezTo>
                <a:cubicBezTo>
                  <a:pt x="2396" y="1317"/>
                  <a:pt x="2468" y="1203"/>
                  <a:pt x="2478" y="1072"/>
                </a:cubicBezTo>
                <a:lnTo>
                  <a:pt x="2477" y="1072"/>
                </a:lnTo>
                <a:cubicBezTo>
                  <a:pt x="2509" y="629"/>
                  <a:pt x="1837" y="1"/>
                  <a:pt x="13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476" name="Google Shape;1476;p11"/>
          <p:cNvSpPr/>
          <p:nvPr/>
        </p:nvSpPr>
        <p:spPr>
          <a:xfrm rot="-2050307">
            <a:off x="545747" y="4020383"/>
            <a:ext cx="358412" cy="263280"/>
          </a:xfrm>
          <a:custGeom>
            <a:avLst/>
            <a:gdLst/>
            <a:ahLst/>
            <a:cxnLst/>
            <a:rect l="l" t="t" r="r" b="b"/>
            <a:pathLst>
              <a:path w="3632" h="3356" extrusionOk="0">
                <a:moveTo>
                  <a:pt x="748" y="1"/>
                </a:moveTo>
                <a:cubicBezTo>
                  <a:pt x="726" y="1"/>
                  <a:pt x="704" y="16"/>
                  <a:pt x="694" y="35"/>
                </a:cubicBezTo>
                <a:cubicBezTo>
                  <a:pt x="680" y="62"/>
                  <a:pt x="681" y="93"/>
                  <a:pt x="680" y="122"/>
                </a:cubicBezTo>
                <a:cubicBezTo>
                  <a:pt x="667" y="374"/>
                  <a:pt x="437" y="540"/>
                  <a:pt x="307" y="740"/>
                </a:cubicBezTo>
                <a:cubicBezTo>
                  <a:pt x="151" y="980"/>
                  <a:pt x="52" y="1254"/>
                  <a:pt x="31" y="1540"/>
                </a:cubicBezTo>
                <a:cubicBezTo>
                  <a:pt x="1" y="1955"/>
                  <a:pt x="132" y="2379"/>
                  <a:pt x="394" y="2703"/>
                </a:cubicBezTo>
                <a:cubicBezTo>
                  <a:pt x="533" y="2877"/>
                  <a:pt x="711" y="3024"/>
                  <a:pt x="918" y="3105"/>
                </a:cubicBezTo>
                <a:cubicBezTo>
                  <a:pt x="941" y="3115"/>
                  <a:pt x="968" y="3123"/>
                  <a:pt x="993" y="3126"/>
                </a:cubicBezTo>
                <a:cubicBezTo>
                  <a:pt x="1013" y="3155"/>
                  <a:pt x="1043" y="3177"/>
                  <a:pt x="1074" y="3195"/>
                </a:cubicBezTo>
                <a:cubicBezTo>
                  <a:pt x="1267" y="3306"/>
                  <a:pt x="1492" y="3355"/>
                  <a:pt x="1715" y="3356"/>
                </a:cubicBezTo>
                <a:cubicBezTo>
                  <a:pt x="1719" y="3356"/>
                  <a:pt x="1724" y="3356"/>
                  <a:pt x="1728" y="3356"/>
                </a:cubicBezTo>
                <a:cubicBezTo>
                  <a:pt x="2140" y="3356"/>
                  <a:pt x="2550" y="3196"/>
                  <a:pt x="2852" y="2918"/>
                </a:cubicBezTo>
                <a:cubicBezTo>
                  <a:pt x="3063" y="2723"/>
                  <a:pt x="3217" y="2476"/>
                  <a:pt x="3308" y="2204"/>
                </a:cubicBezTo>
                <a:cubicBezTo>
                  <a:pt x="3383" y="1978"/>
                  <a:pt x="3371" y="1696"/>
                  <a:pt x="3561" y="1529"/>
                </a:cubicBezTo>
                <a:cubicBezTo>
                  <a:pt x="3583" y="1509"/>
                  <a:pt x="3607" y="1490"/>
                  <a:pt x="3619" y="1464"/>
                </a:cubicBezTo>
                <a:cubicBezTo>
                  <a:pt x="3632" y="1437"/>
                  <a:pt x="3625" y="1399"/>
                  <a:pt x="3597" y="1388"/>
                </a:cubicBezTo>
                <a:cubicBezTo>
                  <a:pt x="3592" y="1385"/>
                  <a:pt x="3587" y="1385"/>
                  <a:pt x="3581" y="1385"/>
                </a:cubicBezTo>
                <a:cubicBezTo>
                  <a:pt x="3564" y="1385"/>
                  <a:pt x="3547" y="1394"/>
                  <a:pt x="3531" y="1402"/>
                </a:cubicBezTo>
                <a:cubicBezTo>
                  <a:pt x="3433" y="1458"/>
                  <a:pt x="3338" y="1519"/>
                  <a:pt x="3245" y="1584"/>
                </a:cubicBezTo>
                <a:cubicBezTo>
                  <a:pt x="3219" y="1602"/>
                  <a:pt x="3192" y="1622"/>
                  <a:pt x="3161" y="1629"/>
                </a:cubicBezTo>
                <a:cubicBezTo>
                  <a:pt x="3145" y="1633"/>
                  <a:pt x="3129" y="1634"/>
                  <a:pt x="3112" y="1634"/>
                </a:cubicBezTo>
                <a:cubicBezTo>
                  <a:pt x="3105" y="1634"/>
                  <a:pt x="3098" y="1634"/>
                  <a:pt x="3091" y="1634"/>
                </a:cubicBezTo>
                <a:cubicBezTo>
                  <a:pt x="3086" y="1634"/>
                  <a:pt x="3081" y="1634"/>
                  <a:pt x="3077" y="1634"/>
                </a:cubicBezTo>
                <a:cubicBezTo>
                  <a:pt x="2854" y="1634"/>
                  <a:pt x="2634" y="1685"/>
                  <a:pt x="2423" y="1764"/>
                </a:cubicBezTo>
                <a:cubicBezTo>
                  <a:pt x="2375" y="1782"/>
                  <a:pt x="2328" y="1802"/>
                  <a:pt x="2282" y="1821"/>
                </a:cubicBezTo>
                <a:cubicBezTo>
                  <a:pt x="2304" y="1764"/>
                  <a:pt x="2326" y="1706"/>
                  <a:pt x="2347" y="1647"/>
                </a:cubicBezTo>
                <a:cubicBezTo>
                  <a:pt x="2412" y="1465"/>
                  <a:pt x="2478" y="1277"/>
                  <a:pt x="2471" y="1084"/>
                </a:cubicBezTo>
                <a:cubicBezTo>
                  <a:pt x="2467" y="953"/>
                  <a:pt x="2429" y="817"/>
                  <a:pt x="2469" y="691"/>
                </a:cubicBezTo>
                <a:cubicBezTo>
                  <a:pt x="2516" y="549"/>
                  <a:pt x="2654" y="449"/>
                  <a:pt x="2689" y="305"/>
                </a:cubicBezTo>
                <a:cubicBezTo>
                  <a:pt x="2693" y="287"/>
                  <a:pt x="2696" y="267"/>
                  <a:pt x="2688" y="249"/>
                </a:cubicBezTo>
                <a:cubicBezTo>
                  <a:pt x="2678" y="230"/>
                  <a:pt x="2657" y="222"/>
                  <a:pt x="2634" y="222"/>
                </a:cubicBezTo>
                <a:cubicBezTo>
                  <a:pt x="2618" y="222"/>
                  <a:pt x="2601" y="226"/>
                  <a:pt x="2587" y="233"/>
                </a:cubicBezTo>
                <a:cubicBezTo>
                  <a:pt x="2517" y="268"/>
                  <a:pt x="2482" y="348"/>
                  <a:pt x="2433" y="411"/>
                </a:cubicBezTo>
                <a:cubicBezTo>
                  <a:pt x="2273" y="618"/>
                  <a:pt x="1969" y="628"/>
                  <a:pt x="1722" y="715"/>
                </a:cubicBezTo>
                <a:cubicBezTo>
                  <a:pt x="1507" y="790"/>
                  <a:pt x="1326" y="936"/>
                  <a:pt x="1185" y="1116"/>
                </a:cubicBezTo>
                <a:cubicBezTo>
                  <a:pt x="1116" y="914"/>
                  <a:pt x="1022" y="721"/>
                  <a:pt x="888" y="555"/>
                </a:cubicBezTo>
                <a:cubicBezTo>
                  <a:pt x="873" y="538"/>
                  <a:pt x="857" y="519"/>
                  <a:pt x="849" y="498"/>
                </a:cubicBezTo>
                <a:cubicBezTo>
                  <a:pt x="835" y="468"/>
                  <a:pt x="833" y="435"/>
                  <a:pt x="832" y="403"/>
                </a:cubicBezTo>
                <a:cubicBezTo>
                  <a:pt x="825" y="290"/>
                  <a:pt x="813" y="178"/>
                  <a:pt x="797" y="66"/>
                </a:cubicBezTo>
                <a:cubicBezTo>
                  <a:pt x="792" y="43"/>
                  <a:pt x="787" y="18"/>
                  <a:pt x="767" y="5"/>
                </a:cubicBezTo>
                <a:cubicBezTo>
                  <a:pt x="761" y="2"/>
                  <a:pt x="754" y="1"/>
                  <a:pt x="748" y="1"/>
                </a:cubicBezTo>
                <a:close/>
              </a:path>
            </a:pathLst>
          </a:custGeom>
          <a:solidFill>
            <a:srgbClr val="FFC942">
              <a:alpha val="41590"/>
            </a:srgbClr>
          </a:solidFill>
          <a:ln>
            <a:noFill/>
          </a:ln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477" name="Google Shape;1477;p11"/>
          <p:cNvSpPr/>
          <p:nvPr/>
        </p:nvSpPr>
        <p:spPr>
          <a:xfrm rot="-1161514">
            <a:off x="450758" y="2443935"/>
            <a:ext cx="358413" cy="263281"/>
          </a:xfrm>
          <a:custGeom>
            <a:avLst/>
            <a:gdLst/>
            <a:ahLst/>
            <a:cxnLst/>
            <a:rect l="l" t="t" r="r" b="b"/>
            <a:pathLst>
              <a:path w="3632" h="3356" extrusionOk="0">
                <a:moveTo>
                  <a:pt x="748" y="1"/>
                </a:moveTo>
                <a:cubicBezTo>
                  <a:pt x="726" y="1"/>
                  <a:pt x="704" y="16"/>
                  <a:pt x="694" y="35"/>
                </a:cubicBezTo>
                <a:cubicBezTo>
                  <a:pt x="680" y="62"/>
                  <a:pt x="681" y="93"/>
                  <a:pt x="680" y="122"/>
                </a:cubicBezTo>
                <a:cubicBezTo>
                  <a:pt x="667" y="374"/>
                  <a:pt x="437" y="540"/>
                  <a:pt x="307" y="740"/>
                </a:cubicBezTo>
                <a:cubicBezTo>
                  <a:pt x="151" y="980"/>
                  <a:pt x="52" y="1254"/>
                  <a:pt x="31" y="1540"/>
                </a:cubicBezTo>
                <a:cubicBezTo>
                  <a:pt x="1" y="1955"/>
                  <a:pt x="132" y="2379"/>
                  <a:pt x="394" y="2703"/>
                </a:cubicBezTo>
                <a:cubicBezTo>
                  <a:pt x="533" y="2877"/>
                  <a:pt x="711" y="3024"/>
                  <a:pt x="918" y="3105"/>
                </a:cubicBezTo>
                <a:cubicBezTo>
                  <a:pt x="941" y="3115"/>
                  <a:pt x="968" y="3123"/>
                  <a:pt x="993" y="3126"/>
                </a:cubicBezTo>
                <a:cubicBezTo>
                  <a:pt x="1013" y="3155"/>
                  <a:pt x="1043" y="3177"/>
                  <a:pt x="1074" y="3195"/>
                </a:cubicBezTo>
                <a:cubicBezTo>
                  <a:pt x="1267" y="3306"/>
                  <a:pt x="1492" y="3355"/>
                  <a:pt x="1715" y="3356"/>
                </a:cubicBezTo>
                <a:cubicBezTo>
                  <a:pt x="1719" y="3356"/>
                  <a:pt x="1724" y="3356"/>
                  <a:pt x="1728" y="3356"/>
                </a:cubicBezTo>
                <a:cubicBezTo>
                  <a:pt x="2140" y="3356"/>
                  <a:pt x="2550" y="3196"/>
                  <a:pt x="2852" y="2918"/>
                </a:cubicBezTo>
                <a:cubicBezTo>
                  <a:pt x="3063" y="2723"/>
                  <a:pt x="3217" y="2476"/>
                  <a:pt x="3308" y="2204"/>
                </a:cubicBezTo>
                <a:cubicBezTo>
                  <a:pt x="3383" y="1978"/>
                  <a:pt x="3371" y="1696"/>
                  <a:pt x="3561" y="1529"/>
                </a:cubicBezTo>
                <a:cubicBezTo>
                  <a:pt x="3583" y="1509"/>
                  <a:pt x="3607" y="1490"/>
                  <a:pt x="3619" y="1464"/>
                </a:cubicBezTo>
                <a:cubicBezTo>
                  <a:pt x="3632" y="1437"/>
                  <a:pt x="3625" y="1399"/>
                  <a:pt x="3597" y="1388"/>
                </a:cubicBezTo>
                <a:cubicBezTo>
                  <a:pt x="3592" y="1385"/>
                  <a:pt x="3587" y="1385"/>
                  <a:pt x="3581" y="1385"/>
                </a:cubicBezTo>
                <a:cubicBezTo>
                  <a:pt x="3564" y="1385"/>
                  <a:pt x="3547" y="1394"/>
                  <a:pt x="3531" y="1402"/>
                </a:cubicBezTo>
                <a:cubicBezTo>
                  <a:pt x="3433" y="1458"/>
                  <a:pt x="3338" y="1519"/>
                  <a:pt x="3245" y="1584"/>
                </a:cubicBezTo>
                <a:cubicBezTo>
                  <a:pt x="3219" y="1602"/>
                  <a:pt x="3192" y="1622"/>
                  <a:pt x="3161" y="1629"/>
                </a:cubicBezTo>
                <a:cubicBezTo>
                  <a:pt x="3145" y="1633"/>
                  <a:pt x="3129" y="1634"/>
                  <a:pt x="3112" y="1634"/>
                </a:cubicBezTo>
                <a:cubicBezTo>
                  <a:pt x="3105" y="1634"/>
                  <a:pt x="3098" y="1634"/>
                  <a:pt x="3091" y="1634"/>
                </a:cubicBezTo>
                <a:cubicBezTo>
                  <a:pt x="3086" y="1634"/>
                  <a:pt x="3081" y="1634"/>
                  <a:pt x="3077" y="1634"/>
                </a:cubicBezTo>
                <a:cubicBezTo>
                  <a:pt x="2854" y="1634"/>
                  <a:pt x="2634" y="1685"/>
                  <a:pt x="2423" y="1764"/>
                </a:cubicBezTo>
                <a:cubicBezTo>
                  <a:pt x="2375" y="1782"/>
                  <a:pt x="2328" y="1802"/>
                  <a:pt x="2282" y="1821"/>
                </a:cubicBezTo>
                <a:cubicBezTo>
                  <a:pt x="2304" y="1764"/>
                  <a:pt x="2326" y="1706"/>
                  <a:pt x="2347" y="1647"/>
                </a:cubicBezTo>
                <a:cubicBezTo>
                  <a:pt x="2412" y="1465"/>
                  <a:pt x="2478" y="1277"/>
                  <a:pt x="2471" y="1084"/>
                </a:cubicBezTo>
                <a:cubicBezTo>
                  <a:pt x="2467" y="953"/>
                  <a:pt x="2429" y="817"/>
                  <a:pt x="2469" y="691"/>
                </a:cubicBezTo>
                <a:cubicBezTo>
                  <a:pt x="2516" y="549"/>
                  <a:pt x="2654" y="449"/>
                  <a:pt x="2689" y="305"/>
                </a:cubicBezTo>
                <a:cubicBezTo>
                  <a:pt x="2693" y="287"/>
                  <a:pt x="2696" y="267"/>
                  <a:pt x="2688" y="249"/>
                </a:cubicBezTo>
                <a:cubicBezTo>
                  <a:pt x="2678" y="230"/>
                  <a:pt x="2657" y="222"/>
                  <a:pt x="2634" y="222"/>
                </a:cubicBezTo>
                <a:cubicBezTo>
                  <a:pt x="2618" y="222"/>
                  <a:pt x="2601" y="226"/>
                  <a:pt x="2587" y="233"/>
                </a:cubicBezTo>
                <a:cubicBezTo>
                  <a:pt x="2517" y="268"/>
                  <a:pt x="2482" y="348"/>
                  <a:pt x="2433" y="411"/>
                </a:cubicBezTo>
                <a:cubicBezTo>
                  <a:pt x="2273" y="618"/>
                  <a:pt x="1969" y="628"/>
                  <a:pt x="1722" y="715"/>
                </a:cubicBezTo>
                <a:cubicBezTo>
                  <a:pt x="1507" y="790"/>
                  <a:pt x="1326" y="936"/>
                  <a:pt x="1185" y="1116"/>
                </a:cubicBezTo>
                <a:cubicBezTo>
                  <a:pt x="1116" y="914"/>
                  <a:pt x="1022" y="721"/>
                  <a:pt x="888" y="555"/>
                </a:cubicBezTo>
                <a:cubicBezTo>
                  <a:pt x="873" y="538"/>
                  <a:pt x="857" y="519"/>
                  <a:pt x="849" y="498"/>
                </a:cubicBezTo>
                <a:cubicBezTo>
                  <a:pt x="835" y="468"/>
                  <a:pt x="833" y="435"/>
                  <a:pt x="832" y="403"/>
                </a:cubicBezTo>
                <a:cubicBezTo>
                  <a:pt x="825" y="290"/>
                  <a:pt x="813" y="178"/>
                  <a:pt x="797" y="66"/>
                </a:cubicBezTo>
                <a:cubicBezTo>
                  <a:pt x="792" y="43"/>
                  <a:pt x="787" y="18"/>
                  <a:pt x="767" y="5"/>
                </a:cubicBezTo>
                <a:cubicBezTo>
                  <a:pt x="761" y="2"/>
                  <a:pt x="754" y="1"/>
                  <a:pt x="748" y="1"/>
                </a:cubicBezTo>
                <a:close/>
              </a:path>
            </a:pathLst>
          </a:custGeom>
          <a:solidFill>
            <a:srgbClr val="FF8969">
              <a:alpha val="67760"/>
            </a:srgbClr>
          </a:solidFill>
          <a:ln>
            <a:noFill/>
          </a:ln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478" name="Google Shape;1478;p11"/>
          <p:cNvSpPr/>
          <p:nvPr/>
        </p:nvSpPr>
        <p:spPr>
          <a:xfrm rot="-1161514">
            <a:off x="3818813" y="719822"/>
            <a:ext cx="358413" cy="263281"/>
          </a:xfrm>
          <a:custGeom>
            <a:avLst/>
            <a:gdLst/>
            <a:ahLst/>
            <a:cxnLst/>
            <a:rect l="l" t="t" r="r" b="b"/>
            <a:pathLst>
              <a:path w="3632" h="3356" extrusionOk="0">
                <a:moveTo>
                  <a:pt x="748" y="1"/>
                </a:moveTo>
                <a:cubicBezTo>
                  <a:pt x="726" y="1"/>
                  <a:pt x="704" y="16"/>
                  <a:pt x="694" y="35"/>
                </a:cubicBezTo>
                <a:cubicBezTo>
                  <a:pt x="680" y="62"/>
                  <a:pt x="681" y="93"/>
                  <a:pt x="680" y="122"/>
                </a:cubicBezTo>
                <a:cubicBezTo>
                  <a:pt x="667" y="374"/>
                  <a:pt x="437" y="540"/>
                  <a:pt x="307" y="740"/>
                </a:cubicBezTo>
                <a:cubicBezTo>
                  <a:pt x="151" y="980"/>
                  <a:pt x="52" y="1254"/>
                  <a:pt x="31" y="1540"/>
                </a:cubicBezTo>
                <a:cubicBezTo>
                  <a:pt x="1" y="1955"/>
                  <a:pt x="132" y="2379"/>
                  <a:pt x="394" y="2703"/>
                </a:cubicBezTo>
                <a:cubicBezTo>
                  <a:pt x="533" y="2877"/>
                  <a:pt x="711" y="3024"/>
                  <a:pt x="918" y="3105"/>
                </a:cubicBezTo>
                <a:cubicBezTo>
                  <a:pt x="941" y="3115"/>
                  <a:pt x="968" y="3123"/>
                  <a:pt x="993" y="3126"/>
                </a:cubicBezTo>
                <a:cubicBezTo>
                  <a:pt x="1013" y="3155"/>
                  <a:pt x="1043" y="3177"/>
                  <a:pt x="1074" y="3195"/>
                </a:cubicBezTo>
                <a:cubicBezTo>
                  <a:pt x="1267" y="3306"/>
                  <a:pt x="1492" y="3355"/>
                  <a:pt x="1715" y="3356"/>
                </a:cubicBezTo>
                <a:cubicBezTo>
                  <a:pt x="1719" y="3356"/>
                  <a:pt x="1724" y="3356"/>
                  <a:pt x="1728" y="3356"/>
                </a:cubicBezTo>
                <a:cubicBezTo>
                  <a:pt x="2140" y="3356"/>
                  <a:pt x="2550" y="3196"/>
                  <a:pt x="2852" y="2918"/>
                </a:cubicBezTo>
                <a:cubicBezTo>
                  <a:pt x="3063" y="2723"/>
                  <a:pt x="3217" y="2476"/>
                  <a:pt x="3308" y="2204"/>
                </a:cubicBezTo>
                <a:cubicBezTo>
                  <a:pt x="3383" y="1978"/>
                  <a:pt x="3371" y="1696"/>
                  <a:pt x="3561" y="1529"/>
                </a:cubicBezTo>
                <a:cubicBezTo>
                  <a:pt x="3583" y="1509"/>
                  <a:pt x="3607" y="1490"/>
                  <a:pt x="3619" y="1464"/>
                </a:cubicBezTo>
                <a:cubicBezTo>
                  <a:pt x="3632" y="1437"/>
                  <a:pt x="3625" y="1399"/>
                  <a:pt x="3597" y="1388"/>
                </a:cubicBezTo>
                <a:cubicBezTo>
                  <a:pt x="3592" y="1385"/>
                  <a:pt x="3587" y="1385"/>
                  <a:pt x="3581" y="1385"/>
                </a:cubicBezTo>
                <a:cubicBezTo>
                  <a:pt x="3564" y="1385"/>
                  <a:pt x="3547" y="1394"/>
                  <a:pt x="3531" y="1402"/>
                </a:cubicBezTo>
                <a:cubicBezTo>
                  <a:pt x="3433" y="1458"/>
                  <a:pt x="3338" y="1519"/>
                  <a:pt x="3245" y="1584"/>
                </a:cubicBezTo>
                <a:cubicBezTo>
                  <a:pt x="3219" y="1602"/>
                  <a:pt x="3192" y="1622"/>
                  <a:pt x="3161" y="1629"/>
                </a:cubicBezTo>
                <a:cubicBezTo>
                  <a:pt x="3145" y="1633"/>
                  <a:pt x="3129" y="1634"/>
                  <a:pt x="3112" y="1634"/>
                </a:cubicBezTo>
                <a:cubicBezTo>
                  <a:pt x="3105" y="1634"/>
                  <a:pt x="3098" y="1634"/>
                  <a:pt x="3091" y="1634"/>
                </a:cubicBezTo>
                <a:cubicBezTo>
                  <a:pt x="3086" y="1634"/>
                  <a:pt x="3081" y="1634"/>
                  <a:pt x="3077" y="1634"/>
                </a:cubicBezTo>
                <a:cubicBezTo>
                  <a:pt x="2854" y="1634"/>
                  <a:pt x="2634" y="1685"/>
                  <a:pt x="2423" y="1764"/>
                </a:cubicBezTo>
                <a:cubicBezTo>
                  <a:pt x="2375" y="1782"/>
                  <a:pt x="2328" y="1802"/>
                  <a:pt x="2282" y="1821"/>
                </a:cubicBezTo>
                <a:cubicBezTo>
                  <a:pt x="2304" y="1764"/>
                  <a:pt x="2326" y="1706"/>
                  <a:pt x="2347" y="1647"/>
                </a:cubicBezTo>
                <a:cubicBezTo>
                  <a:pt x="2412" y="1465"/>
                  <a:pt x="2478" y="1277"/>
                  <a:pt x="2471" y="1084"/>
                </a:cubicBezTo>
                <a:cubicBezTo>
                  <a:pt x="2467" y="953"/>
                  <a:pt x="2429" y="817"/>
                  <a:pt x="2469" y="691"/>
                </a:cubicBezTo>
                <a:cubicBezTo>
                  <a:pt x="2516" y="549"/>
                  <a:pt x="2654" y="449"/>
                  <a:pt x="2689" y="305"/>
                </a:cubicBezTo>
                <a:cubicBezTo>
                  <a:pt x="2693" y="287"/>
                  <a:pt x="2696" y="267"/>
                  <a:pt x="2688" y="249"/>
                </a:cubicBezTo>
                <a:cubicBezTo>
                  <a:pt x="2678" y="230"/>
                  <a:pt x="2657" y="222"/>
                  <a:pt x="2634" y="222"/>
                </a:cubicBezTo>
                <a:cubicBezTo>
                  <a:pt x="2618" y="222"/>
                  <a:pt x="2601" y="226"/>
                  <a:pt x="2587" y="233"/>
                </a:cubicBezTo>
                <a:cubicBezTo>
                  <a:pt x="2517" y="268"/>
                  <a:pt x="2482" y="348"/>
                  <a:pt x="2433" y="411"/>
                </a:cubicBezTo>
                <a:cubicBezTo>
                  <a:pt x="2273" y="618"/>
                  <a:pt x="1969" y="628"/>
                  <a:pt x="1722" y="715"/>
                </a:cubicBezTo>
                <a:cubicBezTo>
                  <a:pt x="1507" y="790"/>
                  <a:pt x="1326" y="936"/>
                  <a:pt x="1185" y="1116"/>
                </a:cubicBezTo>
                <a:cubicBezTo>
                  <a:pt x="1116" y="914"/>
                  <a:pt x="1022" y="721"/>
                  <a:pt x="888" y="555"/>
                </a:cubicBezTo>
                <a:cubicBezTo>
                  <a:pt x="873" y="538"/>
                  <a:pt x="857" y="519"/>
                  <a:pt x="849" y="498"/>
                </a:cubicBezTo>
                <a:cubicBezTo>
                  <a:pt x="835" y="468"/>
                  <a:pt x="833" y="435"/>
                  <a:pt x="832" y="403"/>
                </a:cubicBezTo>
                <a:cubicBezTo>
                  <a:pt x="825" y="290"/>
                  <a:pt x="813" y="178"/>
                  <a:pt x="797" y="66"/>
                </a:cubicBezTo>
                <a:cubicBezTo>
                  <a:pt x="792" y="43"/>
                  <a:pt x="787" y="18"/>
                  <a:pt x="767" y="5"/>
                </a:cubicBezTo>
                <a:cubicBezTo>
                  <a:pt x="761" y="2"/>
                  <a:pt x="754" y="1"/>
                  <a:pt x="748" y="1"/>
                </a:cubicBezTo>
                <a:close/>
              </a:path>
            </a:pathLst>
          </a:custGeom>
          <a:solidFill>
            <a:srgbClr val="FFC942">
              <a:alpha val="41590"/>
            </a:srgbClr>
          </a:solidFill>
          <a:ln>
            <a:noFill/>
          </a:ln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479" name="Google Shape;1479;p11"/>
          <p:cNvSpPr/>
          <p:nvPr/>
        </p:nvSpPr>
        <p:spPr>
          <a:xfrm rot="-1161514">
            <a:off x="11380642" y="2925820"/>
            <a:ext cx="358413" cy="263281"/>
          </a:xfrm>
          <a:custGeom>
            <a:avLst/>
            <a:gdLst/>
            <a:ahLst/>
            <a:cxnLst/>
            <a:rect l="l" t="t" r="r" b="b"/>
            <a:pathLst>
              <a:path w="3632" h="3356" extrusionOk="0">
                <a:moveTo>
                  <a:pt x="748" y="1"/>
                </a:moveTo>
                <a:cubicBezTo>
                  <a:pt x="726" y="1"/>
                  <a:pt x="704" y="16"/>
                  <a:pt x="694" y="35"/>
                </a:cubicBezTo>
                <a:cubicBezTo>
                  <a:pt x="680" y="62"/>
                  <a:pt x="681" y="93"/>
                  <a:pt x="680" y="122"/>
                </a:cubicBezTo>
                <a:cubicBezTo>
                  <a:pt x="667" y="374"/>
                  <a:pt x="437" y="540"/>
                  <a:pt x="307" y="740"/>
                </a:cubicBezTo>
                <a:cubicBezTo>
                  <a:pt x="151" y="980"/>
                  <a:pt x="52" y="1254"/>
                  <a:pt x="31" y="1540"/>
                </a:cubicBezTo>
                <a:cubicBezTo>
                  <a:pt x="1" y="1955"/>
                  <a:pt x="132" y="2379"/>
                  <a:pt x="394" y="2703"/>
                </a:cubicBezTo>
                <a:cubicBezTo>
                  <a:pt x="533" y="2877"/>
                  <a:pt x="711" y="3024"/>
                  <a:pt x="918" y="3105"/>
                </a:cubicBezTo>
                <a:cubicBezTo>
                  <a:pt x="941" y="3115"/>
                  <a:pt x="968" y="3123"/>
                  <a:pt x="993" y="3126"/>
                </a:cubicBezTo>
                <a:cubicBezTo>
                  <a:pt x="1013" y="3155"/>
                  <a:pt x="1043" y="3177"/>
                  <a:pt x="1074" y="3195"/>
                </a:cubicBezTo>
                <a:cubicBezTo>
                  <a:pt x="1267" y="3306"/>
                  <a:pt x="1492" y="3355"/>
                  <a:pt x="1715" y="3356"/>
                </a:cubicBezTo>
                <a:cubicBezTo>
                  <a:pt x="1719" y="3356"/>
                  <a:pt x="1724" y="3356"/>
                  <a:pt x="1728" y="3356"/>
                </a:cubicBezTo>
                <a:cubicBezTo>
                  <a:pt x="2140" y="3356"/>
                  <a:pt x="2550" y="3196"/>
                  <a:pt x="2852" y="2918"/>
                </a:cubicBezTo>
                <a:cubicBezTo>
                  <a:pt x="3063" y="2723"/>
                  <a:pt x="3217" y="2476"/>
                  <a:pt x="3308" y="2204"/>
                </a:cubicBezTo>
                <a:cubicBezTo>
                  <a:pt x="3383" y="1978"/>
                  <a:pt x="3371" y="1696"/>
                  <a:pt x="3561" y="1529"/>
                </a:cubicBezTo>
                <a:cubicBezTo>
                  <a:pt x="3583" y="1509"/>
                  <a:pt x="3607" y="1490"/>
                  <a:pt x="3619" y="1464"/>
                </a:cubicBezTo>
                <a:cubicBezTo>
                  <a:pt x="3632" y="1437"/>
                  <a:pt x="3625" y="1399"/>
                  <a:pt x="3597" y="1388"/>
                </a:cubicBezTo>
                <a:cubicBezTo>
                  <a:pt x="3592" y="1385"/>
                  <a:pt x="3587" y="1385"/>
                  <a:pt x="3581" y="1385"/>
                </a:cubicBezTo>
                <a:cubicBezTo>
                  <a:pt x="3564" y="1385"/>
                  <a:pt x="3547" y="1394"/>
                  <a:pt x="3531" y="1402"/>
                </a:cubicBezTo>
                <a:cubicBezTo>
                  <a:pt x="3433" y="1458"/>
                  <a:pt x="3338" y="1519"/>
                  <a:pt x="3245" y="1584"/>
                </a:cubicBezTo>
                <a:cubicBezTo>
                  <a:pt x="3219" y="1602"/>
                  <a:pt x="3192" y="1622"/>
                  <a:pt x="3161" y="1629"/>
                </a:cubicBezTo>
                <a:cubicBezTo>
                  <a:pt x="3145" y="1633"/>
                  <a:pt x="3129" y="1634"/>
                  <a:pt x="3112" y="1634"/>
                </a:cubicBezTo>
                <a:cubicBezTo>
                  <a:pt x="3105" y="1634"/>
                  <a:pt x="3098" y="1634"/>
                  <a:pt x="3091" y="1634"/>
                </a:cubicBezTo>
                <a:cubicBezTo>
                  <a:pt x="3086" y="1634"/>
                  <a:pt x="3081" y="1634"/>
                  <a:pt x="3077" y="1634"/>
                </a:cubicBezTo>
                <a:cubicBezTo>
                  <a:pt x="2854" y="1634"/>
                  <a:pt x="2634" y="1685"/>
                  <a:pt x="2423" y="1764"/>
                </a:cubicBezTo>
                <a:cubicBezTo>
                  <a:pt x="2375" y="1782"/>
                  <a:pt x="2328" y="1802"/>
                  <a:pt x="2282" y="1821"/>
                </a:cubicBezTo>
                <a:cubicBezTo>
                  <a:pt x="2304" y="1764"/>
                  <a:pt x="2326" y="1706"/>
                  <a:pt x="2347" y="1647"/>
                </a:cubicBezTo>
                <a:cubicBezTo>
                  <a:pt x="2412" y="1465"/>
                  <a:pt x="2478" y="1277"/>
                  <a:pt x="2471" y="1084"/>
                </a:cubicBezTo>
                <a:cubicBezTo>
                  <a:pt x="2467" y="953"/>
                  <a:pt x="2429" y="817"/>
                  <a:pt x="2469" y="691"/>
                </a:cubicBezTo>
                <a:cubicBezTo>
                  <a:pt x="2516" y="549"/>
                  <a:pt x="2654" y="449"/>
                  <a:pt x="2689" y="305"/>
                </a:cubicBezTo>
                <a:cubicBezTo>
                  <a:pt x="2693" y="287"/>
                  <a:pt x="2696" y="267"/>
                  <a:pt x="2688" y="249"/>
                </a:cubicBezTo>
                <a:cubicBezTo>
                  <a:pt x="2678" y="230"/>
                  <a:pt x="2657" y="222"/>
                  <a:pt x="2634" y="222"/>
                </a:cubicBezTo>
                <a:cubicBezTo>
                  <a:pt x="2618" y="222"/>
                  <a:pt x="2601" y="226"/>
                  <a:pt x="2587" y="233"/>
                </a:cubicBezTo>
                <a:cubicBezTo>
                  <a:pt x="2517" y="268"/>
                  <a:pt x="2482" y="348"/>
                  <a:pt x="2433" y="411"/>
                </a:cubicBezTo>
                <a:cubicBezTo>
                  <a:pt x="2273" y="618"/>
                  <a:pt x="1969" y="628"/>
                  <a:pt x="1722" y="715"/>
                </a:cubicBezTo>
                <a:cubicBezTo>
                  <a:pt x="1507" y="790"/>
                  <a:pt x="1326" y="936"/>
                  <a:pt x="1185" y="1116"/>
                </a:cubicBezTo>
                <a:cubicBezTo>
                  <a:pt x="1116" y="914"/>
                  <a:pt x="1022" y="721"/>
                  <a:pt x="888" y="555"/>
                </a:cubicBezTo>
                <a:cubicBezTo>
                  <a:pt x="873" y="538"/>
                  <a:pt x="857" y="519"/>
                  <a:pt x="849" y="498"/>
                </a:cubicBezTo>
                <a:cubicBezTo>
                  <a:pt x="835" y="468"/>
                  <a:pt x="833" y="435"/>
                  <a:pt x="832" y="403"/>
                </a:cubicBezTo>
                <a:cubicBezTo>
                  <a:pt x="825" y="290"/>
                  <a:pt x="813" y="178"/>
                  <a:pt x="797" y="66"/>
                </a:cubicBezTo>
                <a:cubicBezTo>
                  <a:pt x="792" y="43"/>
                  <a:pt x="787" y="18"/>
                  <a:pt x="767" y="5"/>
                </a:cubicBezTo>
                <a:cubicBezTo>
                  <a:pt x="761" y="2"/>
                  <a:pt x="754" y="1"/>
                  <a:pt x="748" y="1"/>
                </a:cubicBezTo>
                <a:close/>
              </a:path>
            </a:pathLst>
          </a:custGeom>
          <a:solidFill>
            <a:srgbClr val="FFC942">
              <a:alpha val="41590"/>
            </a:srgbClr>
          </a:solidFill>
          <a:ln>
            <a:noFill/>
          </a:ln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480" name="Google Shape;1480;p11"/>
          <p:cNvSpPr/>
          <p:nvPr/>
        </p:nvSpPr>
        <p:spPr>
          <a:xfrm rot="-2914247">
            <a:off x="11417381" y="4705070"/>
            <a:ext cx="284930" cy="331173"/>
          </a:xfrm>
          <a:custGeom>
            <a:avLst/>
            <a:gdLst/>
            <a:ahLst/>
            <a:cxnLst/>
            <a:rect l="l" t="t" r="r" b="b"/>
            <a:pathLst>
              <a:path w="3632" h="3356" extrusionOk="0">
                <a:moveTo>
                  <a:pt x="748" y="1"/>
                </a:moveTo>
                <a:cubicBezTo>
                  <a:pt x="726" y="1"/>
                  <a:pt x="704" y="16"/>
                  <a:pt x="694" y="35"/>
                </a:cubicBezTo>
                <a:cubicBezTo>
                  <a:pt x="680" y="62"/>
                  <a:pt x="681" y="93"/>
                  <a:pt x="680" y="122"/>
                </a:cubicBezTo>
                <a:cubicBezTo>
                  <a:pt x="667" y="374"/>
                  <a:pt x="437" y="540"/>
                  <a:pt x="307" y="740"/>
                </a:cubicBezTo>
                <a:cubicBezTo>
                  <a:pt x="151" y="980"/>
                  <a:pt x="52" y="1254"/>
                  <a:pt x="31" y="1540"/>
                </a:cubicBezTo>
                <a:cubicBezTo>
                  <a:pt x="1" y="1955"/>
                  <a:pt x="132" y="2379"/>
                  <a:pt x="394" y="2703"/>
                </a:cubicBezTo>
                <a:cubicBezTo>
                  <a:pt x="533" y="2877"/>
                  <a:pt x="711" y="3024"/>
                  <a:pt x="918" y="3105"/>
                </a:cubicBezTo>
                <a:cubicBezTo>
                  <a:pt x="941" y="3115"/>
                  <a:pt x="968" y="3123"/>
                  <a:pt x="993" y="3126"/>
                </a:cubicBezTo>
                <a:cubicBezTo>
                  <a:pt x="1013" y="3155"/>
                  <a:pt x="1043" y="3177"/>
                  <a:pt x="1074" y="3195"/>
                </a:cubicBezTo>
                <a:cubicBezTo>
                  <a:pt x="1267" y="3306"/>
                  <a:pt x="1492" y="3355"/>
                  <a:pt x="1715" y="3356"/>
                </a:cubicBezTo>
                <a:cubicBezTo>
                  <a:pt x="1719" y="3356"/>
                  <a:pt x="1724" y="3356"/>
                  <a:pt x="1728" y="3356"/>
                </a:cubicBezTo>
                <a:cubicBezTo>
                  <a:pt x="2140" y="3356"/>
                  <a:pt x="2550" y="3196"/>
                  <a:pt x="2852" y="2918"/>
                </a:cubicBezTo>
                <a:cubicBezTo>
                  <a:pt x="3063" y="2723"/>
                  <a:pt x="3217" y="2476"/>
                  <a:pt x="3308" y="2204"/>
                </a:cubicBezTo>
                <a:cubicBezTo>
                  <a:pt x="3383" y="1978"/>
                  <a:pt x="3371" y="1696"/>
                  <a:pt x="3561" y="1529"/>
                </a:cubicBezTo>
                <a:cubicBezTo>
                  <a:pt x="3583" y="1509"/>
                  <a:pt x="3607" y="1490"/>
                  <a:pt x="3619" y="1464"/>
                </a:cubicBezTo>
                <a:cubicBezTo>
                  <a:pt x="3632" y="1437"/>
                  <a:pt x="3625" y="1399"/>
                  <a:pt x="3597" y="1388"/>
                </a:cubicBezTo>
                <a:cubicBezTo>
                  <a:pt x="3592" y="1385"/>
                  <a:pt x="3587" y="1385"/>
                  <a:pt x="3581" y="1385"/>
                </a:cubicBezTo>
                <a:cubicBezTo>
                  <a:pt x="3564" y="1385"/>
                  <a:pt x="3547" y="1394"/>
                  <a:pt x="3531" y="1402"/>
                </a:cubicBezTo>
                <a:cubicBezTo>
                  <a:pt x="3433" y="1458"/>
                  <a:pt x="3338" y="1519"/>
                  <a:pt x="3245" y="1584"/>
                </a:cubicBezTo>
                <a:cubicBezTo>
                  <a:pt x="3219" y="1602"/>
                  <a:pt x="3192" y="1622"/>
                  <a:pt x="3161" y="1629"/>
                </a:cubicBezTo>
                <a:cubicBezTo>
                  <a:pt x="3145" y="1633"/>
                  <a:pt x="3129" y="1634"/>
                  <a:pt x="3112" y="1634"/>
                </a:cubicBezTo>
                <a:cubicBezTo>
                  <a:pt x="3105" y="1634"/>
                  <a:pt x="3098" y="1634"/>
                  <a:pt x="3091" y="1634"/>
                </a:cubicBezTo>
                <a:cubicBezTo>
                  <a:pt x="3086" y="1634"/>
                  <a:pt x="3081" y="1634"/>
                  <a:pt x="3077" y="1634"/>
                </a:cubicBezTo>
                <a:cubicBezTo>
                  <a:pt x="2854" y="1634"/>
                  <a:pt x="2634" y="1685"/>
                  <a:pt x="2423" y="1764"/>
                </a:cubicBezTo>
                <a:cubicBezTo>
                  <a:pt x="2375" y="1782"/>
                  <a:pt x="2328" y="1802"/>
                  <a:pt x="2282" y="1821"/>
                </a:cubicBezTo>
                <a:cubicBezTo>
                  <a:pt x="2304" y="1764"/>
                  <a:pt x="2326" y="1706"/>
                  <a:pt x="2347" y="1647"/>
                </a:cubicBezTo>
                <a:cubicBezTo>
                  <a:pt x="2412" y="1465"/>
                  <a:pt x="2478" y="1277"/>
                  <a:pt x="2471" y="1084"/>
                </a:cubicBezTo>
                <a:cubicBezTo>
                  <a:pt x="2467" y="953"/>
                  <a:pt x="2429" y="817"/>
                  <a:pt x="2469" y="691"/>
                </a:cubicBezTo>
                <a:cubicBezTo>
                  <a:pt x="2516" y="549"/>
                  <a:pt x="2654" y="449"/>
                  <a:pt x="2689" y="305"/>
                </a:cubicBezTo>
                <a:cubicBezTo>
                  <a:pt x="2693" y="287"/>
                  <a:pt x="2696" y="267"/>
                  <a:pt x="2688" y="249"/>
                </a:cubicBezTo>
                <a:cubicBezTo>
                  <a:pt x="2678" y="230"/>
                  <a:pt x="2657" y="222"/>
                  <a:pt x="2634" y="222"/>
                </a:cubicBezTo>
                <a:cubicBezTo>
                  <a:pt x="2618" y="222"/>
                  <a:pt x="2601" y="226"/>
                  <a:pt x="2587" y="233"/>
                </a:cubicBezTo>
                <a:cubicBezTo>
                  <a:pt x="2517" y="268"/>
                  <a:pt x="2482" y="348"/>
                  <a:pt x="2433" y="411"/>
                </a:cubicBezTo>
                <a:cubicBezTo>
                  <a:pt x="2273" y="618"/>
                  <a:pt x="1969" y="628"/>
                  <a:pt x="1722" y="715"/>
                </a:cubicBezTo>
                <a:cubicBezTo>
                  <a:pt x="1507" y="790"/>
                  <a:pt x="1326" y="936"/>
                  <a:pt x="1185" y="1116"/>
                </a:cubicBezTo>
                <a:cubicBezTo>
                  <a:pt x="1116" y="914"/>
                  <a:pt x="1022" y="721"/>
                  <a:pt x="888" y="555"/>
                </a:cubicBezTo>
                <a:cubicBezTo>
                  <a:pt x="873" y="538"/>
                  <a:pt x="857" y="519"/>
                  <a:pt x="849" y="498"/>
                </a:cubicBezTo>
                <a:cubicBezTo>
                  <a:pt x="835" y="468"/>
                  <a:pt x="833" y="435"/>
                  <a:pt x="832" y="403"/>
                </a:cubicBezTo>
                <a:cubicBezTo>
                  <a:pt x="825" y="290"/>
                  <a:pt x="813" y="178"/>
                  <a:pt x="797" y="66"/>
                </a:cubicBezTo>
                <a:cubicBezTo>
                  <a:pt x="792" y="43"/>
                  <a:pt x="787" y="18"/>
                  <a:pt x="767" y="5"/>
                </a:cubicBezTo>
                <a:cubicBezTo>
                  <a:pt x="761" y="2"/>
                  <a:pt x="754" y="1"/>
                  <a:pt x="748" y="1"/>
                </a:cubicBezTo>
                <a:close/>
              </a:path>
            </a:pathLst>
          </a:custGeom>
          <a:solidFill>
            <a:srgbClr val="FF8969">
              <a:alpha val="67760"/>
            </a:srgbClr>
          </a:solidFill>
          <a:ln>
            <a:noFill/>
          </a:ln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</p:spTree>
    <p:extLst>
      <p:ext uri="{BB962C8B-B14F-4D97-AF65-F5344CB8AC3E}">
        <p14:creationId xmlns:p14="http://schemas.microsoft.com/office/powerpoint/2010/main" val="745756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2" name="Google Shape;2942;p29"/>
          <p:cNvGrpSpPr/>
          <p:nvPr/>
        </p:nvGrpSpPr>
        <p:grpSpPr>
          <a:xfrm>
            <a:off x="-398226" y="-79"/>
            <a:ext cx="12989235" cy="6857478"/>
            <a:chOff x="238125" y="490000"/>
            <a:chExt cx="7130600" cy="4735300"/>
          </a:xfrm>
        </p:grpSpPr>
        <p:sp>
          <p:nvSpPr>
            <p:cNvPr id="2943" name="Google Shape;2943;p29"/>
            <p:cNvSpPr/>
            <p:nvPr/>
          </p:nvSpPr>
          <p:spPr>
            <a:xfrm>
              <a:off x="7358100" y="490000"/>
              <a:ext cx="10625" cy="4735300"/>
            </a:xfrm>
            <a:custGeom>
              <a:avLst/>
              <a:gdLst/>
              <a:ahLst/>
              <a:cxnLst/>
              <a:rect l="l" t="t" r="r" b="b"/>
              <a:pathLst>
                <a:path w="425" h="189412" extrusionOk="0">
                  <a:moveTo>
                    <a:pt x="0" y="0"/>
                  </a:moveTo>
                  <a:lnTo>
                    <a:pt x="0" y="189411"/>
                  </a:lnTo>
                  <a:lnTo>
                    <a:pt x="424" y="189411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2944" name="Google Shape;2944;p29"/>
            <p:cNvSpPr/>
            <p:nvPr/>
          </p:nvSpPr>
          <p:spPr>
            <a:xfrm>
              <a:off x="365275" y="490000"/>
              <a:ext cx="6877150" cy="4735300"/>
            </a:xfrm>
            <a:custGeom>
              <a:avLst/>
              <a:gdLst/>
              <a:ahLst/>
              <a:cxnLst/>
              <a:rect l="l" t="t" r="r" b="b"/>
              <a:pathLst>
                <a:path w="275086" h="189412" extrusionOk="0">
                  <a:moveTo>
                    <a:pt x="11238" y="412"/>
                  </a:moveTo>
                  <a:lnTo>
                    <a:pt x="11238" y="8213"/>
                  </a:lnTo>
                  <a:lnTo>
                    <a:pt x="3505" y="8213"/>
                  </a:lnTo>
                  <a:lnTo>
                    <a:pt x="3505" y="424"/>
                  </a:lnTo>
                  <a:lnTo>
                    <a:pt x="3494" y="412"/>
                  </a:lnTo>
                  <a:close/>
                  <a:moveTo>
                    <a:pt x="19394" y="424"/>
                  </a:moveTo>
                  <a:lnTo>
                    <a:pt x="19394" y="8213"/>
                  </a:lnTo>
                  <a:lnTo>
                    <a:pt x="11662" y="8213"/>
                  </a:lnTo>
                  <a:lnTo>
                    <a:pt x="11662" y="424"/>
                  </a:lnTo>
                  <a:close/>
                  <a:moveTo>
                    <a:pt x="27561" y="424"/>
                  </a:moveTo>
                  <a:lnTo>
                    <a:pt x="27561" y="8213"/>
                  </a:lnTo>
                  <a:lnTo>
                    <a:pt x="19818" y="8213"/>
                  </a:lnTo>
                  <a:lnTo>
                    <a:pt x="19818" y="424"/>
                  </a:lnTo>
                  <a:close/>
                  <a:moveTo>
                    <a:pt x="35328" y="424"/>
                  </a:moveTo>
                  <a:lnTo>
                    <a:pt x="35328" y="8213"/>
                  </a:lnTo>
                  <a:lnTo>
                    <a:pt x="27985" y="8213"/>
                  </a:lnTo>
                  <a:lnTo>
                    <a:pt x="27985" y="424"/>
                  </a:lnTo>
                  <a:close/>
                  <a:moveTo>
                    <a:pt x="43496" y="424"/>
                  </a:moveTo>
                  <a:lnTo>
                    <a:pt x="43496" y="8213"/>
                  </a:lnTo>
                  <a:lnTo>
                    <a:pt x="35752" y="8213"/>
                  </a:lnTo>
                  <a:lnTo>
                    <a:pt x="35752" y="424"/>
                  </a:lnTo>
                  <a:close/>
                  <a:moveTo>
                    <a:pt x="51652" y="424"/>
                  </a:moveTo>
                  <a:lnTo>
                    <a:pt x="51652" y="8213"/>
                  </a:lnTo>
                  <a:lnTo>
                    <a:pt x="43919" y="8213"/>
                  </a:lnTo>
                  <a:lnTo>
                    <a:pt x="43919" y="424"/>
                  </a:lnTo>
                  <a:close/>
                  <a:moveTo>
                    <a:pt x="59819" y="424"/>
                  </a:moveTo>
                  <a:lnTo>
                    <a:pt x="59819" y="8213"/>
                  </a:lnTo>
                  <a:lnTo>
                    <a:pt x="52075" y="8213"/>
                  </a:lnTo>
                  <a:lnTo>
                    <a:pt x="52075" y="424"/>
                  </a:lnTo>
                  <a:close/>
                  <a:moveTo>
                    <a:pt x="67975" y="424"/>
                  </a:moveTo>
                  <a:lnTo>
                    <a:pt x="67975" y="8213"/>
                  </a:lnTo>
                  <a:lnTo>
                    <a:pt x="60243" y="8213"/>
                  </a:lnTo>
                  <a:lnTo>
                    <a:pt x="60243" y="424"/>
                  </a:lnTo>
                  <a:close/>
                  <a:moveTo>
                    <a:pt x="76452" y="424"/>
                  </a:moveTo>
                  <a:lnTo>
                    <a:pt x="76452" y="8213"/>
                  </a:lnTo>
                  <a:lnTo>
                    <a:pt x="68399" y="8213"/>
                  </a:lnTo>
                  <a:lnTo>
                    <a:pt x="68399" y="424"/>
                  </a:lnTo>
                  <a:close/>
                  <a:moveTo>
                    <a:pt x="84608" y="424"/>
                  </a:moveTo>
                  <a:lnTo>
                    <a:pt x="84608" y="8213"/>
                  </a:lnTo>
                  <a:lnTo>
                    <a:pt x="76865" y="8213"/>
                  </a:lnTo>
                  <a:lnTo>
                    <a:pt x="76865" y="424"/>
                  </a:lnTo>
                  <a:close/>
                  <a:moveTo>
                    <a:pt x="92776" y="424"/>
                  </a:moveTo>
                  <a:lnTo>
                    <a:pt x="92776" y="8213"/>
                  </a:lnTo>
                  <a:lnTo>
                    <a:pt x="85032" y="8213"/>
                  </a:lnTo>
                  <a:lnTo>
                    <a:pt x="85032" y="424"/>
                  </a:lnTo>
                  <a:close/>
                  <a:moveTo>
                    <a:pt x="100932" y="424"/>
                  </a:moveTo>
                  <a:lnTo>
                    <a:pt x="100932" y="8213"/>
                  </a:lnTo>
                  <a:lnTo>
                    <a:pt x="93200" y="8213"/>
                  </a:lnTo>
                  <a:lnTo>
                    <a:pt x="93200" y="424"/>
                  </a:lnTo>
                  <a:close/>
                  <a:moveTo>
                    <a:pt x="109099" y="424"/>
                  </a:moveTo>
                  <a:lnTo>
                    <a:pt x="109099" y="8213"/>
                  </a:lnTo>
                  <a:lnTo>
                    <a:pt x="101356" y="8213"/>
                  </a:lnTo>
                  <a:lnTo>
                    <a:pt x="101356" y="424"/>
                  </a:lnTo>
                  <a:close/>
                  <a:moveTo>
                    <a:pt x="116866" y="424"/>
                  </a:moveTo>
                  <a:lnTo>
                    <a:pt x="116866" y="8213"/>
                  </a:lnTo>
                  <a:lnTo>
                    <a:pt x="109523" y="8213"/>
                  </a:lnTo>
                  <a:lnTo>
                    <a:pt x="109523" y="424"/>
                  </a:lnTo>
                  <a:close/>
                  <a:moveTo>
                    <a:pt x="125022" y="424"/>
                  </a:moveTo>
                  <a:lnTo>
                    <a:pt x="125022" y="8213"/>
                  </a:lnTo>
                  <a:lnTo>
                    <a:pt x="117290" y="8213"/>
                  </a:lnTo>
                  <a:lnTo>
                    <a:pt x="117290" y="424"/>
                  </a:lnTo>
                  <a:close/>
                  <a:moveTo>
                    <a:pt x="133190" y="424"/>
                  </a:moveTo>
                  <a:lnTo>
                    <a:pt x="133190" y="8213"/>
                  </a:lnTo>
                  <a:lnTo>
                    <a:pt x="125446" y="8213"/>
                  </a:lnTo>
                  <a:lnTo>
                    <a:pt x="125446" y="424"/>
                  </a:lnTo>
                  <a:close/>
                  <a:moveTo>
                    <a:pt x="141346" y="424"/>
                  </a:moveTo>
                  <a:lnTo>
                    <a:pt x="141346" y="8213"/>
                  </a:lnTo>
                  <a:lnTo>
                    <a:pt x="133614" y="8213"/>
                  </a:lnTo>
                  <a:lnTo>
                    <a:pt x="133614" y="424"/>
                  </a:lnTo>
                  <a:close/>
                  <a:moveTo>
                    <a:pt x="149513" y="424"/>
                  </a:moveTo>
                  <a:lnTo>
                    <a:pt x="149513" y="8213"/>
                  </a:lnTo>
                  <a:lnTo>
                    <a:pt x="141770" y="8213"/>
                  </a:lnTo>
                  <a:lnTo>
                    <a:pt x="141770" y="424"/>
                  </a:lnTo>
                  <a:close/>
                  <a:moveTo>
                    <a:pt x="157280" y="424"/>
                  </a:moveTo>
                  <a:lnTo>
                    <a:pt x="157280" y="8213"/>
                  </a:lnTo>
                  <a:lnTo>
                    <a:pt x="149937" y="8213"/>
                  </a:lnTo>
                  <a:lnTo>
                    <a:pt x="149937" y="424"/>
                  </a:lnTo>
                  <a:close/>
                  <a:moveTo>
                    <a:pt x="165448" y="424"/>
                  </a:moveTo>
                  <a:lnTo>
                    <a:pt x="165448" y="8213"/>
                  </a:lnTo>
                  <a:lnTo>
                    <a:pt x="157704" y="8213"/>
                  </a:lnTo>
                  <a:lnTo>
                    <a:pt x="157704" y="424"/>
                  </a:lnTo>
                  <a:close/>
                  <a:moveTo>
                    <a:pt x="173604" y="424"/>
                  </a:moveTo>
                  <a:lnTo>
                    <a:pt x="173604" y="8213"/>
                  </a:lnTo>
                  <a:lnTo>
                    <a:pt x="165871" y="8213"/>
                  </a:lnTo>
                  <a:lnTo>
                    <a:pt x="165871" y="424"/>
                  </a:lnTo>
                  <a:close/>
                  <a:moveTo>
                    <a:pt x="181771" y="424"/>
                  </a:moveTo>
                  <a:lnTo>
                    <a:pt x="181771" y="8213"/>
                  </a:lnTo>
                  <a:lnTo>
                    <a:pt x="174028" y="8213"/>
                  </a:lnTo>
                  <a:lnTo>
                    <a:pt x="174028" y="424"/>
                  </a:lnTo>
                  <a:close/>
                  <a:moveTo>
                    <a:pt x="189927" y="424"/>
                  </a:moveTo>
                  <a:lnTo>
                    <a:pt x="189927" y="8213"/>
                  </a:lnTo>
                  <a:lnTo>
                    <a:pt x="182195" y="8213"/>
                  </a:lnTo>
                  <a:lnTo>
                    <a:pt x="182195" y="424"/>
                  </a:lnTo>
                  <a:close/>
                  <a:moveTo>
                    <a:pt x="198095" y="424"/>
                  </a:moveTo>
                  <a:lnTo>
                    <a:pt x="198095" y="8213"/>
                  </a:lnTo>
                  <a:lnTo>
                    <a:pt x="190351" y="8213"/>
                  </a:lnTo>
                  <a:lnTo>
                    <a:pt x="190351" y="424"/>
                  </a:lnTo>
                  <a:close/>
                  <a:moveTo>
                    <a:pt x="206251" y="424"/>
                  </a:moveTo>
                  <a:lnTo>
                    <a:pt x="206251" y="8213"/>
                  </a:lnTo>
                  <a:lnTo>
                    <a:pt x="198519" y="8213"/>
                  </a:lnTo>
                  <a:lnTo>
                    <a:pt x="198519" y="424"/>
                  </a:lnTo>
                  <a:close/>
                  <a:moveTo>
                    <a:pt x="214419" y="424"/>
                  </a:moveTo>
                  <a:lnTo>
                    <a:pt x="214419" y="8213"/>
                  </a:lnTo>
                  <a:lnTo>
                    <a:pt x="206675" y="8213"/>
                  </a:lnTo>
                  <a:lnTo>
                    <a:pt x="206675" y="424"/>
                  </a:lnTo>
                  <a:close/>
                  <a:moveTo>
                    <a:pt x="222575" y="424"/>
                  </a:moveTo>
                  <a:lnTo>
                    <a:pt x="222575" y="8213"/>
                  </a:lnTo>
                  <a:lnTo>
                    <a:pt x="214842" y="8213"/>
                  </a:lnTo>
                  <a:lnTo>
                    <a:pt x="214842" y="424"/>
                  </a:lnTo>
                  <a:close/>
                  <a:moveTo>
                    <a:pt x="230742" y="424"/>
                  </a:moveTo>
                  <a:lnTo>
                    <a:pt x="230742" y="8213"/>
                  </a:lnTo>
                  <a:lnTo>
                    <a:pt x="222999" y="8213"/>
                  </a:lnTo>
                  <a:lnTo>
                    <a:pt x="222999" y="424"/>
                  </a:lnTo>
                  <a:close/>
                  <a:moveTo>
                    <a:pt x="238898" y="424"/>
                  </a:moveTo>
                  <a:lnTo>
                    <a:pt x="238898" y="8213"/>
                  </a:lnTo>
                  <a:lnTo>
                    <a:pt x="231166" y="8213"/>
                  </a:lnTo>
                  <a:lnTo>
                    <a:pt x="231166" y="424"/>
                  </a:lnTo>
                  <a:close/>
                  <a:moveTo>
                    <a:pt x="247066" y="424"/>
                  </a:moveTo>
                  <a:lnTo>
                    <a:pt x="247066" y="8213"/>
                  </a:lnTo>
                  <a:lnTo>
                    <a:pt x="239322" y="8213"/>
                  </a:lnTo>
                  <a:lnTo>
                    <a:pt x="239322" y="424"/>
                  </a:lnTo>
                  <a:close/>
                  <a:moveTo>
                    <a:pt x="255222" y="424"/>
                  </a:moveTo>
                  <a:lnTo>
                    <a:pt x="255222" y="8213"/>
                  </a:lnTo>
                  <a:lnTo>
                    <a:pt x="247490" y="8213"/>
                  </a:lnTo>
                  <a:lnTo>
                    <a:pt x="247490" y="424"/>
                  </a:lnTo>
                  <a:close/>
                  <a:moveTo>
                    <a:pt x="263390" y="424"/>
                  </a:moveTo>
                  <a:lnTo>
                    <a:pt x="263390" y="8213"/>
                  </a:lnTo>
                  <a:lnTo>
                    <a:pt x="255646" y="8213"/>
                  </a:lnTo>
                  <a:lnTo>
                    <a:pt x="255646" y="424"/>
                  </a:lnTo>
                  <a:close/>
                  <a:moveTo>
                    <a:pt x="271546" y="424"/>
                  </a:moveTo>
                  <a:lnTo>
                    <a:pt x="271546" y="8213"/>
                  </a:lnTo>
                  <a:lnTo>
                    <a:pt x="263813" y="8213"/>
                  </a:lnTo>
                  <a:lnTo>
                    <a:pt x="263813" y="424"/>
                  </a:lnTo>
                  <a:close/>
                  <a:moveTo>
                    <a:pt x="11238" y="8626"/>
                  </a:moveTo>
                  <a:lnTo>
                    <a:pt x="11238" y="16415"/>
                  </a:lnTo>
                  <a:lnTo>
                    <a:pt x="3505" y="16415"/>
                  </a:lnTo>
                  <a:lnTo>
                    <a:pt x="3505" y="8626"/>
                  </a:lnTo>
                  <a:close/>
                  <a:moveTo>
                    <a:pt x="19394" y="8626"/>
                  </a:moveTo>
                  <a:lnTo>
                    <a:pt x="19394" y="16415"/>
                  </a:lnTo>
                  <a:lnTo>
                    <a:pt x="11662" y="16415"/>
                  </a:lnTo>
                  <a:lnTo>
                    <a:pt x="11662" y="8626"/>
                  </a:lnTo>
                  <a:close/>
                  <a:moveTo>
                    <a:pt x="27561" y="8626"/>
                  </a:moveTo>
                  <a:lnTo>
                    <a:pt x="27561" y="16415"/>
                  </a:lnTo>
                  <a:lnTo>
                    <a:pt x="19818" y="16415"/>
                  </a:lnTo>
                  <a:lnTo>
                    <a:pt x="19818" y="8626"/>
                  </a:lnTo>
                  <a:close/>
                  <a:moveTo>
                    <a:pt x="35328" y="8626"/>
                  </a:moveTo>
                  <a:lnTo>
                    <a:pt x="35328" y="16415"/>
                  </a:lnTo>
                  <a:lnTo>
                    <a:pt x="27985" y="16415"/>
                  </a:lnTo>
                  <a:lnTo>
                    <a:pt x="27985" y="8626"/>
                  </a:lnTo>
                  <a:close/>
                  <a:moveTo>
                    <a:pt x="43496" y="8626"/>
                  </a:moveTo>
                  <a:lnTo>
                    <a:pt x="43496" y="16415"/>
                  </a:lnTo>
                  <a:lnTo>
                    <a:pt x="35752" y="16415"/>
                  </a:lnTo>
                  <a:lnTo>
                    <a:pt x="35752" y="8626"/>
                  </a:lnTo>
                  <a:close/>
                  <a:moveTo>
                    <a:pt x="51652" y="8626"/>
                  </a:moveTo>
                  <a:lnTo>
                    <a:pt x="51652" y="16415"/>
                  </a:lnTo>
                  <a:lnTo>
                    <a:pt x="43919" y="16415"/>
                  </a:lnTo>
                  <a:lnTo>
                    <a:pt x="43919" y="8626"/>
                  </a:lnTo>
                  <a:close/>
                  <a:moveTo>
                    <a:pt x="59819" y="8626"/>
                  </a:moveTo>
                  <a:lnTo>
                    <a:pt x="59819" y="16415"/>
                  </a:lnTo>
                  <a:lnTo>
                    <a:pt x="52075" y="16415"/>
                  </a:lnTo>
                  <a:lnTo>
                    <a:pt x="52075" y="8626"/>
                  </a:lnTo>
                  <a:close/>
                  <a:moveTo>
                    <a:pt x="67975" y="8626"/>
                  </a:moveTo>
                  <a:lnTo>
                    <a:pt x="67975" y="16415"/>
                  </a:lnTo>
                  <a:lnTo>
                    <a:pt x="60243" y="16415"/>
                  </a:lnTo>
                  <a:lnTo>
                    <a:pt x="60243" y="8626"/>
                  </a:lnTo>
                  <a:close/>
                  <a:moveTo>
                    <a:pt x="76452" y="8626"/>
                  </a:moveTo>
                  <a:lnTo>
                    <a:pt x="76452" y="16415"/>
                  </a:lnTo>
                  <a:lnTo>
                    <a:pt x="68399" y="16415"/>
                  </a:lnTo>
                  <a:lnTo>
                    <a:pt x="68399" y="8626"/>
                  </a:lnTo>
                  <a:close/>
                  <a:moveTo>
                    <a:pt x="84608" y="8626"/>
                  </a:moveTo>
                  <a:lnTo>
                    <a:pt x="84608" y="16415"/>
                  </a:lnTo>
                  <a:lnTo>
                    <a:pt x="76865" y="16415"/>
                  </a:lnTo>
                  <a:lnTo>
                    <a:pt x="76865" y="8626"/>
                  </a:lnTo>
                  <a:close/>
                  <a:moveTo>
                    <a:pt x="92776" y="8626"/>
                  </a:moveTo>
                  <a:lnTo>
                    <a:pt x="92776" y="16415"/>
                  </a:lnTo>
                  <a:lnTo>
                    <a:pt x="85032" y="16415"/>
                  </a:lnTo>
                  <a:lnTo>
                    <a:pt x="85032" y="8626"/>
                  </a:lnTo>
                  <a:close/>
                  <a:moveTo>
                    <a:pt x="100932" y="8626"/>
                  </a:moveTo>
                  <a:lnTo>
                    <a:pt x="100932" y="16415"/>
                  </a:lnTo>
                  <a:lnTo>
                    <a:pt x="93200" y="16415"/>
                  </a:lnTo>
                  <a:lnTo>
                    <a:pt x="93200" y="8626"/>
                  </a:lnTo>
                  <a:close/>
                  <a:moveTo>
                    <a:pt x="109099" y="8626"/>
                  </a:moveTo>
                  <a:lnTo>
                    <a:pt x="109099" y="16415"/>
                  </a:lnTo>
                  <a:lnTo>
                    <a:pt x="101356" y="16415"/>
                  </a:lnTo>
                  <a:lnTo>
                    <a:pt x="101356" y="8626"/>
                  </a:lnTo>
                  <a:close/>
                  <a:moveTo>
                    <a:pt x="116866" y="8626"/>
                  </a:moveTo>
                  <a:lnTo>
                    <a:pt x="116866" y="16415"/>
                  </a:lnTo>
                  <a:lnTo>
                    <a:pt x="109523" y="16415"/>
                  </a:lnTo>
                  <a:lnTo>
                    <a:pt x="109523" y="8626"/>
                  </a:lnTo>
                  <a:close/>
                  <a:moveTo>
                    <a:pt x="125022" y="8626"/>
                  </a:moveTo>
                  <a:lnTo>
                    <a:pt x="125022" y="16415"/>
                  </a:lnTo>
                  <a:lnTo>
                    <a:pt x="117290" y="16415"/>
                  </a:lnTo>
                  <a:lnTo>
                    <a:pt x="117290" y="8626"/>
                  </a:lnTo>
                  <a:close/>
                  <a:moveTo>
                    <a:pt x="133190" y="8626"/>
                  </a:moveTo>
                  <a:lnTo>
                    <a:pt x="133190" y="16415"/>
                  </a:lnTo>
                  <a:lnTo>
                    <a:pt x="125446" y="16415"/>
                  </a:lnTo>
                  <a:lnTo>
                    <a:pt x="125446" y="8626"/>
                  </a:lnTo>
                  <a:close/>
                  <a:moveTo>
                    <a:pt x="141346" y="8626"/>
                  </a:moveTo>
                  <a:lnTo>
                    <a:pt x="141346" y="16415"/>
                  </a:lnTo>
                  <a:lnTo>
                    <a:pt x="133614" y="16415"/>
                  </a:lnTo>
                  <a:lnTo>
                    <a:pt x="133614" y="8626"/>
                  </a:lnTo>
                  <a:close/>
                  <a:moveTo>
                    <a:pt x="149513" y="8626"/>
                  </a:moveTo>
                  <a:lnTo>
                    <a:pt x="149513" y="16415"/>
                  </a:lnTo>
                  <a:lnTo>
                    <a:pt x="141770" y="16415"/>
                  </a:lnTo>
                  <a:lnTo>
                    <a:pt x="141770" y="8626"/>
                  </a:lnTo>
                  <a:close/>
                  <a:moveTo>
                    <a:pt x="157280" y="8626"/>
                  </a:moveTo>
                  <a:lnTo>
                    <a:pt x="157280" y="16415"/>
                  </a:lnTo>
                  <a:lnTo>
                    <a:pt x="149937" y="16415"/>
                  </a:lnTo>
                  <a:lnTo>
                    <a:pt x="149937" y="8626"/>
                  </a:lnTo>
                  <a:close/>
                  <a:moveTo>
                    <a:pt x="165448" y="8626"/>
                  </a:moveTo>
                  <a:lnTo>
                    <a:pt x="165448" y="16415"/>
                  </a:lnTo>
                  <a:lnTo>
                    <a:pt x="157704" y="16415"/>
                  </a:lnTo>
                  <a:lnTo>
                    <a:pt x="157704" y="8626"/>
                  </a:lnTo>
                  <a:close/>
                  <a:moveTo>
                    <a:pt x="173604" y="8626"/>
                  </a:moveTo>
                  <a:lnTo>
                    <a:pt x="173604" y="16415"/>
                  </a:lnTo>
                  <a:lnTo>
                    <a:pt x="165871" y="16415"/>
                  </a:lnTo>
                  <a:lnTo>
                    <a:pt x="165871" y="8626"/>
                  </a:lnTo>
                  <a:close/>
                  <a:moveTo>
                    <a:pt x="181771" y="8626"/>
                  </a:moveTo>
                  <a:lnTo>
                    <a:pt x="181771" y="16415"/>
                  </a:lnTo>
                  <a:lnTo>
                    <a:pt x="174028" y="16415"/>
                  </a:lnTo>
                  <a:lnTo>
                    <a:pt x="174028" y="8626"/>
                  </a:lnTo>
                  <a:close/>
                  <a:moveTo>
                    <a:pt x="189927" y="8626"/>
                  </a:moveTo>
                  <a:lnTo>
                    <a:pt x="189927" y="16415"/>
                  </a:lnTo>
                  <a:lnTo>
                    <a:pt x="182195" y="16415"/>
                  </a:lnTo>
                  <a:lnTo>
                    <a:pt x="182195" y="8626"/>
                  </a:lnTo>
                  <a:close/>
                  <a:moveTo>
                    <a:pt x="198095" y="8626"/>
                  </a:moveTo>
                  <a:lnTo>
                    <a:pt x="198095" y="16415"/>
                  </a:lnTo>
                  <a:lnTo>
                    <a:pt x="190351" y="16415"/>
                  </a:lnTo>
                  <a:lnTo>
                    <a:pt x="190351" y="8626"/>
                  </a:lnTo>
                  <a:close/>
                  <a:moveTo>
                    <a:pt x="206251" y="8626"/>
                  </a:moveTo>
                  <a:lnTo>
                    <a:pt x="206251" y="16415"/>
                  </a:lnTo>
                  <a:lnTo>
                    <a:pt x="198519" y="16415"/>
                  </a:lnTo>
                  <a:lnTo>
                    <a:pt x="198519" y="8626"/>
                  </a:lnTo>
                  <a:close/>
                  <a:moveTo>
                    <a:pt x="214419" y="8626"/>
                  </a:moveTo>
                  <a:lnTo>
                    <a:pt x="214419" y="16415"/>
                  </a:lnTo>
                  <a:lnTo>
                    <a:pt x="206675" y="16415"/>
                  </a:lnTo>
                  <a:lnTo>
                    <a:pt x="206675" y="8626"/>
                  </a:lnTo>
                  <a:close/>
                  <a:moveTo>
                    <a:pt x="222575" y="8626"/>
                  </a:moveTo>
                  <a:lnTo>
                    <a:pt x="222575" y="16415"/>
                  </a:lnTo>
                  <a:lnTo>
                    <a:pt x="214842" y="16415"/>
                  </a:lnTo>
                  <a:lnTo>
                    <a:pt x="214842" y="8626"/>
                  </a:lnTo>
                  <a:close/>
                  <a:moveTo>
                    <a:pt x="230742" y="8626"/>
                  </a:moveTo>
                  <a:lnTo>
                    <a:pt x="230742" y="16415"/>
                  </a:lnTo>
                  <a:lnTo>
                    <a:pt x="222999" y="16415"/>
                  </a:lnTo>
                  <a:lnTo>
                    <a:pt x="222999" y="8626"/>
                  </a:lnTo>
                  <a:close/>
                  <a:moveTo>
                    <a:pt x="238898" y="8626"/>
                  </a:moveTo>
                  <a:lnTo>
                    <a:pt x="238898" y="16415"/>
                  </a:lnTo>
                  <a:lnTo>
                    <a:pt x="231166" y="16415"/>
                  </a:lnTo>
                  <a:lnTo>
                    <a:pt x="231166" y="8626"/>
                  </a:lnTo>
                  <a:close/>
                  <a:moveTo>
                    <a:pt x="247066" y="8626"/>
                  </a:moveTo>
                  <a:lnTo>
                    <a:pt x="247066" y="16415"/>
                  </a:lnTo>
                  <a:lnTo>
                    <a:pt x="239322" y="16415"/>
                  </a:lnTo>
                  <a:lnTo>
                    <a:pt x="239322" y="8626"/>
                  </a:lnTo>
                  <a:close/>
                  <a:moveTo>
                    <a:pt x="271546" y="8626"/>
                  </a:moveTo>
                  <a:lnTo>
                    <a:pt x="271546" y="16415"/>
                  </a:lnTo>
                  <a:lnTo>
                    <a:pt x="263813" y="16415"/>
                  </a:lnTo>
                  <a:lnTo>
                    <a:pt x="263813" y="8626"/>
                  </a:lnTo>
                  <a:close/>
                  <a:moveTo>
                    <a:pt x="255222" y="8626"/>
                  </a:moveTo>
                  <a:lnTo>
                    <a:pt x="255222" y="16427"/>
                  </a:lnTo>
                  <a:lnTo>
                    <a:pt x="247490" y="16427"/>
                  </a:lnTo>
                  <a:lnTo>
                    <a:pt x="247490" y="16415"/>
                  </a:lnTo>
                  <a:lnTo>
                    <a:pt x="247490" y="8626"/>
                  </a:lnTo>
                  <a:close/>
                  <a:moveTo>
                    <a:pt x="263390" y="8626"/>
                  </a:moveTo>
                  <a:lnTo>
                    <a:pt x="263390" y="16427"/>
                  </a:lnTo>
                  <a:lnTo>
                    <a:pt x="255646" y="16427"/>
                  </a:lnTo>
                  <a:lnTo>
                    <a:pt x="255646" y="16415"/>
                  </a:lnTo>
                  <a:lnTo>
                    <a:pt x="255646" y="8626"/>
                  </a:lnTo>
                  <a:close/>
                  <a:moveTo>
                    <a:pt x="271546" y="16828"/>
                  </a:moveTo>
                  <a:lnTo>
                    <a:pt x="271546" y="24617"/>
                  </a:lnTo>
                  <a:lnTo>
                    <a:pt x="263813" y="24617"/>
                  </a:lnTo>
                  <a:lnTo>
                    <a:pt x="263813" y="16828"/>
                  </a:lnTo>
                  <a:close/>
                  <a:moveTo>
                    <a:pt x="11238" y="16828"/>
                  </a:moveTo>
                  <a:lnTo>
                    <a:pt x="11238" y="24629"/>
                  </a:lnTo>
                  <a:lnTo>
                    <a:pt x="3505" y="24629"/>
                  </a:lnTo>
                  <a:lnTo>
                    <a:pt x="3505" y="16828"/>
                  </a:lnTo>
                  <a:close/>
                  <a:moveTo>
                    <a:pt x="19394" y="16828"/>
                  </a:moveTo>
                  <a:lnTo>
                    <a:pt x="19394" y="24629"/>
                  </a:lnTo>
                  <a:lnTo>
                    <a:pt x="11662" y="24629"/>
                  </a:lnTo>
                  <a:lnTo>
                    <a:pt x="11662" y="16828"/>
                  </a:lnTo>
                  <a:close/>
                  <a:moveTo>
                    <a:pt x="27561" y="16828"/>
                  </a:moveTo>
                  <a:lnTo>
                    <a:pt x="27561" y="24629"/>
                  </a:lnTo>
                  <a:lnTo>
                    <a:pt x="19818" y="24629"/>
                  </a:lnTo>
                  <a:lnTo>
                    <a:pt x="19818" y="16828"/>
                  </a:lnTo>
                  <a:close/>
                  <a:moveTo>
                    <a:pt x="35328" y="16828"/>
                  </a:moveTo>
                  <a:lnTo>
                    <a:pt x="35328" y="24629"/>
                  </a:lnTo>
                  <a:lnTo>
                    <a:pt x="27985" y="24629"/>
                  </a:lnTo>
                  <a:lnTo>
                    <a:pt x="27985" y="16828"/>
                  </a:lnTo>
                  <a:close/>
                  <a:moveTo>
                    <a:pt x="43496" y="16828"/>
                  </a:moveTo>
                  <a:lnTo>
                    <a:pt x="43496" y="24629"/>
                  </a:lnTo>
                  <a:lnTo>
                    <a:pt x="35752" y="24629"/>
                  </a:lnTo>
                  <a:lnTo>
                    <a:pt x="35752" y="16828"/>
                  </a:lnTo>
                  <a:close/>
                  <a:moveTo>
                    <a:pt x="51652" y="16828"/>
                  </a:moveTo>
                  <a:lnTo>
                    <a:pt x="51652" y="24629"/>
                  </a:lnTo>
                  <a:lnTo>
                    <a:pt x="43919" y="24629"/>
                  </a:lnTo>
                  <a:lnTo>
                    <a:pt x="43919" y="16828"/>
                  </a:lnTo>
                  <a:close/>
                  <a:moveTo>
                    <a:pt x="59819" y="16828"/>
                  </a:moveTo>
                  <a:lnTo>
                    <a:pt x="59819" y="24629"/>
                  </a:lnTo>
                  <a:lnTo>
                    <a:pt x="52075" y="24629"/>
                  </a:lnTo>
                  <a:lnTo>
                    <a:pt x="52075" y="16828"/>
                  </a:lnTo>
                  <a:close/>
                  <a:moveTo>
                    <a:pt x="67975" y="16828"/>
                  </a:moveTo>
                  <a:lnTo>
                    <a:pt x="67975" y="24629"/>
                  </a:lnTo>
                  <a:lnTo>
                    <a:pt x="60243" y="24629"/>
                  </a:lnTo>
                  <a:lnTo>
                    <a:pt x="60243" y="16828"/>
                  </a:lnTo>
                  <a:close/>
                  <a:moveTo>
                    <a:pt x="76452" y="16828"/>
                  </a:moveTo>
                  <a:lnTo>
                    <a:pt x="76452" y="24629"/>
                  </a:lnTo>
                  <a:lnTo>
                    <a:pt x="68399" y="24629"/>
                  </a:lnTo>
                  <a:lnTo>
                    <a:pt x="68399" y="16828"/>
                  </a:lnTo>
                  <a:close/>
                  <a:moveTo>
                    <a:pt x="84608" y="16828"/>
                  </a:moveTo>
                  <a:lnTo>
                    <a:pt x="84608" y="24629"/>
                  </a:lnTo>
                  <a:lnTo>
                    <a:pt x="76865" y="24629"/>
                  </a:lnTo>
                  <a:lnTo>
                    <a:pt x="76865" y="16828"/>
                  </a:lnTo>
                  <a:close/>
                  <a:moveTo>
                    <a:pt x="92776" y="16828"/>
                  </a:moveTo>
                  <a:lnTo>
                    <a:pt x="92776" y="24629"/>
                  </a:lnTo>
                  <a:lnTo>
                    <a:pt x="85032" y="24629"/>
                  </a:lnTo>
                  <a:lnTo>
                    <a:pt x="85032" y="16828"/>
                  </a:lnTo>
                  <a:close/>
                  <a:moveTo>
                    <a:pt x="100932" y="16828"/>
                  </a:moveTo>
                  <a:lnTo>
                    <a:pt x="100932" y="24629"/>
                  </a:lnTo>
                  <a:lnTo>
                    <a:pt x="93200" y="24629"/>
                  </a:lnTo>
                  <a:lnTo>
                    <a:pt x="93200" y="16828"/>
                  </a:lnTo>
                  <a:close/>
                  <a:moveTo>
                    <a:pt x="109099" y="16828"/>
                  </a:moveTo>
                  <a:lnTo>
                    <a:pt x="109099" y="24629"/>
                  </a:lnTo>
                  <a:lnTo>
                    <a:pt x="101356" y="24629"/>
                  </a:lnTo>
                  <a:lnTo>
                    <a:pt x="101356" y="16828"/>
                  </a:lnTo>
                  <a:close/>
                  <a:moveTo>
                    <a:pt x="116866" y="16828"/>
                  </a:moveTo>
                  <a:lnTo>
                    <a:pt x="116866" y="24629"/>
                  </a:lnTo>
                  <a:lnTo>
                    <a:pt x="109523" y="24629"/>
                  </a:lnTo>
                  <a:lnTo>
                    <a:pt x="109523" y="16828"/>
                  </a:lnTo>
                  <a:close/>
                  <a:moveTo>
                    <a:pt x="125022" y="16828"/>
                  </a:moveTo>
                  <a:lnTo>
                    <a:pt x="125022" y="24629"/>
                  </a:lnTo>
                  <a:lnTo>
                    <a:pt x="117290" y="24629"/>
                  </a:lnTo>
                  <a:lnTo>
                    <a:pt x="117290" y="16828"/>
                  </a:lnTo>
                  <a:close/>
                  <a:moveTo>
                    <a:pt x="133190" y="16828"/>
                  </a:moveTo>
                  <a:lnTo>
                    <a:pt x="133190" y="24629"/>
                  </a:lnTo>
                  <a:lnTo>
                    <a:pt x="125446" y="24629"/>
                  </a:lnTo>
                  <a:lnTo>
                    <a:pt x="125446" y="16828"/>
                  </a:lnTo>
                  <a:close/>
                  <a:moveTo>
                    <a:pt x="141346" y="16828"/>
                  </a:moveTo>
                  <a:lnTo>
                    <a:pt x="141346" y="24629"/>
                  </a:lnTo>
                  <a:lnTo>
                    <a:pt x="133614" y="24629"/>
                  </a:lnTo>
                  <a:lnTo>
                    <a:pt x="133614" y="16828"/>
                  </a:lnTo>
                  <a:close/>
                  <a:moveTo>
                    <a:pt x="149513" y="16828"/>
                  </a:moveTo>
                  <a:lnTo>
                    <a:pt x="149513" y="24629"/>
                  </a:lnTo>
                  <a:lnTo>
                    <a:pt x="141770" y="24629"/>
                  </a:lnTo>
                  <a:lnTo>
                    <a:pt x="141770" y="16828"/>
                  </a:lnTo>
                  <a:close/>
                  <a:moveTo>
                    <a:pt x="157280" y="16828"/>
                  </a:moveTo>
                  <a:lnTo>
                    <a:pt x="157280" y="24629"/>
                  </a:lnTo>
                  <a:lnTo>
                    <a:pt x="149937" y="24629"/>
                  </a:lnTo>
                  <a:lnTo>
                    <a:pt x="149937" y="16828"/>
                  </a:lnTo>
                  <a:close/>
                  <a:moveTo>
                    <a:pt x="165448" y="16828"/>
                  </a:moveTo>
                  <a:lnTo>
                    <a:pt x="165448" y="24629"/>
                  </a:lnTo>
                  <a:lnTo>
                    <a:pt x="157704" y="24629"/>
                  </a:lnTo>
                  <a:lnTo>
                    <a:pt x="157704" y="16828"/>
                  </a:lnTo>
                  <a:close/>
                  <a:moveTo>
                    <a:pt x="173604" y="16828"/>
                  </a:moveTo>
                  <a:lnTo>
                    <a:pt x="173604" y="24629"/>
                  </a:lnTo>
                  <a:lnTo>
                    <a:pt x="165871" y="24629"/>
                  </a:lnTo>
                  <a:lnTo>
                    <a:pt x="165871" y="16828"/>
                  </a:lnTo>
                  <a:close/>
                  <a:moveTo>
                    <a:pt x="181771" y="16828"/>
                  </a:moveTo>
                  <a:lnTo>
                    <a:pt x="181771" y="24629"/>
                  </a:lnTo>
                  <a:lnTo>
                    <a:pt x="174028" y="24629"/>
                  </a:lnTo>
                  <a:lnTo>
                    <a:pt x="174028" y="16828"/>
                  </a:lnTo>
                  <a:close/>
                  <a:moveTo>
                    <a:pt x="189927" y="16828"/>
                  </a:moveTo>
                  <a:lnTo>
                    <a:pt x="189927" y="24629"/>
                  </a:lnTo>
                  <a:lnTo>
                    <a:pt x="182195" y="24629"/>
                  </a:lnTo>
                  <a:lnTo>
                    <a:pt x="182195" y="16828"/>
                  </a:lnTo>
                  <a:close/>
                  <a:moveTo>
                    <a:pt x="198095" y="16828"/>
                  </a:moveTo>
                  <a:lnTo>
                    <a:pt x="198095" y="24629"/>
                  </a:lnTo>
                  <a:lnTo>
                    <a:pt x="190351" y="24629"/>
                  </a:lnTo>
                  <a:lnTo>
                    <a:pt x="190351" y="16828"/>
                  </a:lnTo>
                  <a:close/>
                  <a:moveTo>
                    <a:pt x="206251" y="16828"/>
                  </a:moveTo>
                  <a:lnTo>
                    <a:pt x="206251" y="24629"/>
                  </a:lnTo>
                  <a:lnTo>
                    <a:pt x="198519" y="24629"/>
                  </a:lnTo>
                  <a:lnTo>
                    <a:pt x="198519" y="16828"/>
                  </a:lnTo>
                  <a:close/>
                  <a:moveTo>
                    <a:pt x="214419" y="16828"/>
                  </a:moveTo>
                  <a:lnTo>
                    <a:pt x="214419" y="24629"/>
                  </a:lnTo>
                  <a:lnTo>
                    <a:pt x="206675" y="24629"/>
                  </a:lnTo>
                  <a:lnTo>
                    <a:pt x="206675" y="16828"/>
                  </a:lnTo>
                  <a:close/>
                  <a:moveTo>
                    <a:pt x="222575" y="16828"/>
                  </a:moveTo>
                  <a:lnTo>
                    <a:pt x="222575" y="24629"/>
                  </a:lnTo>
                  <a:lnTo>
                    <a:pt x="214842" y="24629"/>
                  </a:lnTo>
                  <a:lnTo>
                    <a:pt x="214842" y="16828"/>
                  </a:lnTo>
                  <a:close/>
                  <a:moveTo>
                    <a:pt x="230742" y="16828"/>
                  </a:moveTo>
                  <a:lnTo>
                    <a:pt x="230742" y="24629"/>
                  </a:lnTo>
                  <a:lnTo>
                    <a:pt x="222999" y="24629"/>
                  </a:lnTo>
                  <a:lnTo>
                    <a:pt x="222999" y="16828"/>
                  </a:lnTo>
                  <a:close/>
                  <a:moveTo>
                    <a:pt x="238898" y="16828"/>
                  </a:moveTo>
                  <a:lnTo>
                    <a:pt x="238898" y="24629"/>
                  </a:lnTo>
                  <a:lnTo>
                    <a:pt x="231166" y="24629"/>
                  </a:lnTo>
                  <a:lnTo>
                    <a:pt x="231166" y="16828"/>
                  </a:lnTo>
                  <a:close/>
                  <a:moveTo>
                    <a:pt x="247066" y="16828"/>
                  </a:moveTo>
                  <a:lnTo>
                    <a:pt x="247066" y="24629"/>
                  </a:lnTo>
                  <a:lnTo>
                    <a:pt x="239322" y="24629"/>
                  </a:lnTo>
                  <a:lnTo>
                    <a:pt x="239322" y="16828"/>
                  </a:lnTo>
                  <a:close/>
                  <a:moveTo>
                    <a:pt x="255222" y="16828"/>
                  </a:moveTo>
                  <a:lnTo>
                    <a:pt x="255222" y="24629"/>
                  </a:lnTo>
                  <a:lnTo>
                    <a:pt x="247490" y="24629"/>
                  </a:lnTo>
                  <a:lnTo>
                    <a:pt x="247490" y="16828"/>
                  </a:lnTo>
                  <a:close/>
                  <a:moveTo>
                    <a:pt x="263390" y="16828"/>
                  </a:moveTo>
                  <a:lnTo>
                    <a:pt x="263390" y="24629"/>
                  </a:lnTo>
                  <a:lnTo>
                    <a:pt x="255646" y="24629"/>
                  </a:lnTo>
                  <a:lnTo>
                    <a:pt x="255646" y="16828"/>
                  </a:lnTo>
                  <a:close/>
                  <a:moveTo>
                    <a:pt x="11238" y="25030"/>
                  </a:moveTo>
                  <a:lnTo>
                    <a:pt x="11238" y="32831"/>
                  </a:lnTo>
                  <a:lnTo>
                    <a:pt x="3505" y="32831"/>
                  </a:lnTo>
                  <a:lnTo>
                    <a:pt x="3505" y="25030"/>
                  </a:lnTo>
                  <a:close/>
                  <a:moveTo>
                    <a:pt x="19394" y="25030"/>
                  </a:moveTo>
                  <a:lnTo>
                    <a:pt x="19394" y="32831"/>
                  </a:lnTo>
                  <a:lnTo>
                    <a:pt x="11662" y="32831"/>
                  </a:lnTo>
                  <a:lnTo>
                    <a:pt x="11662" y="25030"/>
                  </a:lnTo>
                  <a:close/>
                  <a:moveTo>
                    <a:pt x="27561" y="25030"/>
                  </a:moveTo>
                  <a:lnTo>
                    <a:pt x="27561" y="32831"/>
                  </a:lnTo>
                  <a:lnTo>
                    <a:pt x="19818" y="32831"/>
                  </a:lnTo>
                  <a:lnTo>
                    <a:pt x="19818" y="25030"/>
                  </a:lnTo>
                  <a:close/>
                  <a:moveTo>
                    <a:pt x="35328" y="25030"/>
                  </a:moveTo>
                  <a:lnTo>
                    <a:pt x="35328" y="32831"/>
                  </a:lnTo>
                  <a:lnTo>
                    <a:pt x="27985" y="32831"/>
                  </a:lnTo>
                  <a:lnTo>
                    <a:pt x="27985" y="25030"/>
                  </a:lnTo>
                  <a:close/>
                  <a:moveTo>
                    <a:pt x="43496" y="25030"/>
                  </a:moveTo>
                  <a:lnTo>
                    <a:pt x="43496" y="32831"/>
                  </a:lnTo>
                  <a:lnTo>
                    <a:pt x="35752" y="32831"/>
                  </a:lnTo>
                  <a:lnTo>
                    <a:pt x="35752" y="25030"/>
                  </a:lnTo>
                  <a:close/>
                  <a:moveTo>
                    <a:pt x="51652" y="25030"/>
                  </a:moveTo>
                  <a:lnTo>
                    <a:pt x="51652" y="32831"/>
                  </a:lnTo>
                  <a:lnTo>
                    <a:pt x="43919" y="32831"/>
                  </a:lnTo>
                  <a:lnTo>
                    <a:pt x="43919" y="25030"/>
                  </a:lnTo>
                  <a:close/>
                  <a:moveTo>
                    <a:pt x="59819" y="25030"/>
                  </a:moveTo>
                  <a:lnTo>
                    <a:pt x="59819" y="32831"/>
                  </a:lnTo>
                  <a:lnTo>
                    <a:pt x="52075" y="32831"/>
                  </a:lnTo>
                  <a:lnTo>
                    <a:pt x="52075" y="25030"/>
                  </a:lnTo>
                  <a:close/>
                  <a:moveTo>
                    <a:pt x="67975" y="25030"/>
                  </a:moveTo>
                  <a:lnTo>
                    <a:pt x="67975" y="32831"/>
                  </a:lnTo>
                  <a:lnTo>
                    <a:pt x="60243" y="32831"/>
                  </a:lnTo>
                  <a:lnTo>
                    <a:pt x="60243" y="25030"/>
                  </a:lnTo>
                  <a:close/>
                  <a:moveTo>
                    <a:pt x="76452" y="25030"/>
                  </a:moveTo>
                  <a:lnTo>
                    <a:pt x="76452" y="32831"/>
                  </a:lnTo>
                  <a:lnTo>
                    <a:pt x="68399" y="32831"/>
                  </a:lnTo>
                  <a:lnTo>
                    <a:pt x="68399" y="25030"/>
                  </a:lnTo>
                  <a:close/>
                  <a:moveTo>
                    <a:pt x="84608" y="25030"/>
                  </a:moveTo>
                  <a:lnTo>
                    <a:pt x="84608" y="32831"/>
                  </a:lnTo>
                  <a:lnTo>
                    <a:pt x="76865" y="32831"/>
                  </a:lnTo>
                  <a:lnTo>
                    <a:pt x="76865" y="25030"/>
                  </a:lnTo>
                  <a:close/>
                  <a:moveTo>
                    <a:pt x="92776" y="25030"/>
                  </a:moveTo>
                  <a:lnTo>
                    <a:pt x="92776" y="32831"/>
                  </a:lnTo>
                  <a:lnTo>
                    <a:pt x="85032" y="32831"/>
                  </a:lnTo>
                  <a:lnTo>
                    <a:pt x="85032" y="25030"/>
                  </a:lnTo>
                  <a:close/>
                  <a:moveTo>
                    <a:pt x="100932" y="25030"/>
                  </a:moveTo>
                  <a:lnTo>
                    <a:pt x="100932" y="32831"/>
                  </a:lnTo>
                  <a:lnTo>
                    <a:pt x="93200" y="32831"/>
                  </a:lnTo>
                  <a:lnTo>
                    <a:pt x="93200" y="25030"/>
                  </a:lnTo>
                  <a:close/>
                  <a:moveTo>
                    <a:pt x="109099" y="25030"/>
                  </a:moveTo>
                  <a:lnTo>
                    <a:pt x="109099" y="32831"/>
                  </a:lnTo>
                  <a:lnTo>
                    <a:pt x="101356" y="32831"/>
                  </a:lnTo>
                  <a:lnTo>
                    <a:pt x="101356" y="25030"/>
                  </a:lnTo>
                  <a:close/>
                  <a:moveTo>
                    <a:pt x="116866" y="25030"/>
                  </a:moveTo>
                  <a:lnTo>
                    <a:pt x="116866" y="32831"/>
                  </a:lnTo>
                  <a:lnTo>
                    <a:pt x="109523" y="32831"/>
                  </a:lnTo>
                  <a:lnTo>
                    <a:pt x="109523" y="25030"/>
                  </a:lnTo>
                  <a:close/>
                  <a:moveTo>
                    <a:pt x="125022" y="25030"/>
                  </a:moveTo>
                  <a:lnTo>
                    <a:pt x="125022" y="32831"/>
                  </a:lnTo>
                  <a:lnTo>
                    <a:pt x="117290" y="32831"/>
                  </a:lnTo>
                  <a:lnTo>
                    <a:pt x="117290" y="25030"/>
                  </a:lnTo>
                  <a:close/>
                  <a:moveTo>
                    <a:pt x="133190" y="25030"/>
                  </a:moveTo>
                  <a:lnTo>
                    <a:pt x="133190" y="32831"/>
                  </a:lnTo>
                  <a:lnTo>
                    <a:pt x="125446" y="32831"/>
                  </a:lnTo>
                  <a:lnTo>
                    <a:pt x="125446" y="25030"/>
                  </a:lnTo>
                  <a:close/>
                  <a:moveTo>
                    <a:pt x="141346" y="25030"/>
                  </a:moveTo>
                  <a:lnTo>
                    <a:pt x="141346" y="32831"/>
                  </a:lnTo>
                  <a:lnTo>
                    <a:pt x="133614" y="32831"/>
                  </a:lnTo>
                  <a:lnTo>
                    <a:pt x="133614" y="25030"/>
                  </a:lnTo>
                  <a:close/>
                  <a:moveTo>
                    <a:pt x="149513" y="25030"/>
                  </a:moveTo>
                  <a:lnTo>
                    <a:pt x="149513" y="32831"/>
                  </a:lnTo>
                  <a:lnTo>
                    <a:pt x="141770" y="32831"/>
                  </a:lnTo>
                  <a:lnTo>
                    <a:pt x="141770" y="25030"/>
                  </a:lnTo>
                  <a:close/>
                  <a:moveTo>
                    <a:pt x="157280" y="25030"/>
                  </a:moveTo>
                  <a:lnTo>
                    <a:pt x="157280" y="32831"/>
                  </a:lnTo>
                  <a:lnTo>
                    <a:pt x="149937" y="32831"/>
                  </a:lnTo>
                  <a:lnTo>
                    <a:pt x="149937" y="25030"/>
                  </a:lnTo>
                  <a:close/>
                  <a:moveTo>
                    <a:pt x="165448" y="25030"/>
                  </a:moveTo>
                  <a:lnTo>
                    <a:pt x="165448" y="32831"/>
                  </a:lnTo>
                  <a:lnTo>
                    <a:pt x="157704" y="32831"/>
                  </a:lnTo>
                  <a:lnTo>
                    <a:pt x="157704" y="25030"/>
                  </a:lnTo>
                  <a:close/>
                  <a:moveTo>
                    <a:pt x="173604" y="25030"/>
                  </a:moveTo>
                  <a:lnTo>
                    <a:pt x="173604" y="32831"/>
                  </a:lnTo>
                  <a:lnTo>
                    <a:pt x="165871" y="32831"/>
                  </a:lnTo>
                  <a:lnTo>
                    <a:pt x="165871" y="25030"/>
                  </a:lnTo>
                  <a:close/>
                  <a:moveTo>
                    <a:pt x="181771" y="25030"/>
                  </a:moveTo>
                  <a:lnTo>
                    <a:pt x="181771" y="32831"/>
                  </a:lnTo>
                  <a:lnTo>
                    <a:pt x="174028" y="32831"/>
                  </a:lnTo>
                  <a:lnTo>
                    <a:pt x="174028" y="25030"/>
                  </a:lnTo>
                  <a:close/>
                  <a:moveTo>
                    <a:pt x="189927" y="25030"/>
                  </a:moveTo>
                  <a:lnTo>
                    <a:pt x="189927" y="32831"/>
                  </a:lnTo>
                  <a:lnTo>
                    <a:pt x="182195" y="32831"/>
                  </a:lnTo>
                  <a:lnTo>
                    <a:pt x="182195" y="25030"/>
                  </a:lnTo>
                  <a:close/>
                  <a:moveTo>
                    <a:pt x="198095" y="25030"/>
                  </a:moveTo>
                  <a:lnTo>
                    <a:pt x="198095" y="32831"/>
                  </a:lnTo>
                  <a:lnTo>
                    <a:pt x="190351" y="32831"/>
                  </a:lnTo>
                  <a:lnTo>
                    <a:pt x="190351" y="25030"/>
                  </a:lnTo>
                  <a:close/>
                  <a:moveTo>
                    <a:pt x="206251" y="25030"/>
                  </a:moveTo>
                  <a:lnTo>
                    <a:pt x="206251" y="32831"/>
                  </a:lnTo>
                  <a:lnTo>
                    <a:pt x="198519" y="32831"/>
                  </a:lnTo>
                  <a:lnTo>
                    <a:pt x="198519" y="25030"/>
                  </a:lnTo>
                  <a:close/>
                  <a:moveTo>
                    <a:pt x="214419" y="25030"/>
                  </a:moveTo>
                  <a:lnTo>
                    <a:pt x="214419" y="32831"/>
                  </a:lnTo>
                  <a:lnTo>
                    <a:pt x="206675" y="32831"/>
                  </a:lnTo>
                  <a:lnTo>
                    <a:pt x="206675" y="25030"/>
                  </a:lnTo>
                  <a:close/>
                  <a:moveTo>
                    <a:pt x="222575" y="25030"/>
                  </a:moveTo>
                  <a:lnTo>
                    <a:pt x="222575" y="32831"/>
                  </a:lnTo>
                  <a:lnTo>
                    <a:pt x="214842" y="32831"/>
                  </a:lnTo>
                  <a:lnTo>
                    <a:pt x="214842" y="25030"/>
                  </a:lnTo>
                  <a:close/>
                  <a:moveTo>
                    <a:pt x="230742" y="25030"/>
                  </a:moveTo>
                  <a:lnTo>
                    <a:pt x="230742" y="32831"/>
                  </a:lnTo>
                  <a:lnTo>
                    <a:pt x="222999" y="32831"/>
                  </a:lnTo>
                  <a:lnTo>
                    <a:pt x="222999" y="25030"/>
                  </a:lnTo>
                  <a:close/>
                  <a:moveTo>
                    <a:pt x="238898" y="25030"/>
                  </a:moveTo>
                  <a:lnTo>
                    <a:pt x="238898" y="32831"/>
                  </a:lnTo>
                  <a:lnTo>
                    <a:pt x="231166" y="32831"/>
                  </a:lnTo>
                  <a:lnTo>
                    <a:pt x="231166" y="25030"/>
                  </a:lnTo>
                  <a:close/>
                  <a:moveTo>
                    <a:pt x="247066" y="25030"/>
                  </a:moveTo>
                  <a:lnTo>
                    <a:pt x="247066" y="32831"/>
                  </a:lnTo>
                  <a:lnTo>
                    <a:pt x="239322" y="32831"/>
                  </a:lnTo>
                  <a:lnTo>
                    <a:pt x="239322" y="25030"/>
                  </a:lnTo>
                  <a:close/>
                  <a:moveTo>
                    <a:pt x="255222" y="25030"/>
                  </a:moveTo>
                  <a:lnTo>
                    <a:pt x="255222" y="32831"/>
                  </a:lnTo>
                  <a:lnTo>
                    <a:pt x="247490" y="32831"/>
                  </a:lnTo>
                  <a:lnTo>
                    <a:pt x="247490" y="25030"/>
                  </a:lnTo>
                  <a:close/>
                  <a:moveTo>
                    <a:pt x="263390" y="25030"/>
                  </a:moveTo>
                  <a:lnTo>
                    <a:pt x="263390" y="32831"/>
                  </a:lnTo>
                  <a:lnTo>
                    <a:pt x="255646" y="32831"/>
                  </a:lnTo>
                  <a:lnTo>
                    <a:pt x="255646" y="25030"/>
                  </a:lnTo>
                  <a:close/>
                  <a:moveTo>
                    <a:pt x="271546" y="25030"/>
                  </a:moveTo>
                  <a:lnTo>
                    <a:pt x="271546" y="32831"/>
                  </a:lnTo>
                  <a:lnTo>
                    <a:pt x="263813" y="32831"/>
                  </a:lnTo>
                  <a:lnTo>
                    <a:pt x="263813" y="25030"/>
                  </a:lnTo>
                  <a:close/>
                  <a:moveTo>
                    <a:pt x="11238" y="33243"/>
                  </a:moveTo>
                  <a:lnTo>
                    <a:pt x="11238" y="41032"/>
                  </a:lnTo>
                  <a:lnTo>
                    <a:pt x="3505" y="41032"/>
                  </a:lnTo>
                  <a:lnTo>
                    <a:pt x="3505" y="33243"/>
                  </a:lnTo>
                  <a:close/>
                  <a:moveTo>
                    <a:pt x="19394" y="33243"/>
                  </a:moveTo>
                  <a:lnTo>
                    <a:pt x="19394" y="41032"/>
                  </a:lnTo>
                  <a:lnTo>
                    <a:pt x="11662" y="41032"/>
                  </a:lnTo>
                  <a:lnTo>
                    <a:pt x="11662" y="33243"/>
                  </a:lnTo>
                  <a:close/>
                  <a:moveTo>
                    <a:pt x="27561" y="33243"/>
                  </a:moveTo>
                  <a:lnTo>
                    <a:pt x="27561" y="41032"/>
                  </a:lnTo>
                  <a:lnTo>
                    <a:pt x="19818" y="41032"/>
                  </a:lnTo>
                  <a:lnTo>
                    <a:pt x="19818" y="33243"/>
                  </a:lnTo>
                  <a:close/>
                  <a:moveTo>
                    <a:pt x="35328" y="33243"/>
                  </a:moveTo>
                  <a:lnTo>
                    <a:pt x="35328" y="41032"/>
                  </a:lnTo>
                  <a:lnTo>
                    <a:pt x="27985" y="41032"/>
                  </a:lnTo>
                  <a:lnTo>
                    <a:pt x="27985" y="33243"/>
                  </a:lnTo>
                  <a:close/>
                  <a:moveTo>
                    <a:pt x="43496" y="33243"/>
                  </a:moveTo>
                  <a:lnTo>
                    <a:pt x="43496" y="41032"/>
                  </a:lnTo>
                  <a:lnTo>
                    <a:pt x="35752" y="41032"/>
                  </a:lnTo>
                  <a:lnTo>
                    <a:pt x="35752" y="33243"/>
                  </a:lnTo>
                  <a:close/>
                  <a:moveTo>
                    <a:pt x="51652" y="33243"/>
                  </a:moveTo>
                  <a:lnTo>
                    <a:pt x="51652" y="41032"/>
                  </a:lnTo>
                  <a:lnTo>
                    <a:pt x="43919" y="41032"/>
                  </a:lnTo>
                  <a:lnTo>
                    <a:pt x="43919" y="33243"/>
                  </a:lnTo>
                  <a:close/>
                  <a:moveTo>
                    <a:pt x="59819" y="33243"/>
                  </a:moveTo>
                  <a:lnTo>
                    <a:pt x="59819" y="41032"/>
                  </a:lnTo>
                  <a:lnTo>
                    <a:pt x="52075" y="41032"/>
                  </a:lnTo>
                  <a:lnTo>
                    <a:pt x="52075" y="33243"/>
                  </a:lnTo>
                  <a:close/>
                  <a:moveTo>
                    <a:pt x="67975" y="33243"/>
                  </a:moveTo>
                  <a:lnTo>
                    <a:pt x="67975" y="41032"/>
                  </a:lnTo>
                  <a:lnTo>
                    <a:pt x="60243" y="41032"/>
                  </a:lnTo>
                  <a:lnTo>
                    <a:pt x="60243" y="33243"/>
                  </a:lnTo>
                  <a:close/>
                  <a:moveTo>
                    <a:pt x="76452" y="33243"/>
                  </a:moveTo>
                  <a:lnTo>
                    <a:pt x="76452" y="41032"/>
                  </a:lnTo>
                  <a:lnTo>
                    <a:pt x="68399" y="41032"/>
                  </a:lnTo>
                  <a:lnTo>
                    <a:pt x="68399" y="33243"/>
                  </a:lnTo>
                  <a:close/>
                  <a:moveTo>
                    <a:pt x="84608" y="33243"/>
                  </a:moveTo>
                  <a:lnTo>
                    <a:pt x="84608" y="41032"/>
                  </a:lnTo>
                  <a:lnTo>
                    <a:pt x="76865" y="41032"/>
                  </a:lnTo>
                  <a:lnTo>
                    <a:pt x="76865" y="33243"/>
                  </a:lnTo>
                  <a:close/>
                  <a:moveTo>
                    <a:pt x="92776" y="33243"/>
                  </a:moveTo>
                  <a:lnTo>
                    <a:pt x="92776" y="41032"/>
                  </a:lnTo>
                  <a:lnTo>
                    <a:pt x="85032" y="41032"/>
                  </a:lnTo>
                  <a:lnTo>
                    <a:pt x="85032" y="33243"/>
                  </a:lnTo>
                  <a:close/>
                  <a:moveTo>
                    <a:pt x="100932" y="33243"/>
                  </a:moveTo>
                  <a:lnTo>
                    <a:pt x="100932" y="41032"/>
                  </a:lnTo>
                  <a:lnTo>
                    <a:pt x="93200" y="41032"/>
                  </a:lnTo>
                  <a:lnTo>
                    <a:pt x="93200" y="33243"/>
                  </a:lnTo>
                  <a:close/>
                  <a:moveTo>
                    <a:pt x="109099" y="33243"/>
                  </a:moveTo>
                  <a:lnTo>
                    <a:pt x="109099" y="41032"/>
                  </a:lnTo>
                  <a:lnTo>
                    <a:pt x="101356" y="41032"/>
                  </a:lnTo>
                  <a:lnTo>
                    <a:pt x="101356" y="33243"/>
                  </a:lnTo>
                  <a:close/>
                  <a:moveTo>
                    <a:pt x="116866" y="33243"/>
                  </a:moveTo>
                  <a:lnTo>
                    <a:pt x="116866" y="41032"/>
                  </a:lnTo>
                  <a:lnTo>
                    <a:pt x="109523" y="41032"/>
                  </a:lnTo>
                  <a:lnTo>
                    <a:pt x="109523" y="33243"/>
                  </a:lnTo>
                  <a:close/>
                  <a:moveTo>
                    <a:pt x="125022" y="33243"/>
                  </a:moveTo>
                  <a:lnTo>
                    <a:pt x="125022" y="41032"/>
                  </a:lnTo>
                  <a:lnTo>
                    <a:pt x="117290" y="41032"/>
                  </a:lnTo>
                  <a:lnTo>
                    <a:pt x="117290" y="33243"/>
                  </a:lnTo>
                  <a:close/>
                  <a:moveTo>
                    <a:pt x="133190" y="33243"/>
                  </a:moveTo>
                  <a:lnTo>
                    <a:pt x="133190" y="41032"/>
                  </a:lnTo>
                  <a:lnTo>
                    <a:pt x="125446" y="41032"/>
                  </a:lnTo>
                  <a:lnTo>
                    <a:pt x="125446" y="33243"/>
                  </a:lnTo>
                  <a:close/>
                  <a:moveTo>
                    <a:pt x="141346" y="33243"/>
                  </a:moveTo>
                  <a:lnTo>
                    <a:pt x="141346" y="41032"/>
                  </a:lnTo>
                  <a:lnTo>
                    <a:pt x="133614" y="41032"/>
                  </a:lnTo>
                  <a:lnTo>
                    <a:pt x="133614" y="33243"/>
                  </a:lnTo>
                  <a:close/>
                  <a:moveTo>
                    <a:pt x="149513" y="33243"/>
                  </a:moveTo>
                  <a:lnTo>
                    <a:pt x="149513" y="41032"/>
                  </a:lnTo>
                  <a:lnTo>
                    <a:pt x="141770" y="41032"/>
                  </a:lnTo>
                  <a:lnTo>
                    <a:pt x="141770" y="33243"/>
                  </a:lnTo>
                  <a:close/>
                  <a:moveTo>
                    <a:pt x="157280" y="33243"/>
                  </a:moveTo>
                  <a:lnTo>
                    <a:pt x="157280" y="41032"/>
                  </a:lnTo>
                  <a:lnTo>
                    <a:pt x="149937" y="41032"/>
                  </a:lnTo>
                  <a:lnTo>
                    <a:pt x="149937" y="33243"/>
                  </a:lnTo>
                  <a:close/>
                  <a:moveTo>
                    <a:pt x="165448" y="33243"/>
                  </a:moveTo>
                  <a:lnTo>
                    <a:pt x="165448" y="41032"/>
                  </a:lnTo>
                  <a:lnTo>
                    <a:pt x="157704" y="41032"/>
                  </a:lnTo>
                  <a:lnTo>
                    <a:pt x="157704" y="33243"/>
                  </a:lnTo>
                  <a:close/>
                  <a:moveTo>
                    <a:pt x="173604" y="33243"/>
                  </a:moveTo>
                  <a:lnTo>
                    <a:pt x="173604" y="41032"/>
                  </a:lnTo>
                  <a:lnTo>
                    <a:pt x="165871" y="41032"/>
                  </a:lnTo>
                  <a:lnTo>
                    <a:pt x="165871" y="33243"/>
                  </a:lnTo>
                  <a:close/>
                  <a:moveTo>
                    <a:pt x="181771" y="33243"/>
                  </a:moveTo>
                  <a:lnTo>
                    <a:pt x="181771" y="41032"/>
                  </a:lnTo>
                  <a:lnTo>
                    <a:pt x="174028" y="41032"/>
                  </a:lnTo>
                  <a:lnTo>
                    <a:pt x="174028" y="33243"/>
                  </a:lnTo>
                  <a:close/>
                  <a:moveTo>
                    <a:pt x="189927" y="33243"/>
                  </a:moveTo>
                  <a:lnTo>
                    <a:pt x="189927" y="41032"/>
                  </a:lnTo>
                  <a:lnTo>
                    <a:pt x="182195" y="41032"/>
                  </a:lnTo>
                  <a:lnTo>
                    <a:pt x="182195" y="33243"/>
                  </a:lnTo>
                  <a:close/>
                  <a:moveTo>
                    <a:pt x="198095" y="33243"/>
                  </a:moveTo>
                  <a:lnTo>
                    <a:pt x="198095" y="41032"/>
                  </a:lnTo>
                  <a:lnTo>
                    <a:pt x="190351" y="41032"/>
                  </a:lnTo>
                  <a:lnTo>
                    <a:pt x="190351" y="33243"/>
                  </a:lnTo>
                  <a:close/>
                  <a:moveTo>
                    <a:pt x="206251" y="33243"/>
                  </a:moveTo>
                  <a:lnTo>
                    <a:pt x="206251" y="41032"/>
                  </a:lnTo>
                  <a:lnTo>
                    <a:pt x="198519" y="41032"/>
                  </a:lnTo>
                  <a:lnTo>
                    <a:pt x="198519" y="33243"/>
                  </a:lnTo>
                  <a:close/>
                  <a:moveTo>
                    <a:pt x="214419" y="33243"/>
                  </a:moveTo>
                  <a:lnTo>
                    <a:pt x="214419" y="41032"/>
                  </a:lnTo>
                  <a:lnTo>
                    <a:pt x="206675" y="41032"/>
                  </a:lnTo>
                  <a:lnTo>
                    <a:pt x="206675" y="33243"/>
                  </a:lnTo>
                  <a:close/>
                  <a:moveTo>
                    <a:pt x="222575" y="33243"/>
                  </a:moveTo>
                  <a:lnTo>
                    <a:pt x="222575" y="41032"/>
                  </a:lnTo>
                  <a:lnTo>
                    <a:pt x="214842" y="41032"/>
                  </a:lnTo>
                  <a:lnTo>
                    <a:pt x="214842" y="33243"/>
                  </a:lnTo>
                  <a:close/>
                  <a:moveTo>
                    <a:pt x="230742" y="33243"/>
                  </a:moveTo>
                  <a:lnTo>
                    <a:pt x="230742" y="41032"/>
                  </a:lnTo>
                  <a:lnTo>
                    <a:pt x="222999" y="41032"/>
                  </a:lnTo>
                  <a:lnTo>
                    <a:pt x="222999" y="33243"/>
                  </a:lnTo>
                  <a:close/>
                  <a:moveTo>
                    <a:pt x="238898" y="33243"/>
                  </a:moveTo>
                  <a:lnTo>
                    <a:pt x="238898" y="41032"/>
                  </a:lnTo>
                  <a:lnTo>
                    <a:pt x="231166" y="41032"/>
                  </a:lnTo>
                  <a:lnTo>
                    <a:pt x="231166" y="33243"/>
                  </a:lnTo>
                  <a:close/>
                  <a:moveTo>
                    <a:pt x="247066" y="33243"/>
                  </a:moveTo>
                  <a:lnTo>
                    <a:pt x="247066" y="41032"/>
                  </a:lnTo>
                  <a:lnTo>
                    <a:pt x="239322" y="41032"/>
                  </a:lnTo>
                  <a:lnTo>
                    <a:pt x="239322" y="33243"/>
                  </a:lnTo>
                  <a:close/>
                  <a:moveTo>
                    <a:pt x="255222" y="33243"/>
                  </a:moveTo>
                  <a:lnTo>
                    <a:pt x="255222" y="41032"/>
                  </a:lnTo>
                  <a:lnTo>
                    <a:pt x="247490" y="41032"/>
                  </a:lnTo>
                  <a:lnTo>
                    <a:pt x="247490" y="33243"/>
                  </a:lnTo>
                  <a:close/>
                  <a:moveTo>
                    <a:pt x="263390" y="33243"/>
                  </a:moveTo>
                  <a:lnTo>
                    <a:pt x="263390" y="41032"/>
                  </a:lnTo>
                  <a:lnTo>
                    <a:pt x="255646" y="41032"/>
                  </a:lnTo>
                  <a:lnTo>
                    <a:pt x="255646" y="33243"/>
                  </a:lnTo>
                  <a:close/>
                  <a:moveTo>
                    <a:pt x="271546" y="33243"/>
                  </a:moveTo>
                  <a:lnTo>
                    <a:pt x="271546" y="41032"/>
                  </a:lnTo>
                  <a:lnTo>
                    <a:pt x="263813" y="41032"/>
                  </a:lnTo>
                  <a:lnTo>
                    <a:pt x="263813" y="33243"/>
                  </a:lnTo>
                  <a:close/>
                  <a:moveTo>
                    <a:pt x="11238" y="41445"/>
                  </a:moveTo>
                  <a:lnTo>
                    <a:pt x="11238" y="49246"/>
                  </a:lnTo>
                  <a:lnTo>
                    <a:pt x="3505" y="49246"/>
                  </a:lnTo>
                  <a:lnTo>
                    <a:pt x="3505" y="41445"/>
                  </a:lnTo>
                  <a:close/>
                  <a:moveTo>
                    <a:pt x="19394" y="41445"/>
                  </a:moveTo>
                  <a:lnTo>
                    <a:pt x="19394" y="49246"/>
                  </a:lnTo>
                  <a:lnTo>
                    <a:pt x="11662" y="49246"/>
                  </a:lnTo>
                  <a:lnTo>
                    <a:pt x="11662" y="41445"/>
                  </a:lnTo>
                  <a:close/>
                  <a:moveTo>
                    <a:pt x="27561" y="41445"/>
                  </a:moveTo>
                  <a:lnTo>
                    <a:pt x="27561" y="49246"/>
                  </a:lnTo>
                  <a:lnTo>
                    <a:pt x="19818" y="49246"/>
                  </a:lnTo>
                  <a:lnTo>
                    <a:pt x="19818" y="41445"/>
                  </a:lnTo>
                  <a:close/>
                  <a:moveTo>
                    <a:pt x="35328" y="41445"/>
                  </a:moveTo>
                  <a:lnTo>
                    <a:pt x="35328" y="49246"/>
                  </a:lnTo>
                  <a:lnTo>
                    <a:pt x="27985" y="49246"/>
                  </a:lnTo>
                  <a:lnTo>
                    <a:pt x="27985" y="41445"/>
                  </a:lnTo>
                  <a:close/>
                  <a:moveTo>
                    <a:pt x="43496" y="41445"/>
                  </a:moveTo>
                  <a:lnTo>
                    <a:pt x="43496" y="49246"/>
                  </a:lnTo>
                  <a:lnTo>
                    <a:pt x="35752" y="49246"/>
                  </a:lnTo>
                  <a:lnTo>
                    <a:pt x="35752" y="41445"/>
                  </a:lnTo>
                  <a:close/>
                  <a:moveTo>
                    <a:pt x="51652" y="41445"/>
                  </a:moveTo>
                  <a:lnTo>
                    <a:pt x="51652" y="49246"/>
                  </a:lnTo>
                  <a:lnTo>
                    <a:pt x="43919" y="49246"/>
                  </a:lnTo>
                  <a:lnTo>
                    <a:pt x="43919" y="41445"/>
                  </a:lnTo>
                  <a:close/>
                  <a:moveTo>
                    <a:pt x="59819" y="41445"/>
                  </a:moveTo>
                  <a:lnTo>
                    <a:pt x="59819" y="49246"/>
                  </a:lnTo>
                  <a:lnTo>
                    <a:pt x="52075" y="49246"/>
                  </a:lnTo>
                  <a:lnTo>
                    <a:pt x="52075" y="41445"/>
                  </a:lnTo>
                  <a:close/>
                  <a:moveTo>
                    <a:pt x="67975" y="41445"/>
                  </a:moveTo>
                  <a:lnTo>
                    <a:pt x="67975" y="49246"/>
                  </a:lnTo>
                  <a:lnTo>
                    <a:pt x="60243" y="49246"/>
                  </a:lnTo>
                  <a:lnTo>
                    <a:pt x="60243" y="41445"/>
                  </a:lnTo>
                  <a:close/>
                  <a:moveTo>
                    <a:pt x="76452" y="41445"/>
                  </a:moveTo>
                  <a:lnTo>
                    <a:pt x="76452" y="49246"/>
                  </a:lnTo>
                  <a:lnTo>
                    <a:pt x="68399" y="49246"/>
                  </a:lnTo>
                  <a:lnTo>
                    <a:pt x="68399" y="41445"/>
                  </a:lnTo>
                  <a:close/>
                  <a:moveTo>
                    <a:pt x="84608" y="41445"/>
                  </a:moveTo>
                  <a:lnTo>
                    <a:pt x="84608" y="49246"/>
                  </a:lnTo>
                  <a:lnTo>
                    <a:pt x="76865" y="49246"/>
                  </a:lnTo>
                  <a:lnTo>
                    <a:pt x="76865" y="41445"/>
                  </a:lnTo>
                  <a:close/>
                  <a:moveTo>
                    <a:pt x="92776" y="41445"/>
                  </a:moveTo>
                  <a:lnTo>
                    <a:pt x="92776" y="49246"/>
                  </a:lnTo>
                  <a:lnTo>
                    <a:pt x="85032" y="49246"/>
                  </a:lnTo>
                  <a:lnTo>
                    <a:pt x="85032" y="41445"/>
                  </a:lnTo>
                  <a:close/>
                  <a:moveTo>
                    <a:pt x="100932" y="41445"/>
                  </a:moveTo>
                  <a:lnTo>
                    <a:pt x="100932" y="49246"/>
                  </a:lnTo>
                  <a:lnTo>
                    <a:pt x="93200" y="49246"/>
                  </a:lnTo>
                  <a:lnTo>
                    <a:pt x="93200" y="41445"/>
                  </a:lnTo>
                  <a:close/>
                  <a:moveTo>
                    <a:pt x="109099" y="41445"/>
                  </a:moveTo>
                  <a:lnTo>
                    <a:pt x="109099" y="49246"/>
                  </a:lnTo>
                  <a:lnTo>
                    <a:pt x="101356" y="49246"/>
                  </a:lnTo>
                  <a:lnTo>
                    <a:pt x="101356" y="41445"/>
                  </a:lnTo>
                  <a:close/>
                  <a:moveTo>
                    <a:pt x="116866" y="41445"/>
                  </a:moveTo>
                  <a:lnTo>
                    <a:pt x="116866" y="49246"/>
                  </a:lnTo>
                  <a:lnTo>
                    <a:pt x="109523" y="49246"/>
                  </a:lnTo>
                  <a:lnTo>
                    <a:pt x="109523" y="41445"/>
                  </a:lnTo>
                  <a:close/>
                  <a:moveTo>
                    <a:pt x="125022" y="41445"/>
                  </a:moveTo>
                  <a:lnTo>
                    <a:pt x="125022" y="49246"/>
                  </a:lnTo>
                  <a:lnTo>
                    <a:pt x="117290" y="49246"/>
                  </a:lnTo>
                  <a:lnTo>
                    <a:pt x="117290" y="41445"/>
                  </a:lnTo>
                  <a:close/>
                  <a:moveTo>
                    <a:pt x="133190" y="41445"/>
                  </a:moveTo>
                  <a:lnTo>
                    <a:pt x="133190" y="49246"/>
                  </a:lnTo>
                  <a:lnTo>
                    <a:pt x="125446" y="49246"/>
                  </a:lnTo>
                  <a:lnTo>
                    <a:pt x="125446" y="41445"/>
                  </a:lnTo>
                  <a:close/>
                  <a:moveTo>
                    <a:pt x="141346" y="41445"/>
                  </a:moveTo>
                  <a:lnTo>
                    <a:pt x="141346" y="49246"/>
                  </a:lnTo>
                  <a:lnTo>
                    <a:pt x="133614" y="49246"/>
                  </a:lnTo>
                  <a:lnTo>
                    <a:pt x="133614" y="41445"/>
                  </a:lnTo>
                  <a:close/>
                  <a:moveTo>
                    <a:pt x="149513" y="41445"/>
                  </a:moveTo>
                  <a:lnTo>
                    <a:pt x="149513" y="49246"/>
                  </a:lnTo>
                  <a:lnTo>
                    <a:pt x="141770" y="49246"/>
                  </a:lnTo>
                  <a:lnTo>
                    <a:pt x="141770" y="41445"/>
                  </a:lnTo>
                  <a:close/>
                  <a:moveTo>
                    <a:pt x="157280" y="41445"/>
                  </a:moveTo>
                  <a:lnTo>
                    <a:pt x="157280" y="49246"/>
                  </a:lnTo>
                  <a:lnTo>
                    <a:pt x="149937" y="49246"/>
                  </a:lnTo>
                  <a:lnTo>
                    <a:pt x="149937" y="41445"/>
                  </a:lnTo>
                  <a:close/>
                  <a:moveTo>
                    <a:pt x="165448" y="41445"/>
                  </a:moveTo>
                  <a:lnTo>
                    <a:pt x="165448" y="49246"/>
                  </a:lnTo>
                  <a:lnTo>
                    <a:pt x="157704" y="49246"/>
                  </a:lnTo>
                  <a:lnTo>
                    <a:pt x="157704" y="41445"/>
                  </a:lnTo>
                  <a:close/>
                  <a:moveTo>
                    <a:pt x="173604" y="41445"/>
                  </a:moveTo>
                  <a:lnTo>
                    <a:pt x="173604" y="49246"/>
                  </a:lnTo>
                  <a:lnTo>
                    <a:pt x="165871" y="49246"/>
                  </a:lnTo>
                  <a:lnTo>
                    <a:pt x="165871" y="41445"/>
                  </a:lnTo>
                  <a:close/>
                  <a:moveTo>
                    <a:pt x="181771" y="41445"/>
                  </a:moveTo>
                  <a:lnTo>
                    <a:pt x="181771" y="49246"/>
                  </a:lnTo>
                  <a:lnTo>
                    <a:pt x="174028" y="49246"/>
                  </a:lnTo>
                  <a:lnTo>
                    <a:pt x="174028" y="41445"/>
                  </a:lnTo>
                  <a:close/>
                  <a:moveTo>
                    <a:pt x="189927" y="41445"/>
                  </a:moveTo>
                  <a:lnTo>
                    <a:pt x="189927" y="49246"/>
                  </a:lnTo>
                  <a:lnTo>
                    <a:pt x="182195" y="49246"/>
                  </a:lnTo>
                  <a:lnTo>
                    <a:pt x="182195" y="41445"/>
                  </a:lnTo>
                  <a:close/>
                  <a:moveTo>
                    <a:pt x="198095" y="41445"/>
                  </a:moveTo>
                  <a:lnTo>
                    <a:pt x="198095" y="49246"/>
                  </a:lnTo>
                  <a:lnTo>
                    <a:pt x="190351" y="49246"/>
                  </a:lnTo>
                  <a:lnTo>
                    <a:pt x="190351" y="41445"/>
                  </a:lnTo>
                  <a:close/>
                  <a:moveTo>
                    <a:pt x="206251" y="41445"/>
                  </a:moveTo>
                  <a:lnTo>
                    <a:pt x="206251" y="49246"/>
                  </a:lnTo>
                  <a:lnTo>
                    <a:pt x="198519" y="49246"/>
                  </a:lnTo>
                  <a:lnTo>
                    <a:pt x="198519" y="41445"/>
                  </a:lnTo>
                  <a:close/>
                  <a:moveTo>
                    <a:pt x="214419" y="41445"/>
                  </a:moveTo>
                  <a:lnTo>
                    <a:pt x="214419" y="49246"/>
                  </a:lnTo>
                  <a:lnTo>
                    <a:pt x="206675" y="49246"/>
                  </a:lnTo>
                  <a:lnTo>
                    <a:pt x="206675" y="41445"/>
                  </a:lnTo>
                  <a:close/>
                  <a:moveTo>
                    <a:pt x="222575" y="41445"/>
                  </a:moveTo>
                  <a:lnTo>
                    <a:pt x="222575" y="49246"/>
                  </a:lnTo>
                  <a:lnTo>
                    <a:pt x="214842" y="49246"/>
                  </a:lnTo>
                  <a:lnTo>
                    <a:pt x="214842" y="41445"/>
                  </a:lnTo>
                  <a:close/>
                  <a:moveTo>
                    <a:pt x="230742" y="41445"/>
                  </a:moveTo>
                  <a:lnTo>
                    <a:pt x="230742" y="49246"/>
                  </a:lnTo>
                  <a:lnTo>
                    <a:pt x="222999" y="49246"/>
                  </a:lnTo>
                  <a:lnTo>
                    <a:pt x="222999" y="41445"/>
                  </a:lnTo>
                  <a:close/>
                  <a:moveTo>
                    <a:pt x="238898" y="41445"/>
                  </a:moveTo>
                  <a:lnTo>
                    <a:pt x="238898" y="49246"/>
                  </a:lnTo>
                  <a:lnTo>
                    <a:pt x="231166" y="49246"/>
                  </a:lnTo>
                  <a:lnTo>
                    <a:pt x="231166" y="41445"/>
                  </a:lnTo>
                  <a:close/>
                  <a:moveTo>
                    <a:pt x="247066" y="41445"/>
                  </a:moveTo>
                  <a:lnTo>
                    <a:pt x="247066" y="49246"/>
                  </a:lnTo>
                  <a:lnTo>
                    <a:pt x="239322" y="49246"/>
                  </a:lnTo>
                  <a:lnTo>
                    <a:pt x="239322" y="41445"/>
                  </a:lnTo>
                  <a:close/>
                  <a:moveTo>
                    <a:pt x="255222" y="41445"/>
                  </a:moveTo>
                  <a:lnTo>
                    <a:pt x="255222" y="49246"/>
                  </a:lnTo>
                  <a:lnTo>
                    <a:pt x="247490" y="49246"/>
                  </a:lnTo>
                  <a:lnTo>
                    <a:pt x="247490" y="41445"/>
                  </a:lnTo>
                  <a:close/>
                  <a:moveTo>
                    <a:pt x="263390" y="41445"/>
                  </a:moveTo>
                  <a:lnTo>
                    <a:pt x="263390" y="49246"/>
                  </a:lnTo>
                  <a:lnTo>
                    <a:pt x="255646" y="49246"/>
                  </a:lnTo>
                  <a:lnTo>
                    <a:pt x="255646" y="41445"/>
                  </a:lnTo>
                  <a:close/>
                  <a:moveTo>
                    <a:pt x="271546" y="41445"/>
                  </a:moveTo>
                  <a:lnTo>
                    <a:pt x="271546" y="49246"/>
                  </a:lnTo>
                  <a:lnTo>
                    <a:pt x="263813" y="49246"/>
                  </a:lnTo>
                  <a:lnTo>
                    <a:pt x="263813" y="41445"/>
                  </a:lnTo>
                  <a:close/>
                  <a:moveTo>
                    <a:pt x="11238" y="49658"/>
                  </a:moveTo>
                  <a:lnTo>
                    <a:pt x="11238" y="57448"/>
                  </a:lnTo>
                  <a:lnTo>
                    <a:pt x="3505" y="57448"/>
                  </a:lnTo>
                  <a:lnTo>
                    <a:pt x="3505" y="49658"/>
                  </a:lnTo>
                  <a:close/>
                  <a:moveTo>
                    <a:pt x="19394" y="49658"/>
                  </a:moveTo>
                  <a:lnTo>
                    <a:pt x="19394" y="57448"/>
                  </a:lnTo>
                  <a:lnTo>
                    <a:pt x="11662" y="57448"/>
                  </a:lnTo>
                  <a:lnTo>
                    <a:pt x="11662" y="49658"/>
                  </a:lnTo>
                  <a:close/>
                  <a:moveTo>
                    <a:pt x="27561" y="49658"/>
                  </a:moveTo>
                  <a:lnTo>
                    <a:pt x="27561" y="57448"/>
                  </a:lnTo>
                  <a:lnTo>
                    <a:pt x="19818" y="57448"/>
                  </a:lnTo>
                  <a:lnTo>
                    <a:pt x="19818" y="49658"/>
                  </a:lnTo>
                  <a:close/>
                  <a:moveTo>
                    <a:pt x="35328" y="49658"/>
                  </a:moveTo>
                  <a:lnTo>
                    <a:pt x="35328" y="57448"/>
                  </a:lnTo>
                  <a:lnTo>
                    <a:pt x="27985" y="57448"/>
                  </a:lnTo>
                  <a:lnTo>
                    <a:pt x="27985" y="49658"/>
                  </a:lnTo>
                  <a:close/>
                  <a:moveTo>
                    <a:pt x="43496" y="49647"/>
                  </a:moveTo>
                  <a:lnTo>
                    <a:pt x="43496" y="57448"/>
                  </a:lnTo>
                  <a:lnTo>
                    <a:pt x="35752" y="57448"/>
                  </a:lnTo>
                  <a:lnTo>
                    <a:pt x="35752" y="49647"/>
                  </a:lnTo>
                  <a:close/>
                  <a:moveTo>
                    <a:pt x="51652" y="49647"/>
                  </a:moveTo>
                  <a:lnTo>
                    <a:pt x="51652" y="57448"/>
                  </a:lnTo>
                  <a:lnTo>
                    <a:pt x="43919" y="57448"/>
                  </a:lnTo>
                  <a:lnTo>
                    <a:pt x="43919" y="49647"/>
                  </a:lnTo>
                  <a:close/>
                  <a:moveTo>
                    <a:pt x="59819" y="49647"/>
                  </a:moveTo>
                  <a:lnTo>
                    <a:pt x="59819" y="57448"/>
                  </a:lnTo>
                  <a:lnTo>
                    <a:pt x="52075" y="57448"/>
                  </a:lnTo>
                  <a:lnTo>
                    <a:pt x="52075" y="49647"/>
                  </a:lnTo>
                  <a:close/>
                  <a:moveTo>
                    <a:pt x="67975" y="49647"/>
                  </a:moveTo>
                  <a:lnTo>
                    <a:pt x="67975" y="57448"/>
                  </a:lnTo>
                  <a:lnTo>
                    <a:pt x="60243" y="57448"/>
                  </a:lnTo>
                  <a:lnTo>
                    <a:pt x="60243" y="49647"/>
                  </a:lnTo>
                  <a:close/>
                  <a:moveTo>
                    <a:pt x="76452" y="49647"/>
                  </a:moveTo>
                  <a:lnTo>
                    <a:pt x="76452" y="57448"/>
                  </a:lnTo>
                  <a:lnTo>
                    <a:pt x="68399" y="57448"/>
                  </a:lnTo>
                  <a:lnTo>
                    <a:pt x="68399" y="49647"/>
                  </a:lnTo>
                  <a:close/>
                  <a:moveTo>
                    <a:pt x="84608" y="49647"/>
                  </a:moveTo>
                  <a:lnTo>
                    <a:pt x="84608" y="57448"/>
                  </a:lnTo>
                  <a:lnTo>
                    <a:pt x="76865" y="57448"/>
                  </a:lnTo>
                  <a:lnTo>
                    <a:pt x="76865" y="49647"/>
                  </a:lnTo>
                  <a:close/>
                  <a:moveTo>
                    <a:pt x="92776" y="49647"/>
                  </a:moveTo>
                  <a:lnTo>
                    <a:pt x="92776" y="57448"/>
                  </a:lnTo>
                  <a:lnTo>
                    <a:pt x="85032" y="57448"/>
                  </a:lnTo>
                  <a:lnTo>
                    <a:pt x="85032" y="49647"/>
                  </a:lnTo>
                  <a:close/>
                  <a:moveTo>
                    <a:pt x="100932" y="49647"/>
                  </a:moveTo>
                  <a:lnTo>
                    <a:pt x="100932" y="57448"/>
                  </a:lnTo>
                  <a:lnTo>
                    <a:pt x="93200" y="57448"/>
                  </a:lnTo>
                  <a:lnTo>
                    <a:pt x="93200" y="49647"/>
                  </a:lnTo>
                  <a:close/>
                  <a:moveTo>
                    <a:pt x="109099" y="49647"/>
                  </a:moveTo>
                  <a:lnTo>
                    <a:pt x="109099" y="57448"/>
                  </a:lnTo>
                  <a:lnTo>
                    <a:pt x="101356" y="57448"/>
                  </a:lnTo>
                  <a:lnTo>
                    <a:pt x="101356" y="49647"/>
                  </a:lnTo>
                  <a:close/>
                  <a:moveTo>
                    <a:pt x="116866" y="49647"/>
                  </a:moveTo>
                  <a:lnTo>
                    <a:pt x="116866" y="57448"/>
                  </a:lnTo>
                  <a:lnTo>
                    <a:pt x="109523" y="57448"/>
                  </a:lnTo>
                  <a:lnTo>
                    <a:pt x="109523" y="49647"/>
                  </a:lnTo>
                  <a:close/>
                  <a:moveTo>
                    <a:pt x="125022" y="49647"/>
                  </a:moveTo>
                  <a:lnTo>
                    <a:pt x="125022" y="57448"/>
                  </a:lnTo>
                  <a:lnTo>
                    <a:pt x="117290" y="57448"/>
                  </a:lnTo>
                  <a:lnTo>
                    <a:pt x="117290" y="49647"/>
                  </a:lnTo>
                  <a:close/>
                  <a:moveTo>
                    <a:pt x="133190" y="49647"/>
                  </a:moveTo>
                  <a:lnTo>
                    <a:pt x="133190" y="57448"/>
                  </a:lnTo>
                  <a:lnTo>
                    <a:pt x="125446" y="57448"/>
                  </a:lnTo>
                  <a:lnTo>
                    <a:pt x="125446" y="49647"/>
                  </a:lnTo>
                  <a:close/>
                  <a:moveTo>
                    <a:pt x="141346" y="49647"/>
                  </a:moveTo>
                  <a:lnTo>
                    <a:pt x="141346" y="57448"/>
                  </a:lnTo>
                  <a:lnTo>
                    <a:pt x="133614" y="57448"/>
                  </a:lnTo>
                  <a:lnTo>
                    <a:pt x="133614" y="49647"/>
                  </a:lnTo>
                  <a:close/>
                  <a:moveTo>
                    <a:pt x="149513" y="49647"/>
                  </a:moveTo>
                  <a:lnTo>
                    <a:pt x="149513" y="57448"/>
                  </a:lnTo>
                  <a:lnTo>
                    <a:pt x="141770" y="57448"/>
                  </a:lnTo>
                  <a:lnTo>
                    <a:pt x="141770" y="49647"/>
                  </a:lnTo>
                  <a:close/>
                  <a:moveTo>
                    <a:pt x="157280" y="49647"/>
                  </a:moveTo>
                  <a:lnTo>
                    <a:pt x="157280" y="57448"/>
                  </a:lnTo>
                  <a:lnTo>
                    <a:pt x="149937" y="57448"/>
                  </a:lnTo>
                  <a:lnTo>
                    <a:pt x="149937" y="49647"/>
                  </a:lnTo>
                  <a:close/>
                  <a:moveTo>
                    <a:pt x="165448" y="49647"/>
                  </a:moveTo>
                  <a:lnTo>
                    <a:pt x="165448" y="57448"/>
                  </a:lnTo>
                  <a:lnTo>
                    <a:pt x="157704" y="57448"/>
                  </a:lnTo>
                  <a:lnTo>
                    <a:pt x="157704" y="49647"/>
                  </a:lnTo>
                  <a:close/>
                  <a:moveTo>
                    <a:pt x="173604" y="49647"/>
                  </a:moveTo>
                  <a:lnTo>
                    <a:pt x="173604" y="57448"/>
                  </a:lnTo>
                  <a:lnTo>
                    <a:pt x="165871" y="57448"/>
                  </a:lnTo>
                  <a:lnTo>
                    <a:pt x="165871" y="49647"/>
                  </a:lnTo>
                  <a:close/>
                  <a:moveTo>
                    <a:pt x="181771" y="49647"/>
                  </a:moveTo>
                  <a:lnTo>
                    <a:pt x="181771" y="57448"/>
                  </a:lnTo>
                  <a:lnTo>
                    <a:pt x="174028" y="57448"/>
                  </a:lnTo>
                  <a:lnTo>
                    <a:pt x="174028" y="49647"/>
                  </a:lnTo>
                  <a:close/>
                  <a:moveTo>
                    <a:pt x="189927" y="49647"/>
                  </a:moveTo>
                  <a:lnTo>
                    <a:pt x="189927" y="57448"/>
                  </a:lnTo>
                  <a:lnTo>
                    <a:pt x="182195" y="57448"/>
                  </a:lnTo>
                  <a:lnTo>
                    <a:pt x="182195" y="49647"/>
                  </a:lnTo>
                  <a:close/>
                  <a:moveTo>
                    <a:pt x="198095" y="49647"/>
                  </a:moveTo>
                  <a:lnTo>
                    <a:pt x="198095" y="57448"/>
                  </a:lnTo>
                  <a:lnTo>
                    <a:pt x="190351" y="57448"/>
                  </a:lnTo>
                  <a:lnTo>
                    <a:pt x="190351" y="49647"/>
                  </a:lnTo>
                  <a:close/>
                  <a:moveTo>
                    <a:pt x="206251" y="49647"/>
                  </a:moveTo>
                  <a:lnTo>
                    <a:pt x="206251" y="57448"/>
                  </a:lnTo>
                  <a:lnTo>
                    <a:pt x="198519" y="57448"/>
                  </a:lnTo>
                  <a:lnTo>
                    <a:pt x="198519" y="49647"/>
                  </a:lnTo>
                  <a:close/>
                  <a:moveTo>
                    <a:pt x="214419" y="49647"/>
                  </a:moveTo>
                  <a:lnTo>
                    <a:pt x="214419" y="57448"/>
                  </a:lnTo>
                  <a:lnTo>
                    <a:pt x="206675" y="57448"/>
                  </a:lnTo>
                  <a:lnTo>
                    <a:pt x="206675" y="49647"/>
                  </a:lnTo>
                  <a:close/>
                  <a:moveTo>
                    <a:pt x="222575" y="49647"/>
                  </a:moveTo>
                  <a:lnTo>
                    <a:pt x="222575" y="57448"/>
                  </a:lnTo>
                  <a:lnTo>
                    <a:pt x="214842" y="57448"/>
                  </a:lnTo>
                  <a:lnTo>
                    <a:pt x="214842" y="49647"/>
                  </a:lnTo>
                  <a:close/>
                  <a:moveTo>
                    <a:pt x="230742" y="49647"/>
                  </a:moveTo>
                  <a:lnTo>
                    <a:pt x="230742" y="57448"/>
                  </a:lnTo>
                  <a:lnTo>
                    <a:pt x="222999" y="57448"/>
                  </a:lnTo>
                  <a:lnTo>
                    <a:pt x="222999" y="49647"/>
                  </a:lnTo>
                  <a:close/>
                  <a:moveTo>
                    <a:pt x="238898" y="49658"/>
                  </a:moveTo>
                  <a:lnTo>
                    <a:pt x="238898" y="57448"/>
                  </a:lnTo>
                  <a:lnTo>
                    <a:pt x="231166" y="57448"/>
                  </a:lnTo>
                  <a:lnTo>
                    <a:pt x="231166" y="49658"/>
                  </a:lnTo>
                  <a:close/>
                  <a:moveTo>
                    <a:pt x="247066" y="49658"/>
                  </a:moveTo>
                  <a:lnTo>
                    <a:pt x="247066" y="57448"/>
                  </a:lnTo>
                  <a:lnTo>
                    <a:pt x="239322" y="57448"/>
                  </a:lnTo>
                  <a:lnTo>
                    <a:pt x="239322" y="49658"/>
                  </a:lnTo>
                  <a:close/>
                  <a:moveTo>
                    <a:pt x="255222" y="49658"/>
                  </a:moveTo>
                  <a:lnTo>
                    <a:pt x="255222" y="57448"/>
                  </a:lnTo>
                  <a:lnTo>
                    <a:pt x="247490" y="57448"/>
                  </a:lnTo>
                  <a:lnTo>
                    <a:pt x="247490" y="49658"/>
                  </a:lnTo>
                  <a:close/>
                  <a:moveTo>
                    <a:pt x="263390" y="49658"/>
                  </a:moveTo>
                  <a:lnTo>
                    <a:pt x="263390" y="57448"/>
                  </a:lnTo>
                  <a:lnTo>
                    <a:pt x="255646" y="57448"/>
                  </a:lnTo>
                  <a:lnTo>
                    <a:pt x="255646" y="49658"/>
                  </a:lnTo>
                  <a:close/>
                  <a:moveTo>
                    <a:pt x="271546" y="49647"/>
                  </a:moveTo>
                  <a:lnTo>
                    <a:pt x="271546" y="57448"/>
                  </a:lnTo>
                  <a:lnTo>
                    <a:pt x="263813" y="57448"/>
                  </a:lnTo>
                  <a:lnTo>
                    <a:pt x="263813" y="49647"/>
                  </a:lnTo>
                  <a:close/>
                  <a:moveTo>
                    <a:pt x="11238" y="57860"/>
                  </a:moveTo>
                  <a:lnTo>
                    <a:pt x="11238" y="65650"/>
                  </a:lnTo>
                  <a:lnTo>
                    <a:pt x="3505" y="65650"/>
                  </a:lnTo>
                  <a:lnTo>
                    <a:pt x="3505" y="57860"/>
                  </a:lnTo>
                  <a:close/>
                  <a:moveTo>
                    <a:pt x="19394" y="57860"/>
                  </a:moveTo>
                  <a:lnTo>
                    <a:pt x="19394" y="65650"/>
                  </a:lnTo>
                  <a:lnTo>
                    <a:pt x="11662" y="65650"/>
                  </a:lnTo>
                  <a:lnTo>
                    <a:pt x="11662" y="57860"/>
                  </a:lnTo>
                  <a:close/>
                  <a:moveTo>
                    <a:pt x="27561" y="57860"/>
                  </a:moveTo>
                  <a:lnTo>
                    <a:pt x="27561" y="65650"/>
                  </a:lnTo>
                  <a:lnTo>
                    <a:pt x="19818" y="65650"/>
                  </a:lnTo>
                  <a:lnTo>
                    <a:pt x="19818" y="57860"/>
                  </a:lnTo>
                  <a:close/>
                  <a:moveTo>
                    <a:pt x="35328" y="57860"/>
                  </a:moveTo>
                  <a:lnTo>
                    <a:pt x="35328" y="65650"/>
                  </a:lnTo>
                  <a:lnTo>
                    <a:pt x="27985" y="65650"/>
                  </a:lnTo>
                  <a:lnTo>
                    <a:pt x="27985" y="57860"/>
                  </a:lnTo>
                  <a:close/>
                  <a:moveTo>
                    <a:pt x="43496" y="57860"/>
                  </a:moveTo>
                  <a:lnTo>
                    <a:pt x="43496" y="65650"/>
                  </a:lnTo>
                  <a:lnTo>
                    <a:pt x="35752" y="65650"/>
                  </a:lnTo>
                  <a:lnTo>
                    <a:pt x="35752" y="57860"/>
                  </a:lnTo>
                  <a:close/>
                  <a:moveTo>
                    <a:pt x="51652" y="57860"/>
                  </a:moveTo>
                  <a:lnTo>
                    <a:pt x="51652" y="65650"/>
                  </a:lnTo>
                  <a:lnTo>
                    <a:pt x="43919" y="65650"/>
                  </a:lnTo>
                  <a:lnTo>
                    <a:pt x="43919" y="57860"/>
                  </a:lnTo>
                  <a:close/>
                  <a:moveTo>
                    <a:pt x="59819" y="57860"/>
                  </a:moveTo>
                  <a:lnTo>
                    <a:pt x="59819" y="65650"/>
                  </a:lnTo>
                  <a:lnTo>
                    <a:pt x="52075" y="65650"/>
                  </a:lnTo>
                  <a:lnTo>
                    <a:pt x="52075" y="57860"/>
                  </a:lnTo>
                  <a:close/>
                  <a:moveTo>
                    <a:pt x="67975" y="57860"/>
                  </a:moveTo>
                  <a:lnTo>
                    <a:pt x="67975" y="65650"/>
                  </a:lnTo>
                  <a:lnTo>
                    <a:pt x="60243" y="65650"/>
                  </a:lnTo>
                  <a:lnTo>
                    <a:pt x="60243" y="57860"/>
                  </a:lnTo>
                  <a:close/>
                  <a:moveTo>
                    <a:pt x="76452" y="57860"/>
                  </a:moveTo>
                  <a:lnTo>
                    <a:pt x="76452" y="65650"/>
                  </a:lnTo>
                  <a:lnTo>
                    <a:pt x="68399" y="65650"/>
                  </a:lnTo>
                  <a:lnTo>
                    <a:pt x="68399" y="57860"/>
                  </a:lnTo>
                  <a:close/>
                  <a:moveTo>
                    <a:pt x="84608" y="57860"/>
                  </a:moveTo>
                  <a:lnTo>
                    <a:pt x="84608" y="65650"/>
                  </a:lnTo>
                  <a:lnTo>
                    <a:pt x="76865" y="65650"/>
                  </a:lnTo>
                  <a:lnTo>
                    <a:pt x="76865" y="57860"/>
                  </a:lnTo>
                  <a:close/>
                  <a:moveTo>
                    <a:pt x="92776" y="57860"/>
                  </a:moveTo>
                  <a:lnTo>
                    <a:pt x="92776" y="65650"/>
                  </a:lnTo>
                  <a:lnTo>
                    <a:pt x="85032" y="65650"/>
                  </a:lnTo>
                  <a:lnTo>
                    <a:pt x="85032" y="57860"/>
                  </a:lnTo>
                  <a:close/>
                  <a:moveTo>
                    <a:pt x="100932" y="57860"/>
                  </a:moveTo>
                  <a:lnTo>
                    <a:pt x="100932" y="65650"/>
                  </a:lnTo>
                  <a:lnTo>
                    <a:pt x="93200" y="65650"/>
                  </a:lnTo>
                  <a:lnTo>
                    <a:pt x="93200" y="57860"/>
                  </a:lnTo>
                  <a:close/>
                  <a:moveTo>
                    <a:pt x="109099" y="57860"/>
                  </a:moveTo>
                  <a:lnTo>
                    <a:pt x="109099" y="65650"/>
                  </a:lnTo>
                  <a:lnTo>
                    <a:pt x="101356" y="65650"/>
                  </a:lnTo>
                  <a:lnTo>
                    <a:pt x="101356" y="57860"/>
                  </a:lnTo>
                  <a:close/>
                  <a:moveTo>
                    <a:pt x="116866" y="57860"/>
                  </a:moveTo>
                  <a:lnTo>
                    <a:pt x="116866" y="65650"/>
                  </a:lnTo>
                  <a:lnTo>
                    <a:pt x="109523" y="65650"/>
                  </a:lnTo>
                  <a:lnTo>
                    <a:pt x="109523" y="57860"/>
                  </a:lnTo>
                  <a:close/>
                  <a:moveTo>
                    <a:pt x="125022" y="57860"/>
                  </a:moveTo>
                  <a:lnTo>
                    <a:pt x="125022" y="65650"/>
                  </a:lnTo>
                  <a:lnTo>
                    <a:pt x="117290" y="65650"/>
                  </a:lnTo>
                  <a:lnTo>
                    <a:pt x="117290" y="57860"/>
                  </a:lnTo>
                  <a:close/>
                  <a:moveTo>
                    <a:pt x="133190" y="57860"/>
                  </a:moveTo>
                  <a:lnTo>
                    <a:pt x="133190" y="65650"/>
                  </a:lnTo>
                  <a:lnTo>
                    <a:pt x="125446" y="65650"/>
                  </a:lnTo>
                  <a:lnTo>
                    <a:pt x="125446" y="57860"/>
                  </a:lnTo>
                  <a:close/>
                  <a:moveTo>
                    <a:pt x="141346" y="57860"/>
                  </a:moveTo>
                  <a:lnTo>
                    <a:pt x="141346" y="65650"/>
                  </a:lnTo>
                  <a:lnTo>
                    <a:pt x="133614" y="65650"/>
                  </a:lnTo>
                  <a:lnTo>
                    <a:pt x="133614" y="57860"/>
                  </a:lnTo>
                  <a:close/>
                  <a:moveTo>
                    <a:pt x="149513" y="57860"/>
                  </a:moveTo>
                  <a:lnTo>
                    <a:pt x="149513" y="65650"/>
                  </a:lnTo>
                  <a:lnTo>
                    <a:pt x="141770" y="65650"/>
                  </a:lnTo>
                  <a:lnTo>
                    <a:pt x="141770" y="57860"/>
                  </a:lnTo>
                  <a:close/>
                  <a:moveTo>
                    <a:pt x="157280" y="57860"/>
                  </a:moveTo>
                  <a:lnTo>
                    <a:pt x="157280" y="65650"/>
                  </a:lnTo>
                  <a:lnTo>
                    <a:pt x="149937" y="65650"/>
                  </a:lnTo>
                  <a:lnTo>
                    <a:pt x="149937" y="57860"/>
                  </a:lnTo>
                  <a:close/>
                  <a:moveTo>
                    <a:pt x="165448" y="57860"/>
                  </a:moveTo>
                  <a:lnTo>
                    <a:pt x="165448" y="65650"/>
                  </a:lnTo>
                  <a:lnTo>
                    <a:pt x="157704" y="65650"/>
                  </a:lnTo>
                  <a:lnTo>
                    <a:pt x="157704" y="57860"/>
                  </a:lnTo>
                  <a:close/>
                  <a:moveTo>
                    <a:pt x="173604" y="57860"/>
                  </a:moveTo>
                  <a:lnTo>
                    <a:pt x="173604" y="65650"/>
                  </a:lnTo>
                  <a:lnTo>
                    <a:pt x="165871" y="65650"/>
                  </a:lnTo>
                  <a:lnTo>
                    <a:pt x="165871" y="57860"/>
                  </a:lnTo>
                  <a:close/>
                  <a:moveTo>
                    <a:pt x="181771" y="57860"/>
                  </a:moveTo>
                  <a:lnTo>
                    <a:pt x="181771" y="65650"/>
                  </a:lnTo>
                  <a:lnTo>
                    <a:pt x="174028" y="65650"/>
                  </a:lnTo>
                  <a:lnTo>
                    <a:pt x="174028" y="57860"/>
                  </a:lnTo>
                  <a:close/>
                  <a:moveTo>
                    <a:pt x="189927" y="57860"/>
                  </a:moveTo>
                  <a:lnTo>
                    <a:pt x="189927" y="65650"/>
                  </a:lnTo>
                  <a:lnTo>
                    <a:pt x="182195" y="65650"/>
                  </a:lnTo>
                  <a:lnTo>
                    <a:pt x="182195" y="57860"/>
                  </a:lnTo>
                  <a:close/>
                  <a:moveTo>
                    <a:pt x="198095" y="57860"/>
                  </a:moveTo>
                  <a:lnTo>
                    <a:pt x="198095" y="65650"/>
                  </a:lnTo>
                  <a:lnTo>
                    <a:pt x="190351" y="65650"/>
                  </a:lnTo>
                  <a:lnTo>
                    <a:pt x="190351" y="57860"/>
                  </a:lnTo>
                  <a:close/>
                  <a:moveTo>
                    <a:pt x="206251" y="57860"/>
                  </a:moveTo>
                  <a:lnTo>
                    <a:pt x="206251" y="65650"/>
                  </a:lnTo>
                  <a:lnTo>
                    <a:pt x="198519" y="65650"/>
                  </a:lnTo>
                  <a:lnTo>
                    <a:pt x="198519" y="57860"/>
                  </a:lnTo>
                  <a:close/>
                  <a:moveTo>
                    <a:pt x="214419" y="57860"/>
                  </a:moveTo>
                  <a:lnTo>
                    <a:pt x="214419" y="65650"/>
                  </a:lnTo>
                  <a:lnTo>
                    <a:pt x="206675" y="65650"/>
                  </a:lnTo>
                  <a:lnTo>
                    <a:pt x="206675" y="57860"/>
                  </a:lnTo>
                  <a:close/>
                  <a:moveTo>
                    <a:pt x="222575" y="57860"/>
                  </a:moveTo>
                  <a:lnTo>
                    <a:pt x="222575" y="65650"/>
                  </a:lnTo>
                  <a:lnTo>
                    <a:pt x="214842" y="65650"/>
                  </a:lnTo>
                  <a:lnTo>
                    <a:pt x="214842" y="57860"/>
                  </a:lnTo>
                  <a:close/>
                  <a:moveTo>
                    <a:pt x="230742" y="57860"/>
                  </a:moveTo>
                  <a:lnTo>
                    <a:pt x="230742" y="65650"/>
                  </a:lnTo>
                  <a:lnTo>
                    <a:pt x="222999" y="65650"/>
                  </a:lnTo>
                  <a:lnTo>
                    <a:pt x="222999" y="57860"/>
                  </a:lnTo>
                  <a:close/>
                  <a:moveTo>
                    <a:pt x="238898" y="57860"/>
                  </a:moveTo>
                  <a:lnTo>
                    <a:pt x="238898" y="65650"/>
                  </a:lnTo>
                  <a:lnTo>
                    <a:pt x="231166" y="65650"/>
                  </a:lnTo>
                  <a:lnTo>
                    <a:pt x="231166" y="57860"/>
                  </a:lnTo>
                  <a:close/>
                  <a:moveTo>
                    <a:pt x="247066" y="57860"/>
                  </a:moveTo>
                  <a:lnTo>
                    <a:pt x="247066" y="65650"/>
                  </a:lnTo>
                  <a:lnTo>
                    <a:pt x="239322" y="65650"/>
                  </a:lnTo>
                  <a:lnTo>
                    <a:pt x="239322" y="57860"/>
                  </a:lnTo>
                  <a:close/>
                  <a:moveTo>
                    <a:pt x="255222" y="57860"/>
                  </a:moveTo>
                  <a:lnTo>
                    <a:pt x="255222" y="65650"/>
                  </a:lnTo>
                  <a:lnTo>
                    <a:pt x="247490" y="65650"/>
                  </a:lnTo>
                  <a:lnTo>
                    <a:pt x="247490" y="57860"/>
                  </a:lnTo>
                  <a:close/>
                  <a:moveTo>
                    <a:pt x="263390" y="57860"/>
                  </a:moveTo>
                  <a:lnTo>
                    <a:pt x="263390" y="65650"/>
                  </a:lnTo>
                  <a:lnTo>
                    <a:pt x="255646" y="65650"/>
                  </a:lnTo>
                  <a:lnTo>
                    <a:pt x="255646" y="57860"/>
                  </a:lnTo>
                  <a:close/>
                  <a:moveTo>
                    <a:pt x="271546" y="57860"/>
                  </a:moveTo>
                  <a:lnTo>
                    <a:pt x="271546" y="65650"/>
                  </a:lnTo>
                  <a:lnTo>
                    <a:pt x="263813" y="65650"/>
                  </a:lnTo>
                  <a:lnTo>
                    <a:pt x="263813" y="57860"/>
                  </a:lnTo>
                  <a:close/>
                  <a:moveTo>
                    <a:pt x="11238" y="66062"/>
                  </a:moveTo>
                  <a:lnTo>
                    <a:pt x="11238" y="73863"/>
                  </a:lnTo>
                  <a:lnTo>
                    <a:pt x="3505" y="73863"/>
                  </a:lnTo>
                  <a:lnTo>
                    <a:pt x="3505" y="66062"/>
                  </a:lnTo>
                  <a:close/>
                  <a:moveTo>
                    <a:pt x="19394" y="66062"/>
                  </a:moveTo>
                  <a:lnTo>
                    <a:pt x="19394" y="73863"/>
                  </a:lnTo>
                  <a:lnTo>
                    <a:pt x="11662" y="73863"/>
                  </a:lnTo>
                  <a:lnTo>
                    <a:pt x="11662" y="66062"/>
                  </a:lnTo>
                  <a:close/>
                  <a:moveTo>
                    <a:pt x="27561" y="66062"/>
                  </a:moveTo>
                  <a:lnTo>
                    <a:pt x="27561" y="73863"/>
                  </a:lnTo>
                  <a:lnTo>
                    <a:pt x="19818" y="73863"/>
                  </a:lnTo>
                  <a:lnTo>
                    <a:pt x="19818" y="66062"/>
                  </a:lnTo>
                  <a:close/>
                  <a:moveTo>
                    <a:pt x="35328" y="66062"/>
                  </a:moveTo>
                  <a:lnTo>
                    <a:pt x="35328" y="73863"/>
                  </a:lnTo>
                  <a:lnTo>
                    <a:pt x="27985" y="73863"/>
                  </a:lnTo>
                  <a:lnTo>
                    <a:pt x="27985" y="66062"/>
                  </a:lnTo>
                  <a:close/>
                  <a:moveTo>
                    <a:pt x="43496" y="66062"/>
                  </a:moveTo>
                  <a:lnTo>
                    <a:pt x="43496" y="73863"/>
                  </a:lnTo>
                  <a:lnTo>
                    <a:pt x="35752" y="73863"/>
                  </a:lnTo>
                  <a:lnTo>
                    <a:pt x="35752" y="66062"/>
                  </a:lnTo>
                  <a:close/>
                  <a:moveTo>
                    <a:pt x="51652" y="66062"/>
                  </a:moveTo>
                  <a:lnTo>
                    <a:pt x="51652" y="73863"/>
                  </a:lnTo>
                  <a:lnTo>
                    <a:pt x="43919" y="73863"/>
                  </a:lnTo>
                  <a:lnTo>
                    <a:pt x="43919" y="66062"/>
                  </a:lnTo>
                  <a:close/>
                  <a:moveTo>
                    <a:pt x="59819" y="66062"/>
                  </a:moveTo>
                  <a:lnTo>
                    <a:pt x="59819" y="73863"/>
                  </a:lnTo>
                  <a:lnTo>
                    <a:pt x="52075" y="73863"/>
                  </a:lnTo>
                  <a:lnTo>
                    <a:pt x="52075" y="66062"/>
                  </a:lnTo>
                  <a:close/>
                  <a:moveTo>
                    <a:pt x="67975" y="66062"/>
                  </a:moveTo>
                  <a:lnTo>
                    <a:pt x="67975" y="73863"/>
                  </a:lnTo>
                  <a:lnTo>
                    <a:pt x="60243" y="73863"/>
                  </a:lnTo>
                  <a:lnTo>
                    <a:pt x="60243" y="66062"/>
                  </a:lnTo>
                  <a:close/>
                  <a:moveTo>
                    <a:pt x="76452" y="66062"/>
                  </a:moveTo>
                  <a:lnTo>
                    <a:pt x="76452" y="73863"/>
                  </a:lnTo>
                  <a:lnTo>
                    <a:pt x="68399" y="73863"/>
                  </a:lnTo>
                  <a:lnTo>
                    <a:pt x="68399" y="66062"/>
                  </a:lnTo>
                  <a:close/>
                  <a:moveTo>
                    <a:pt x="84608" y="66062"/>
                  </a:moveTo>
                  <a:lnTo>
                    <a:pt x="84608" y="73863"/>
                  </a:lnTo>
                  <a:lnTo>
                    <a:pt x="76865" y="73863"/>
                  </a:lnTo>
                  <a:lnTo>
                    <a:pt x="76865" y="66062"/>
                  </a:lnTo>
                  <a:close/>
                  <a:moveTo>
                    <a:pt x="92776" y="66062"/>
                  </a:moveTo>
                  <a:lnTo>
                    <a:pt x="92776" y="73863"/>
                  </a:lnTo>
                  <a:lnTo>
                    <a:pt x="85032" y="73863"/>
                  </a:lnTo>
                  <a:lnTo>
                    <a:pt x="85032" y="66062"/>
                  </a:lnTo>
                  <a:close/>
                  <a:moveTo>
                    <a:pt x="100932" y="66062"/>
                  </a:moveTo>
                  <a:lnTo>
                    <a:pt x="100932" y="73863"/>
                  </a:lnTo>
                  <a:lnTo>
                    <a:pt x="93200" y="73863"/>
                  </a:lnTo>
                  <a:lnTo>
                    <a:pt x="93200" y="66062"/>
                  </a:lnTo>
                  <a:close/>
                  <a:moveTo>
                    <a:pt x="109099" y="66062"/>
                  </a:moveTo>
                  <a:lnTo>
                    <a:pt x="109099" y="73863"/>
                  </a:lnTo>
                  <a:lnTo>
                    <a:pt x="101356" y="73863"/>
                  </a:lnTo>
                  <a:lnTo>
                    <a:pt x="101356" y="66062"/>
                  </a:lnTo>
                  <a:close/>
                  <a:moveTo>
                    <a:pt x="116866" y="66062"/>
                  </a:moveTo>
                  <a:lnTo>
                    <a:pt x="116866" y="73863"/>
                  </a:lnTo>
                  <a:lnTo>
                    <a:pt x="109523" y="73863"/>
                  </a:lnTo>
                  <a:lnTo>
                    <a:pt x="109523" y="66062"/>
                  </a:lnTo>
                  <a:close/>
                  <a:moveTo>
                    <a:pt x="125022" y="66062"/>
                  </a:moveTo>
                  <a:lnTo>
                    <a:pt x="125022" y="73863"/>
                  </a:lnTo>
                  <a:lnTo>
                    <a:pt x="117290" y="73863"/>
                  </a:lnTo>
                  <a:lnTo>
                    <a:pt x="117290" y="66062"/>
                  </a:lnTo>
                  <a:close/>
                  <a:moveTo>
                    <a:pt x="133190" y="66062"/>
                  </a:moveTo>
                  <a:lnTo>
                    <a:pt x="133190" y="73863"/>
                  </a:lnTo>
                  <a:lnTo>
                    <a:pt x="125446" y="73863"/>
                  </a:lnTo>
                  <a:lnTo>
                    <a:pt x="125446" y="66062"/>
                  </a:lnTo>
                  <a:close/>
                  <a:moveTo>
                    <a:pt x="141346" y="66062"/>
                  </a:moveTo>
                  <a:lnTo>
                    <a:pt x="141346" y="73863"/>
                  </a:lnTo>
                  <a:lnTo>
                    <a:pt x="133614" y="73863"/>
                  </a:lnTo>
                  <a:lnTo>
                    <a:pt x="133614" y="66062"/>
                  </a:lnTo>
                  <a:close/>
                  <a:moveTo>
                    <a:pt x="149513" y="66062"/>
                  </a:moveTo>
                  <a:lnTo>
                    <a:pt x="149513" y="73863"/>
                  </a:lnTo>
                  <a:lnTo>
                    <a:pt x="141770" y="73863"/>
                  </a:lnTo>
                  <a:lnTo>
                    <a:pt x="141770" y="66062"/>
                  </a:lnTo>
                  <a:close/>
                  <a:moveTo>
                    <a:pt x="157280" y="66062"/>
                  </a:moveTo>
                  <a:lnTo>
                    <a:pt x="157280" y="73863"/>
                  </a:lnTo>
                  <a:lnTo>
                    <a:pt x="149937" y="73863"/>
                  </a:lnTo>
                  <a:lnTo>
                    <a:pt x="149937" y="66062"/>
                  </a:lnTo>
                  <a:close/>
                  <a:moveTo>
                    <a:pt x="165448" y="66062"/>
                  </a:moveTo>
                  <a:lnTo>
                    <a:pt x="165448" y="73863"/>
                  </a:lnTo>
                  <a:lnTo>
                    <a:pt x="157704" y="73863"/>
                  </a:lnTo>
                  <a:lnTo>
                    <a:pt x="157704" y="66062"/>
                  </a:lnTo>
                  <a:close/>
                  <a:moveTo>
                    <a:pt x="173604" y="66062"/>
                  </a:moveTo>
                  <a:lnTo>
                    <a:pt x="173604" y="73863"/>
                  </a:lnTo>
                  <a:lnTo>
                    <a:pt x="165871" y="73863"/>
                  </a:lnTo>
                  <a:lnTo>
                    <a:pt x="165871" y="66062"/>
                  </a:lnTo>
                  <a:close/>
                  <a:moveTo>
                    <a:pt x="181771" y="66062"/>
                  </a:moveTo>
                  <a:lnTo>
                    <a:pt x="181771" y="73863"/>
                  </a:lnTo>
                  <a:lnTo>
                    <a:pt x="174028" y="73863"/>
                  </a:lnTo>
                  <a:lnTo>
                    <a:pt x="174028" y="66062"/>
                  </a:lnTo>
                  <a:close/>
                  <a:moveTo>
                    <a:pt x="189927" y="66062"/>
                  </a:moveTo>
                  <a:lnTo>
                    <a:pt x="189927" y="73863"/>
                  </a:lnTo>
                  <a:lnTo>
                    <a:pt x="182195" y="73863"/>
                  </a:lnTo>
                  <a:lnTo>
                    <a:pt x="182195" y="66062"/>
                  </a:lnTo>
                  <a:close/>
                  <a:moveTo>
                    <a:pt x="198095" y="66062"/>
                  </a:moveTo>
                  <a:lnTo>
                    <a:pt x="198095" y="73863"/>
                  </a:lnTo>
                  <a:lnTo>
                    <a:pt x="190351" y="73863"/>
                  </a:lnTo>
                  <a:lnTo>
                    <a:pt x="190351" y="66062"/>
                  </a:lnTo>
                  <a:close/>
                  <a:moveTo>
                    <a:pt x="206251" y="66062"/>
                  </a:moveTo>
                  <a:lnTo>
                    <a:pt x="206251" y="73863"/>
                  </a:lnTo>
                  <a:lnTo>
                    <a:pt x="198519" y="73863"/>
                  </a:lnTo>
                  <a:lnTo>
                    <a:pt x="198519" y="66062"/>
                  </a:lnTo>
                  <a:close/>
                  <a:moveTo>
                    <a:pt x="214419" y="66062"/>
                  </a:moveTo>
                  <a:lnTo>
                    <a:pt x="214419" y="73863"/>
                  </a:lnTo>
                  <a:lnTo>
                    <a:pt x="206675" y="73863"/>
                  </a:lnTo>
                  <a:lnTo>
                    <a:pt x="206675" y="66062"/>
                  </a:lnTo>
                  <a:close/>
                  <a:moveTo>
                    <a:pt x="222575" y="66062"/>
                  </a:moveTo>
                  <a:lnTo>
                    <a:pt x="222575" y="73863"/>
                  </a:lnTo>
                  <a:lnTo>
                    <a:pt x="214842" y="73863"/>
                  </a:lnTo>
                  <a:lnTo>
                    <a:pt x="214842" y="66062"/>
                  </a:lnTo>
                  <a:close/>
                  <a:moveTo>
                    <a:pt x="230742" y="66062"/>
                  </a:moveTo>
                  <a:lnTo>
                    <a:pt x="230742" y="73863"/>
                  </a:lnTo>
                  <a:lnTo>
                    <a:pt x="222999" y="73863"/>
                  </a:lnTo>
                  <a:lnTo>
                    <a:pt x="222999" y="66062"/>
                  </a:lnTo>
                  <a:close/>
                  <a:moveTo>
                    <a:pt x="238898" y="66062"/>
                  </a:moveTo>
                  <a:lnTo>
                    <a:pt x="238898" y="73863"/>
                  </a:lnTo>
                  <a:lnTo>
                    <a:pt x="231166" y="73863"/>
                  </a:lnTo>
                  <a:lnTo>
                    <a:pt x="231166" y="66062"/>
                  </a:lnTo>
                  <a:close/>
                  <a:moveTo>
                    <a:pt x="247066" y="66062"/>
                  </a:moveTo>
                  <a:lnTo>
                    <a:pt x="247066" y="73863"/>
                  </a:lnTo>
                  <a:lnTo>
                    <a:pt x="239322" y="73863"/>
                  </a:lnTo>
                  <a:lnTo>
                    <a:pt x="239322" y="66062"/>
                  </a:lnTo>
                  <a:close/>
                  <a:moveTo>
                    <a:pt x="255222" y="66062"/>
                  </a:moveTo>
                  <a:lnTo>
                    <a:pt x="255222" y="73863"/>
                  </a:lnTo>
                  <a:lnTo>
                    <a:pt x="247490" y="73863"/>
                  </a:lnTo>
                  <a:lnTo>
                    <a:pt x="247490" y="66062"/>
                  </a:lnTo>
                  <a:close/>
                  <a:moveTo>
                    <a:pt x="263390" y="66062"/>
                  </a:moveTo>
                  <a:lnTo>
                    <a:pt x="263390" y="73863"/>
                  </a:lnTo>
                  <a:lnTo>
                    <a:pt x="255646" y="73863"/>
                  </a:lnTo>
                  <a:lnTo>
                    <a:pt x="255646" y="66062"/>
                  </a:lnTo>
                  <a:close/>
                  <a:moveTo>
                    <a:pt x="271546" y="66062"/>
                  </a:moveTo>
                  <a:lnTo>
                    <a:pt x="271546" y="73863"/>
                  </a:lnTo>
                  <a:lnTo>
                    <a:pt x="263813" y="73863"/>
                  </a:lnTo>
                  <a:lnTo>
                    <a:pt x="263813" y="66062"/>
                  </a:lnTo>
                  <a:close/>
                  <a:moveTo>
                    <a:pt x="11238" y="74275"/>
                  </a:moveTo>
                  <a:lnTo>
                    <a:pt x="11238" y="82065"/>
                  </a:lnTo>
                  <a:lnTo>
                    <a:pt x="3505" y="82065"/>
                  </a:lnTo>
                  <a:lnTo>
                    <a:pt x="3505" y="74275"/>
                  </a:lnTo>
                  <a:close/>
                  <a:moveTo>
                    <a:pt x="19394" y="74275"/>
                  </a:moveTo>
                  <a:lnTo>
                    <a:pt x="19394" y="82065"/>
                  </a:lnTo>
                  <a:lnTo>
                    <a:pt x="11662" y="82065"/>
                  </a:lnTo>
                  <a:lnTo>
                    <a:pt x="11662" y="74275"/>
                  </a:lnTo>
                  <a:close/>
                  <a:moveTo>
                    <a:pt x="27561" y="74275"/>
                  </a:moveTo>
                  <a:lnTo>
                    <a:pt x="27561" y="82065"/>
                  </a:lnTo>
                  <a:lnTo>
                    <a:pt x="19818" y="82065"/>
                  </a:lnTo>
                  <a:lnTo>
                    <a:pt x="19818" y="74275"/>
                  </a:lnTo>
                  <a:close/>
                  <a:moveTo>
                    <a:pt x="35328" y="74275"/>
                  </a:moveTo>
                  <a:lnTo>
                    <a:pt x="35328" y="82065"/>
                  </a:lnTo>
                  <a:lnTo>
                    <a:pt x="27985" y="82065"/>
                  </a:lnTo>
                  <a:lnTo>
                    <a:pt x="27985" y="74275"/>
                  </a:lnTo>
                  <a:close/>
                  <a:moveTo>
                    <a:pt x="43496" y="74275"/>
                  </a:moveTo>
                  <a:lnTo>
                    <a:pt x="43496" y="82065"/>
                  </a:lnTo>
                  <a:lnTo>
                    <a:pt x="35752" y="82065"/>
                  </a:lnTo>
                  <a:lnTo>
                    <a:pt x="35752" y="74275"/>
                  </a:lnTo>
                  <a:close/>
                  <a:moveTo>
                    <a:pt x="51652" y="74275"/>
                  </a:moveTo>
                  <a:lnTo>
                    <a:pt x="51652" y="82065"/>
                  </a:lnTo>
                  <a:lnTo>
                    <a:pt x="43919" y="82065"/>
                  </a:lnTo>
                  <a:lnTo>
                    <a:pt x="43919" y="74275"/>
                  </a:lnTo>
                  <a:close/>
                  <a:moveTo>
                    <a:pt x="59819" y="74275"/>
                  </a:moveTo>
                  <a:lnTo>
                    <a:pt x="59819" y="82065"/>
                  </a:lnTo>
                  <a:lnTo>
                    <a:pt x="52075" y="82065"/>
                  </a:lnTo>
                  <a:lnTo>
                    <a:pt x="52075" y="74275"/>
                  </a:lnTo>
                  <a:close/>
                  <a:moveTo>
                    <a:pt x="67975" y="74275"/>
                  </a:moveTo>
                  <a:lnTo>
                    <a:pt x="67975" y="82065"/>
                  </a:lnTo>
                  <a:lnTo>
                    <a:pt x="60243" y="82065"/>
                  </a:lnTo>
                  <a:lnTo>
                    <a:pt x="60243" y="74275"/>
                  </a:lnTo>
                  <a:close/>
                  <a:moveTo>
                    <a:pt x="76452" y="74275"/>
                  </a:moveTo>
                  <a:lnTo>
                    <a:pt x="76452" y="82065"/>
                  </a:lnTo>
                  <a:lnTo>
                    <a:pt x="68399" y="82065"/>
                  </a:lnTo>
                  <a:lnTo>
                    <a:pt x="68399" y="74275"/>
                  </a:lnTo>
                  <a:close/>
                  <a:moveTo>
                    <a:pt x="84608" y="74275"/>
                  </a:moveTo>
                  <a:lnTo>
                    <a:pt x="84608" y="82065"/>
                  </a:lnTo>
                  <a:lnTo>
                    <a:pt x="76865" y="82065"/>
                  </a:lnTo>
                  <a:lnTo>
                    <a:pt x="76865" y="74275"/>
                  </a:lnTo>
                  <a:close/>
                  <a:moveTo>
                    <a:pt x="92776" y="74275"/>
                  </a:moveTo>
                  <a:lnTo>
                    <a:pt x="92776" y="82065"/>
                  </a:lnTo>
                  <a:lnTo>
                    <a:pt x="85032" y="82065"/>
                  </a:lnTo>
                  <a:lnTo>
                    <a:pt x="85032" y="74275"/>
                  </a:lnTo>
                  <a:close/>
                  <a:moveTo>
                    <a:pt x="100932" y="74275"/>
                  </a:moveTo>
                  <a:lnTo>
                    <a:pt x="100932" y="82065"/>
                  </a:lnTo>
                  <a:lnTo>
                    <a:pt x="93200" y="82065"/>
                  </a:lnTo>
                  <a:lnTo>
                    <a:pt x="93200" y="74275"/>
                  </a:lnTo>
                  <a:close/>
                  <a:moveTo>
                    <a:pt x="109099" y="74275"/>
                  </a:moveTo>
                  <a:lnTo>
                    <a:pt x="109099" y="82065"/>
                  </a:lnTo>
                  <a:lnTo>
                    <a:pt x="101356" y="82065"/>
                  </a:lnTo>
                  <a:lnTo>
                    <a:pt x="101356" y="74275"/>
                  </a:lnTo>
                  <a:close/>
                  <a:moveTo>
                    <a:pt x="116866" y="74275"/>
                  </a:moveTo>
                  <a:lnTo>
                    <a:pt x="116866" y="82065"/>
                  </a:lnTo>
                  <a:lnTo>
                    <a:pt x="109523" y="82065"/>
                  </a:lnTo>
                  <a:lnTo>
                    <a:pt x="109523" y="74275"/>
                  </a:lnTo>
                  <a:close/>
                  <a:moveTo>
                    <a:pt x="125022" y="74275"/>
                  </a:moveTo>
                  <a:lnTo>
                    <a:pt x="125022" y="82065"/>
                  </a:lnTo>
                  <a:lnTo>
                    <a:pt x="117290" y="82065"/>
                  </a:lnTo>
                  <a:lnTo>
                    <a:pt x="117290" y="74275"/>
                  </a:lnTo>
                  <a:close/>
                  <a:moveTo>
                    <a:pt x="133190" y="74275"/>
                  </a:moveTo>
                  <a:lnTo>
                    <a:pt x="133190" y="82065"/>
                  </a:lnTo>
                  <a:lnTo>
                    <a:pt x="125446" y="82065"/>
                  </a:lnTo>
                  <a:lnTo>
                    <a:pt x="125446" y="74275"/>
                  </a:lnTo>
                  <a:close/>
                  <a:moveTo>
                    <a:pt x="141346" y="74275"/>
                  </a:moveTo>
                  <a:lnTo>
                    <a:pt x="141346" y="82065"/>
                  </a:lnTo>
                  <a:lnTo>
                    <a:pt x="133614" y="82065"/>
                  </a:lnTo>
                  <a:lnTo>
                    <a:pt x="133614" y="74275"/>
                  </a:lnTo>
                  <a:close/>
                  <a:moveTo>
                    <a:pt x="149513" y="74275"/>
                  </a:moveTo>
                  <a:lnTo>
                    <a:pt x="149513" y="82065"/>
                  </a:lnTo>
                  <a:lnTo>
                    <a:pt x="141770" y="82065"/>
                  </a:lnTo>
                  <a:lnTo>
                    <a:pt x="141770" y="74275"/>
                  </a:lnTo>
                  <a:close/>
                  <a:moveTo>
                    <a:pt x="157280" y="74275"/>
                  </a:moveTo>
                  <a:lnTo>
                    <a:pt x="157280" y="82065"/>
                  </a:lnTo>
                  <a:lnTo>
                    <a:pt x="149937" y="82065"/>
                  </a:lnTo>
                  <a:lnTo>
                    <a:pt x="149937" y="74275"/>
                  </a:lnTo>
                  <a:close/>
                  <a:moveTo>
                    <a:pt x="165448" y="74275"/>
                  </a:moveTo>
                  <a:lnTo>
                    <a:pt x="165448" y="82065"/>
                  </a:lnTo>
                  <a:lnTo>
                    <a:pt x="157704" y="82065"/>
                  </a:lnTo>
                  <a:lnTo>
                    <a:pt x="157704" y="74275"/>
                  </a:lnTo>
                  <a:close/>
                  <a:moveTo>
                    <a:pt x="173604" y="74275"/>
                  </a:moveTo>
                  <a:lnTo>
                    <a:pt x="173604" y="82065"/>
                  </a:lnTo>
                  <a:lnTo>
                    <a:pt x="165871" y="82065"/>
                  </a:lnTo>
                  <a:lnTo>
                    <a:pt x="165871" y="74275"/>
                  </a:lnTo>
                  <a:close/>
                  <a:moveTo>
                    <a:pt x="181771" y="74275"/>
                  </a:moveTo>
                  <a:lnTo>
                    <a:pt x="181771" y="82065"/>
                  </a:lnTo>
                  <a:lnTo>
                    <a:pt x="174028" y="82065"/>
                  </a:lnTo>
                  <a:lnTo>
                    <a:pt x="174028" y="74275"/>
                  </a:lnTo>
                  <a:close/>
                  <a:moveTo>
                    <a:pt x="189927" y="74275"/>
                  </a:moveTo>
                  <a:lnTo>
                    <a:pt x="189927" y="82065"/>
                  </a:lnTo>
                  <a:lnTo>
                    <a:pt x="182195" y="82065"/>
                  </a:lnTo>
                  <a:lnTo>
                    <a:pt x="182195" y="74275"/>
                  </a:lnTo>
                  <a:close/>
                  <a:moveTo>
                    <a:pt x="198095" y="74275"/>
                  </a:moveTo>
                  <a:lnTo>
                    <a:pt x="198095" y="82065"/>
                  </a:lnTo>
                  <a:lnTo>
                    <a:pt x="190351" y="82065"/>
                  </a:lnTo>
                  <a:lnTo>
                    <a:pt x="190351" y="74275"/>
                  </a:lnTo>
                  <a:close/>
                  <a:moveTo>
                    <a:pt x="206251" y="74275"/>
                  </a:moveTo>
                  <a:lnTo>
                    <a:pt x="206251" y="82065"/>
                  </a:lnTo>
                  <a:lnTo>
                    <a:pt x="198519" y="82065"/>
                  </a:lnTo>
                  <a:lnTo>
                    <a:pt x="198519" y="74275"/>
                  </a:lnTo>
                  <a:close/>
                  <a:moveTo>
                    <a:pt x="214419" y="74275"/>
                  </a:moveTo>
                  <a:lnTo>
                    <a:pt x="214419" y="82065"/>
                  </a:lnTo>
                  <a:lnTo>
                    <a:pt x="206675" y="82065"/>
                  </a:lnTo>
                  <a:lnTo>
                    <a:pt x="206675" y="74275"/>
                  </a:lnTo>
                  <a:close/>
                  <a:moveTo>
                    <a:pt x="222575" y="74275"/>
                  </a:moveTo>
                  <a:lnTo>
                    <a:pt x="222575" y="82065"/>
                  </a:lnTo>
                  <a:lnTo>
                    <a:pt x="214842" y="82065"/>
                  </a:lnTo>
                  <a:lnTo>
                    <a:pt x="214842" y="74275"/>
                  </a:lnTo>
                  <a:close/>
                  <a:moveTo>
                    <a:pt x="230742" y="74275"/>
                  </a:moveTo>
                  <a:lnTo>
                    <a:pt x="230742" y="82065"/>
                  </a:lnTo>
                  <a:lnTo>
                    <a:pt x="222999" y="82065"/>
                  </a:lnTo>
                  <a:lnTo>
                    <a:pt x="222999" y="74275"/>
                  </a:lnTo>
                  <a:close/>
                  <a:moveTo>
                    <a:pt x="238898" y="74275"/>
                  </a:moveTo>
                  <a:lnTo>
                    <a:pt x="238898" y="82065"/>
                  </a:lnTo>
                  <a:lnTo>
                    <a:pt x="231166" y="82065"/>
                  </a:lnTo>
                  <a:lnTo>
                    <a:pt x="231166" y="74275"/>
                  </a:lnTo>
                  <a:close/>
                  <a:moveTo>
                    <a:pt x="247066" y="74275"/>
                  </a:moveTo>
                  <a:lnTo>
                    <a:pt x="247066" y="82065"/>
                  </a:lnTo>
                  <a:lnTo>
                    <a:pt x="239322" y="82065"/>
                  </a:lnTo>
                  <a:lnTo>
                    <a:pt x="239322" y="74275"/>
                  </a:lnTo>
                  <a:close/>
                  <a:moveTo>
                    <a:pt x="255222" y="74275"/>
                  </a:moveTo>
                  <a:lnTo>
                    <a:pt x="255222" y="82065"/>
                  </a:lnTo>
                  <a:lnTo>
                    <a:pt x="247490" y="82065"/>
                  </a:lnTo>
                  <a:lnTo>
                    <a:pt x="247490" y="74275"/>
                  </a:lnTo>
                  <a:close/>
                  <a:moveTo>
                    <a:pt x="263390" y="74275"/>
                  </a:moveTo>
                  <a:lnTo>
                    <a:pt x="263390" y="82065"/>
                  </a:lnTo>
                  <a:lnTo>
                    <a:pt x="255646" y="82065"/>
                  </a:lnTo>
                  <a:lnTo>
                    <a:pt x="255646" y="74275"/>
                  </a:lnTo>
                  <a:close/>
                  <a:moveTo>
                    <a:pt x="271546" y="74275"/>
                  </a:moveTo>
                  <a:lnTo>
                    <a:pt x="271546" y="82065"/>
                  </a:lnTo>
                  <a:lnTo>
                    <a:pt x="263813" y="82065"/>
                  </a:lnTo>
                  <a:lnTo>
                    <a:pt x="263813" y="74275"/>
                  </a:lnTo>
                  <a:close/>
                  <a:moveTo>
                    <a:pt x="84608" y="82477"/>
                  </a:moveTo>
                  <a:lnTo>
                    <a:pt x="84608" y="90267"/>
                  </a:lnTo>
                  <a:lnTo>
                    <a:pt x="76865" y="90267"/>
                  </a:lnTo>
                  <a:lnTo>
                    <a:pt x="76865" y="82477"/>
                  </a:lnTo>
                  <a:close/>
                  <a:moveTo>
                    <a:pt x="92776" y="82477"/>
                  </a:moveTo>
                  <a:lnTo>
                    <a:pt x="92776" y="90267"/>
                  </a:lnTo>
                  <a:lnTo>
                    <a:pt x="85032" y="90267"/>
                  </a:lnTo>
                  <a:lnTo>
                    <a:pt x="85032" y="82477"/>
                  </a:lnTo>
                  <a:close/>
                  <a:moveTo>
                    <a:pt x="100932" y="82477"/>
                  </a:moveTo>
                  <a:lnTo>
                    <a:pt x="100932" y="90267"/>
                  </a:lnTo>
                  <a:lnTo>
                    <a:pt x="93200" y="90267"/>
                  </a:lnTo>
                  <a:lnTo>
                    <a:pt x="93200" y="82477"/>
                  </a:lnTo>
                  <a:close/>
                  <a:moveTo>
                    <a:pt x="109099" y="82477"/>
                  </a:moveTo>
                  <a:lnTo>
                    <a:pt x="109099" y="90267"/>
                  </a:lnTo>
                  <a:lnTo>
                    <a:pt x="101356" y="90267"/>
                  </a:lnTo>
                  <a:lnTo>
                    <a:pt x="101356" y="82477"/>
                  </a:lnTo>
                  <a:close/>
                  <a:moveTo>
                    <a:pt x="116866" y="82477"/>
                  </a:moveTo>
                  <a:lnTo>
                    <a:pt x="116866" y="90267"/>
                  </a:lnTo>
                  <a:lnTo>
                    <a:pt x="109523" y="90267"/>
                  </a:lnTo>
                  <a:lnTo>
                    <a:pt x="109523" y="82477"/>
                  </a:lnTo>
                  <a:close/>
                  <a:moveTo>
                    <a:pt x="125022" y="82477"/>
                  </a:moveTo>
                  <a:lnTo>
                    <a:pt x="125022" y="90267"/>
                  </a:lnTo>
                  <a:lnTo>
                    <a:pt x="117290" y="90267"/>
                  </a:lnTo>
                  <a:lnTo>
                    <a:pt x="117290" y="82477"/>
                  </a:lnTo>
                  <a:close/>
                  <a:moveTo>
                    <a:pt x="133190" y="82477"/>
                  </a:moveTo>
                  <a:lnTo>
                    <a:pt x="133190" y="90267"/>
                  </a:lnTo>
                  <a:lnTo>
                    <a:pt x="125446" y="90267"/>
                  </a:lnTo>
                  <a:lnTo>
                    <a:pt x="125446" y="82477"/>
                  </a:lnTo>
                  <a:close/>
                  <a:moveTo>
                    <a:pt x="141346" y="82477"/>
                  </a:moveTo>
                  <a:lnTo>
                    <a:pt x="141346" y="90267"/>
                  </a:lnTo>
                  <a:lnTo>
                    <a:pt x="133614" y="90267"/>
                  </a:lnTo>
                  <a:lnTo>
                    <a:pt x="133614" y="82477"/>
                  </a:lnTo>
                  <a:close/>
                  <a:moveTo>
                    <a:pt x="149513" y="82477"/>
                  </a:moveTo>
                  <a:lnTo>
                    <a:pt x="149513" y="90267"/>
                  </a:lnTo>
                  <a:lnTo>
                    <a:pt x="141770" y="90267"/>
                  </a:lnTo>
                  <a:lnTo>
                    <a:pt x="141770" y="82477"/>
                  </a:lnTo>
                  <a:close/>
                  <a:moveTo>
                    <a:pt x="157280" y="82477"/>
                  </a:moveTo>
                  <a:lnTo>
                    <a:pt x="157280" y="90267"/>
                  </a:lnTo>
                  <a:lnTo>
                    <a:pt x="149937" y="90267"/>
                  </a:lnTo>
                  <a:lnTo>
                    <a:pt x="149937" y="82477"/>
                  </a:lnTo>
                  <a:close/>
                  <a:moveTo>
                    <a:pt x="165448" y="82477"/>
                  </a:moveTo>
                  <a:lnTo>
                    <a:pt x="165448" y="90267"/>
                  </a:lnTo>
                  <a:lnTo>
                    <a:pt x="157704" y="90267"/>
                  </a:lnTo>
                  <a:lnTo>
                    <a:pt x="157704" y="82477"/>
                  </a:lnTo>
                  <a:close/>
                  <a:moveTo>
                    <a:pt x="173604" y="82477"/>
                  </a:moveTo>
                  <a:lnTo>
                    <a:pt x="173604" y="90267"/>
                  </a:lnTo>
                  <a:lnTo>
                    <a:pt x="165871" y="90267"/>
                  </a:lnTo>
                  <a:lnTo>
                    <a:pt x="165871" y="82477"/>
                  </a:lnTo>
                  <a:close/>
                  <a:moveTo>
                    <a:pt x="189927" y="82477"/>
                  </a:moveTo>
                  <a:lnTo>
                    <a:pt x="189927" y="90267"/>
                  </a:lnTo>
                  <a:lnTo>
                    <a:pt x="182195" y="90267"/>
                  </a:lnTo>
                  <a:lnTo>
                    <a:pt x="182195" y="82477"/>
                  </a:lnTo>
                  <a:close/>
                  <a:moveTo>
                    <a:pt x="198095" y="82477"/>
                  </a:moveTo>
                  <a:lnTo>
                    <a:pt x="198095" y="90267"/>
                  </a:lnTo>
                  <a:lnTo>
                    <a:pt x="190351" y="90267"/>
                  </a:lnTo>
                  <a:lnTo>
                    <a:pt x="190351" y="82477"/>
                  </a:lnTo>
                  <a:close/>
                  <a:moveTo>
                    <a:pt x="206251" y="82477"/>
                  </a:moveTo>
                  <a:lnTo>
                    <a:pt x="206251" y="90267"/>
                  </a:lnTo>
                  <a:lnTo>
                    <a:pt x="198519" y="90267"/>
                  </a:lnTo>
                  <a:lnTo>
                    <a:pt x="198519" y="82477"/>
                  </a:lnTo>
                  <a:close/>
                  <a:moveTo>
                    <a:pt x="214419" y="82477"/>
                  </a:moveTo>
                  <a:lnTo>
                    <a:pt x="214419" y="90267"/>
                  </a:lnTo>
                  <a:lnTo>
                    <a:pt x="206675" y="90267"/>
                  </a:lnTo>
                  <a:lnTo>
                    <a:pt x="206675" y="82477"/>
                  </a:lnTo>
                  <a:close/>
                  <a:moveTo>
                    <a:pt x="222575" y="82477"/>
                  </a:moveTo>
                  <a:lnTo>
                    <a:pt x="222575" y="90267"/>
                  </a:lnTo>
                  <a:lnTo>
                    <a:pt x="214842" y="90267"/>
                  </a:lnTo>
                  <a:lnTo>
                    <a:pt x="214842" y="82477"/>
                  </a:lnTo>
                  <a:close/>
                  <a:moveTo>
                    <a:pt x="230742" y="82477"/>
                  </a:moveTo>
                  <a:lnTo>
                    <a:pt x="230742" y="90267"/>
                  </a:lnTo>
                  <a:lnTo>
                    <a:pt x="222999" y="90267"/>
                  </a:lnTo>
                  <a:lnTo>
                    <a:pt x="222999" y="82477"/>
                  </a:lnTo>
                  <a:close/>
                  <a:moveTo>
                    <a:pt x="271546" y="82477"/>
                  </a:moveTo>
                  <a:lnTo>
                    <a:pt x="271546" y="90267"/>
                  </a:lnTo>
                  <a:lnTo>
                    <a:pt x="263813" y="90267"/>
                  </a:lnTo>
                  <a:lnTo>
                    <a:pt x="263813" y="82477"/>
                  </a:lnTo>
                  <a:close/>
                  <a:moveTo>
                    <a:pt x="11238" y="82477"/>
                  </a:moveTo>
                  <a:lnTo>
                    <a:pt x="11238" y="90278"/>
                  </a:lnTo>
                  <a:lnTo>
                    <a:pt x="3505" y="90278"/>
                  </a:lnTo>
                  <a:lnTo>
                    <a:pt x="3505" y="82477"/>
                  </a:lnTo>
                  <a:close/>
                  <a:moveTo>
                    <a:pt x="19394" y="82477"/>
                  </a:moveTo>
                  <a:lnTo>
                    <a:pt x="19394" y="90278"/>
                  </a:lnTo>
                  <a:lnTo>
                    <a:pt x="11662" y="90278"/>
                  </a:lnTo>
                  <a:lnTo>
                    <a:pt x="11662" y="82477"/>
                  </a:lnTo>
                  <a:close/>
                  <a:moveTo>
                    <a:pt x="27561" y="82477"/>
                  </a:moveTo>
                  <a:lnTo>
                    <a:pt x="27561" y="90278"/>
                  </a:lnTo>
                  <a:lnTo>
                    <a:pt x="19818" y="90278"/>
                  </a:lnTo>
                  <a:lnTo>
                    <a:pt x="19818" y="82477"/>
                  </a:lnTo>
                  <a:close/>
                  <a:moveTo>
                    <a:pt x="35328" y="82477"/>
                  </a:moveTo>
                  <a:lnTo>
                    <a:pt x="35328" y="90278"/>
                  </a:lnTo>
                  <a:lnTo>
                    <a:pt x="27985" y="90278"/>
                  </a:lnTo>
                  <a:lnTo>
                    <a:pt x="27985" y="82477"/>
                  </a:lnTo>
                  <a:close/>
                  <a:moveTo>
                    <a:pt x="43496" y="82477"/>
                  </a:moveTo>
                  <a:lnTo>
                    <a:pt x="43496" y="90278"/>
                  </a:lnTo>
                  <a:lnTo>
                    <a:pt x="35752" y="90278"/>
                  </a:lnTo>
                  <a:lnTo>
                    <a:pt x="35752" y="82477"/>
                  </a:lnTo>
                  <a:close/>
                  <a:moveTo>
                    <a:pt x="51652" y="82477"/>
                  </a:moveTo>
                  <a:lnTo>
                    <a:pt x="51652" y="90278"/>
                  </a:lnTo>
                  <a:lnTo>
                    <a:pt x="43919" y="90278"/>
                  </a:lnTo>
                  <a:lnTo>
                    <a:pt x="43919" y="82477"/>
                  </a:lnTo>
                  <a:close/>
                  <a:moveTo>
                    <a:pt x="59819" y="82477"/>
                  </a:moveTo>
                  <a:lnTo>
                    <a:pt x="59819" y="90278"/>
                  </a:lnTo>
                  <a:lnTo>
                    <a:pt x="52075" y="90278"/>
                  </a:lnTo>
                  <a:lnTo>
                    <a:pt x="52075" y="82477"/>
                  </a:lnTo>
                  <a:close/>
                  <a:moveTo>
                    <a:pt x="67975" y="82477"/>
                  </a:moveTo>
                  <a:lnTo>
                    <a:pt x="67975" y="90278"/>
                  </a:lnTo>
                  <a:lnTo>
                    <a:pt x="60243" y="90278"/>
                  </a:lnTo>
                  <a:lnTo>
                    <a:pt x="60243" y="82477"/>
                  </a:lnTo>
                  <a:close/>
                  <a:moveTo>
                    <a:pt x="76452" y="82477"/>
                  </a:moveTo>
                  <a:lnTo>
                    <a:pt x="76452" y="90278"/>
                  </a:lnTo>
                  <a:lnTo>
                    <a:pt x="68399" y="90278"/>
                  </a:lnTo>
                  <a:lnTo>
                    <a:pt x="68399" y="82477"/>
                  </a:lnTo>
                  <a:close/>
                  <a:moveTo>
                    <a:pt x="181771" y="82477"/>
                  </a:moveTo>
                  <a:lnTo>
                    <a:pt x="181771" y="90278"/>
                  </a:lnTo>
                  <a:lnTo>
                    <a:pt x="174028" y="90267"/>
                  </a:lnTo>
                  <a:lnTo>
                    <a:pt x="174028" y="82477"/>
                  </a:lnTo>
                  <a:close/>
                  <a:moveTo>
                    <a:pt x="238898" y="82477"/>
                  </a:moveTo>
                  <a:lnTo>
                    <a:pt x="238898" y="90278"/>
                  </a:lnTo>
                  <a:lnTo>
                    <a:pt x="231166" y="90278"/>
                  </a:lnTo>
                  <a:lnTo>
                    <a:pt x="231166" y="82477"/>
                  </a:lnTo>
                  <a:close/>
                  <a:moveTo>
                    <a:pt x="247066" y="82477"/>
                  </a:moveTo>
                  <a:lnTo>
                    <a:pt x="247066" y="90278"/>
                  </a:lnTo>
                  <a:lnTo>
                    <a:pt x="239322" y="90278"/>
                  </a:lnTo>
                  <a:lnTo>
                    <a:pt x="239322" y="82477"/>
                  </a:lnTo>
                  <a:close/>
                  <a:moveTo>
                    <a:pt x="255222" y="82477"/>
                  </a:moveTo>
                  <a:lnTo>
                    <a:pt x="255222" y="90278"/>
                  </a:lnTo>
                  <a:lnTo>
                    <a:pt x="247490" y="90278"/>
                  </a:lnTo>
                  <a:lnTo>
                    <a:pt x="247490" y="82477"/>
                  </a:lnTo>
                  <a:close/>
                  <a:moveTo>
                    <a:pt x="263390" y="82477"/>
                  </a:moveTo>
                  <a:lnTo>
                    <a:pt x="263390" y="90278"/>
                  </a:lnTo>
                  <a:lnTo>
                    <a:pt x="255646" y="90278"/>
                  </a:lnTo>
                  <a:lnTo>
                    <a:pt x="255646" y="82477"/>
                  </a:lnTo>
                  <a:close/>
                  <a:moveTo>
                    <a:pt x="11238" y="90679"/>
                  </a:moveTo>
                  <a:lnTo>
                    <a:pt x="11238" y="98480"/>
                  </a:lnTo>
                  <a:lnTo>
                    <a:pt x="3505" y="98480"/>
                  </a:lnTo>
                  <a:lnTo>
                    <a:pt x="3505" y="90679"/>
                  </a:lnTo>
                  <a:close/>
                  <a:moveTo>
                    <a:pt x="19394" y="90679"/>
                  </a:moveTo>
                  <a:lnTo>
                    <a:pt x="19394" y="98480"/>
                  </a:lnTo>
                  <a:lnTo>
                    <a:pt x="11662" y="98480"/>
                  </a:lnTo>
                  <a:lnTo>
                    <a:pt x="11662" y="90679"/>
                  </a:lnTo>
                  <a:close/>
                  <a:moveTo>
                    <a:pt x="27561" y="90679"/>
                  </a:moveTo>
                  <a:lnTo>
                    <a:pt x="27561" y="98480"/>
                  </a:lnTo>
                  <a:lnTo>
                    <a:pt x="19818" y="98480"/>
                  </a:lnTo>
                  <a:lnTo>
                    <a:pt x="19818" y="90679"/>
                  </a:lnTo>
                  <a:close/>
                  <a:moveTo>
                    <a:pt x="35328" y="90679"/>
                  </a:moveTo>
                  <a:lnTo>
                    <a:pt x="35328" y="98480"/>
                  </a:lnTo>
                  <a:lnTo>
                    <a:pt x="27985" y="98480"/>
                  </a:lnTo>
                  <a:lnTo>
                    <a:pt x="27985" y="90679"/>
                  </a:lnTo>
                  <a:close/>
                  <a:moveTo>
                    <a:pt x="43496" y="90679"/>
                  </a:moveTo>
                  <a:lnTo>
                    <a:pt x="43496" y="98480"/>
                  </a:lnTo>
                  <a:lnTo>
                    <a:pt x="35752" y="98480"/>
                  </a:lnTo>
                  <a:lnTo>
                    <a:pt x="35752" y="90679"/>
                  </a:lnTo>
                  <a:close/>
                  <a:moveTo>
                    <a:pt x="51652" y="90679"/>
                  </a:moveTo>
                  <a:lnTo>
                    <a:pt x="51652" y="98480"/>
                  </a:lnTo>
                  <a:lnTo>
                    <a:pt x="43919" y="98480"/>
                  </a:lnTo>
                  <a:lnTo>
                    <a:pt x="43919" y="90679"/>
                  </a:lnTo>
                  <a:close/>
                  <a:moveTo>
                    <a:pt x="59819" y="90679"/>
                  </a:moveTo>
                  <a:lnTo>
                    <a:pt x="59819" y="98480"/>
                  </a:lnTo>
                  <a:lnTo>
                    <a:pt x="52075" y="98480"/>
                  </a:lnTo>
                  <a:lnTo>
                    <a:pt x="52075" y="90679"/>
                  </a:lnTo>
                  <a:close/>
                  <a:moveTo>
                    <a:pt x="67975" y="90679"/>
                  </a:moveTo>
                  <a:lnTo>
                    <a:pt x="67975" y="98480"/>
                  </a:lnTo>
                  <a:lnTo>
                    <a:pt x="60243" y="98480"/>
                  </a:lnTo>
                  <a:lnTo>
                    <a:pt x="60243" y="90679"/>
                  </a:lnTo>
                  <a:close/>
                  <a:moveTo>
                    <a:pt x="76452" y="90679"/>
                  </a:moveTo>
                  <a:lnTo>
                    <a:pt x="76452" y="98480"/>
                  </a:lnTo>
                  <a:lnTo>
                    <a:pt x="68399" y="98480"/>
                  </a:lnTo>
                  <a:lnTo>
                    <a:pt x="68399" y="90679"/>
                  </a:lnTo>
                  <a:close/>
                  <a:moveTo>
                    <a:pt x="84608" y="90679"/>
                  </a:moveTo>
                  <a:lnTo>
                    <a:pt x="84608" y="98480"/>
                  </a:lnTo>
                  <a:lnTo>
                    <a:pt x="76865" y="98480"/>
                  </a:lnTo>
                  <a:lnTo>
                    <a:pt x="76865" y="90679"/>
                  </a:lnTo>
                  <a:close/>
                  <a:moveTo>
                    <a:pt x="92776" y="90679"/>
                  </a:moveTo>
                  <a:lnTo>
                    <a:pt x="92776" y="98480"/>
                  </a:lnTo>
                  <a:lnTo>
                    <a:pt x="85032" y="98480"/>
                  </a:lnTo>
                  <a:lnTo>
                    <a:pt x="85032" y="90679"/>
                  </a:lnTo>
                  <a:close/>
                  <a:moveTo>
                    <a:pt x="100932" y="90679"/>
                  </a:moveTo>
                  <a:lnTo>
                    <a:pt x="100932" y="98480"/>
                  </a:lnTo>
                  <a:lnTo>
                    <a:pt x="93200" y="98480"/>
                  </a:lnTo>
                  <a:lnTo>
                    <a:pt x="93200" y="90679"/>
                  </a:lnTo>
                  <a:close/>
                  <a:moveTo>
                    <a:pt x="109099" y="90679"/>
                  </a:moveTo>
                  <a:lnTo>
                    <a:pt x="109099" y="98480"/>
                  </a:lnTo>
                  <a:lnTo>
                    <a:pt x="101356" y="98480"/>
                  </a:lnTo>
                  <a:lnTo>
                    <a:pt x="101356" y="90679"/>
                  </a:lnTo>
                  <a:close/>
                  <a:moveTo>
                    <a:pt x="116866" y="90679"/>
                  </a:moveTo>
                  <a:lnTo>
                    <a:pt x="116866" y="98480"/>
                  </a:lnTo>
                  <a:lnTo>
                    <a:pt x="109523" y="98480"/>
                  </a:lnTo>
                  <a:lnTo>
                    <a:pt x="109523" y="90679"/>
                  </a:lnTo>
                  <a:close/>
                  <a:moveTo>
                    <a:pt x="125034" y="90679"/>
                  </a:moveTo>
                  <a:lnTo>
                    <a:pt x="125034" y="98480"/>
                  </a:lnTo>
                  <a:lnTo>
                    <a:pt x="117290" y="98480"/>
                  </a:lnTo>
                  <a:lnTo>
                    <a:pt x="117290" y="90679"/>
                  </a:lnTo>
                  <a:close/>
                  <a:moveTo>
                    <a:pt x="133190" y="90679"/>
                  </a:moveTo>
                  <a:lnTo>
                    <a:pt x="133190" y="98480"/>
                  </a:lnTo>
                  <a:lnTo>
                    <a:pt x="125457" y="98480"/>
                  </a:lnTo>
                  <a:lnTo>
                    <a:pt x="125457" y="90679"/>
                  </a:lnTo>
                  <a:close/>
                  <a:moveTo>
                    <a:pt x="141357" y="90679"/>
                  </a:moveTo>
                  <a:lnTo>
                    <a:pt x="141357" y="98480"/>
                  </a:lnTo>
                  <a:lnTo>
                    <a:pt x="133614" y="98480"/>
                  </a:lnTo>
                  <a:lnTo>
                    <a:pt x="133614" y="90679"/>
                  </a:lnTo>
                  <a:close/>
                  <a:moveTo>
                    <a:pt x="149513" y="90679"/>
                  </a:moveTo>
                  <a:lnTo>
                    <a:pt x="149513" y="98480"/>
                  </a:lnTo>
                  <a:lnTo>
                    <a:pt x="141770" y="98480"/>
                  </a:lnTo>
                  <a:lnTo>
                    <a:pt x="141770" y="90679"/>
                  </a:lnTo>
                  <a:close/>
                  <a:moveTo>
                    <a:pt x="157280" y="90679"/>
                  </a:moveTo>
                  <a:lnTo>
                    <a:pt x="157280" y="98480"/>
                  </a:lnTo>
                  <a:lnTo>
                    <a:pt x="149937" y="98480"/>
                  </a:lnTo>
                  <a:lnTo>
                    <a:pt x="149937" y="90679"/>
                  </a:lnTo>
                  <a:close/>
                  <a:moveTo>
                    <a:pt x="165448" y="90679"/>
                  </a:moveTo>
                  <a:lnTo>
                    <a:pt x="165448" y="98480"/>
                  </a:lnTo>
                  <a:lnTo>
                    <a:pt x="157704" y="98480"/>
                  </a:lnTo>
                  <a:lnTo>
                    <a:pt x="157704" y="90679"/>
                  </a:lnTo>
                  <a:close/>
                  <a:moveTo>
                    <a:pt x="173604" y="90679"/>
                  </a:moveTo>
                  <a:lnTo>
                    <a:pt x="173604" y="98480"/>
                  </a:lnTo>
                  <a:lnTo>
                    <a:pt x="165871" y="98480"/>
                  </a:lnTo>
                  <a:lnTo>
                    <a:pt x="165871" y="90679"/>
                  </a:lnTo>
                  <a:close/>
                  <a:moveTo>
                    <a:pt x="181771" y="90679"/>
                  </a:moveTo>
                  <a:lnTo>
                    <a:pt x="181771" y="98480"/>
                  </a:lnTo>
                  <a:lnTo>
                    <a:pt x="174028" y="98480"/>
                  </a:lnTo>
                  <a:lnTo>
                    <a:pt x="174028" y="90679"/>
                  </a:lnTo>
                  <a:close/>
                  <a:moveTo>
                    <a:pt x="189927" y="90679"/>
                  </a:moveTo>
                  <a:lnTo>
                    <a:pt x="189927" y="98480"/>
                  </a:lnTo>
                  <a:lnTo>
                    <a:pt x="182195" y="98480"/>
                  </a:lnTo>
                  <a:lnTo>
                    <a:pt x="182195" y="90679"/>
                  </a:lnTo>
                  <a:close/>
                  <a:moveTo>
                    <a:pt x="198095" y="90679"/>
                  </a:moveTo>
                  <a:lnTo>
                    <a:pt x="198095" y="98480"/>
                  </a:lnTo>
                  <a:lnTo>
                    <a:pt x="190351" y="98480"/>
                  </a:lnTo>
                  <a:lnTo>
                    <a:pt x="190351" y="90679"/>
                  </a:lnTo>
                  <a:close/>
                  <a:moveTo>
                    <a:pt x="206251" y="90679"/>
                  </a:moveTo>
                  <a:lnTo>
                    <a:pt x="206251" y="98480"/>
                  </a:lnTo>
                  <a:lnTo>
                    <a:pt x="198519" y="98480"/>
                  </a:lnTo>
                  <a:lnTo>
                    <a:pt x="198519" y="90679"/>
                  </a:lnTo>
                  <a:close/>
                  <a:moveTo>
                    <a:pt x="214419" y="90679"/>
                  </a:moveTo>
                  <a:lnTo>
                    <a:pt x="214419" y="98480"/>
                  </a:lnTo>
                  <a:lnTo>
                    <a:pt x="206675" y="98480"/>
                  </a:lnTo>
                  <a:lnTo>
                    <a:pt x="206675" y="90679"/>
                  </a:lnTo>
                  <a:close/>
                  <a:moveTo>
                    <a:pt x="222575" y="90679"/>
                  </a:moveTo>
                  <a:lnTo>
                    <a:pt x="222575" y="98480"/>
                  </a:lnTo>
                  <a:lnTo>
                    <a:pt x="214842" y="98480"/>
                  </a:lnTo>
                  <a:lnTo>
                    <a:pt x="214842" y="90679"/>
                  </a:lnTo>
                  <a:close/>
                  <a:moveTo>
                    <a:pt x="230742" y="90679"/>
                  </a:moveTo>
                  <a:lnTo>
                    <a:pt x="230742" y="98480"/>
                  </a:lnTo>
                  <a:lnTo>
                    <a:pt x="222999" y="98480"/>
                  </a:lnTo>
                  <a:lnTo>
                    <a:pt x="222999" y="90679"/>
                  </a:lnTo>
                  <a:close/>
                  <a:moveTo>
                    <a:pt x="238898" y="90679"/>
                  </a:moveTo>
                  <a:lnTo>
                    <a:pt x="238898" y="98480"/>
                  </a:lnTo>
                  <a:lnTo>
                    <a:pt x="231166" y="98480"/>
                  </a:lnTo>
                  <a:lnTo>
                    <a:pt x="231166" y="90679"/>
                  </a:lnTo>
                  <a:close/>
                  <a:moveTo>
                    <a:pt x="247066" y="90679"/>
                  </a:moveTo>
                  <a:lnTo>
                    <a:pt x="247066" y="98480"/>
                  </a:lnTo>
                  <a:lnTo>
                    <a:pt x="239322" y="98480"/>
                  </a:lnTo>
                  <a:lnTo>
                    <a:pt x="239322" y="90679"/>
                  </a:lnTo>
                  <a:close/>
                  <a:moveTo>
                    <a:pt x="255222" y="90679"/>
                  </a:moveTo>
                  <a:lnTo>
                    <a:pt x="255222" y="98480"/>
                  </a:lnTo>
                  <a:lnTo>
                    <a:pt x="247490" y="98480"/>
                  </a:lnTo>
                  <a:lnTo>
                    <a:pt x="247490" y="90679"/>
                  </a:lnTo>
                  <a:close/>
                  <a:moveTo>
                    <a:pt x="263390" y="90679"/>
                  </a:moveTo>
                  <a:lnTo>
                    <a:pt x="263390" y="98480"/>
                  </a:lnTo>
                  <a:lnTo>
                    <a:pt x="255646" y="98480"/>
                  </a:lnTo>
                  <a:lnTo>
                    <a:pt x="255646" y="90679"/>
                  </a:lnTo>
                  <a:close/>
                  <a:moveTo>
                    <a:pt x="271546" y="90679"/>
                  </a:moveTo>
                  <a:lnTo>
                    <a:pt x="271546" y="98480"/>
                  </a:lnTo>
                  <a:lnTo>
                    <a:pt x="263813" y="98480"/>
                  </a:lnTo>
                  <a:lnTo>
                    <a:pt x="263813" y="90679"/>
                  </a:lnTo>
                  <a:close/>
                  <a:moveTo>
                    <a:pt x="11238" y="98893"/>
                  </a:moveTo>
                  <a:lnTo>
                    <a:pt x="11238" y="106682"/>
                  </a:lnTo>
                  <a:lnTo>
                    <a:pt x="3505" y="106682"/>
                  </a:lnTo>
                  <a:lnTo>
                    <a:pt x="3505" y="98893"/>
                  </a:lnTo>
                  <a:close/>
                  <a:moveTo>
                    <a:pt x="19394" y="98893"/>
                  </a:moveTo>
                  <a:lnTo>
                    <a:pt x="19394" y="106682"/>
                  </a:lnTo>
                  <a:lnTo>
                    <a:pt x="11662" y="106682"/>
                  </a:lnTo>
                  <a:lnTo>
                    <a:pt x="11662" y="98893"/>
                  </a:lnTo>
                  <a:close/>
                  <a:moveTo>
                    <a:pt x="27561" y="98893"/>
                  </a:moveTo>
                  <a:lnTo>
                    <a:pt x="27561" y="106682"/>
                  </a:lnTo>
                  <a:lnTo>
                    <a:pt x="19818" y="106682"/>
                  </a:lnTo>
                  <a:lnTo>
                    <a:pt x="19818" y="98893"/>
                  </a:lnTo>
                  <a:close/>
                  <a:moveTo>
                    <a:pt x="35328" y="98893"/>
                  </a:moveTo>
                  <a:lnTo>
                    <a:pt x="35328" y="106682"/>
                  </a:lnTo>
                  <a:lnTo>
                    <a:pt x="27985" y="106682"/>
                  </a:lnTo>
                  <a:lnTo>
                    <a:pt x="27985" y="98893"/>
                  </a:lnTo>
                  <a:close/>
                  <a:moveTo>
                    <a:pt x="43496" y="98893"/>
                  </a:moveTo>
                  <a:lnTo>
                    <a:pt x="43496" y="106682"/>
                  </a:lnTo>
                  <a:lnTo>
                    <a:pt x="35752" y="106682"/>
                  </a:lnTo>
                  <a:lnTo>
                    <a:pt x="35752" y="98893"/>
                  </a:lnTo>
                  <a:close/>
                  <a:moveTo>
                    <a:pt x="51652" y="98893"/>
                  </a:moveTo>
                  <a:lnTo>
                    <a:pt x="51652" y="106682"/>
                  </a:lnTo>
                  <a:lnTo>
                    <a:pt x="43919" y="106682"/>
                  </a:lnTo>
                  <a:lnTo>
                    <a:pt x="43919" y="98893"/>
                  </a:lnTo>
                  <a:close/>
                  <a:moveTo>
                    <a:pt x="59819" y="98893"/>
                  </a:moveTo>
                  <a:lnTo>
                    <a:pt x="59819" y="106682"/>
                  </a:lnTo>
                  <a:lnTo>
                    <a:pt x="52075" y="106682"/>
                  </a:lnTo>
                  <a:lnTo>
                    <a:pt x="52075" y="98893"/>
                  </a:lnTo>
                  <a:close/>
                  <a:moveTo>
                    <a:pt x="67975" y="98893"/>
                  </a:moveTo>
                  <a:lnTo>
                    <a:pt x="67975" y="106682"/>
                  </a:lnTo>
                  <a:lnTo>
                    <a:pt x="60243" y="106682"/>
                  </a:lnTo>
                  <a:lnTo>
                    <a:pt x="60243" y="98893"/>
                  </a:lnTo>
                  <a:close/>
                  <a:moveTo>
                    <a:pt x="76452" y="98893"/>
                  </a:moveTo>
                  <a:lnTo>
                    <a:pt x="76452" y="106682"/>
                  </a:lnTo>
                  <a:lnTo>
                    <a:pt x="68399" y="106682"/>
                  </a:lnTo>
                  <a:lnTo>
                    <a:pt x="68399" y="98893"/>
                  </a:lnTo>
                  <a:close/>
                  <a:moveTo>
                    <a:pt x="84608" y="98893"/>
                  </a:moveTo>
                  <a:lnTo>
                    <a:pt x="84608" y="106682"/>
                  </a:lnTo>
                  <a:lnTo>
                    <a:pt x="76865" y="106682"/>
                  </a:lnTo>
                  <a:lnTo>
                    <a:pt x="76865" y="98893"/>
                  </a:lnTo>
                  <a:close/>
                  <a:moveTo>
                    <a:pt x="92776" y="98893"/>
                  </a:moveTo>
                  <a:lnTo>
                    <a:pt x="92776" y="106682"/>
                  </a:lnTo>
                  <a:lnTo>
                    <a:pt x="85032" y="106682"/>
                  </a:lnTo>
                  <a:lnTo>
                    <a:pt x="85032" y="98893"/>
                  </a:lnTo>
                  <a:close/>
                  <a:moveTo>
                    <a:pt x="100932" y="98893"/>
                  </a:moveTo>
                  <a:lnTo>
                    <a:pt x="100932" y="106682"/>
                  </a:lnTo>
                  <a:lnTo>
                    <a:pt x="93200" y="106682"/>
                  </a:lnTo>
                  <a:lnTo>
                    <a:pt x="93200" y="98893"/>
                  </a:lnTo>
                  <a:close/>
                  <a:moveTo>
                    <a:pt x="109099" y="98893"/>
                  </a:moveTo>
                  <a:lnTo>
                    <a:pt x="109099" y="106682"/>
                  </a:lnTo>
                  <a:lnTo>
                    <a:pt x="101356" y="106682"/>
                  </a:lnTo>
                  <a:lnTo>
                    <a:pt x="101356" y="98893"/>
                  </a:lnTo>
                  <a:close/>
                  <a:moveTo>
                    <a:pt x="116866" y="98893"/>
                  </a:moveTo>
                  <a:lnTo>
                    <a:pt x="116866" y="106682"/>
                  </a:lnTo>
                  <a:lnTo>
                    <a:pt x="109523" y="106682"/>
                  </a:lnTo>
                  <a:lnTo>
                    <a:pt x="109523" y="98893"/>
                  </a:lnTo>
                  <a:close/>
                  <a:moveTo>
                    <a:pt x="125034" y="98893"/>
                  </a:moveTo>
                  <a:lnTo>
                    <a:pt x="125034" y="106682"/>
                  </a:lnTo>
                  <a:lnTo>
                    <a:pt x="117290" y="106682"/>
                  </a:lnTo>
                  <a:lnTo>
                    <a:pt x="117290" y="98893"/>
                  </a:lnTo>
                  <a:close/>
                  <a:moveTo>
                    <a:pt x="133190" y="98893"/>
                  </a:moveTo>
                  <a:lnTo>
                    <a:pt x="133190" y="106682"/>
                  </a:lnTo>
                  <a:lnTo>
                    <a:pt x="125446" y="106682"/>
                  </a:lnTo>
                  <a:lnTo>
                    <a:pt x="125446" y="98893"/>
                  </a:lnTo>
                  <a:close/>
                  <a:moveTo>
                    <a:pt x="141346" y="98893"/>
                  </a:moveTo>
                  <a:lnTo>
                    <a:pt x="141346" y="106682"/>
                  </a:lnTo>
                  <a:lnTo>
                    <a:pt x="133614" y="106682"/>
                  </a:lnTo>
                  <a:lnTo>
                    <a:pt x="133614" y="98893"/>
                  </a:lnTo>
                  <a:close/>
                  <a:moveTo>
                    <a:pt x="149513" y="98893"/>
                  </a:moveTo>
                  <a:lnTo>
                    <a:pt x="149513" y="106682"/>
                  </a:lnTo>
                  <a:lnTo>
                    <a:pt x="141770" y="106682"/>
                  </a:lnTo>
                  <a:lnTo>
                    <a:pt x="141770" y="98893"/>
                  </a:lnTo>
                  <a:close/>
                  <a:moveTo>
                    <a:pt x="157280" y="98893"/>
                  </a:moveTo>
                  <a:lnTo>
                    <a:pt x="157280" y="106682"/>
                  </a:lnTo>
                  <a:lnTo>
                    <a:pt x="149937" y="106682"/>
                  </a:lnTo>
                  <a:lnTo>
                    <a:pt x="149937" y="98893"/>
                  </a:lnTo>
                  <a:close/>
                  <a:moveTo>
                    <a:pt x="165448" y="98893"/>
                  </a:moveTo>
                  <a:lnTo>
                    <a:pt x="165448" y="106682"/>
                  </a:lnTo>
                  <a:lnTo>
                    <a:pt x="157704" y="106682"/>
                  </a:lnTo>
                  <a:lnTo>
                    <a:pt x="157704" y="98893"/>
                  </a:lnTo>
                  <a:close/>
                  <a:moveTo>
                    <a:pt x="173604" y="98893"/>
                  </a:moveTo>
                  <a:lnTo>
                    <a:pt x="173604" y="106682"/>
                  </a:lnTo>
                  <a:lnTo>
                    <a:pt x="165871" y="106682"/>
                  </a:lnTo>
                  <a:lnTo>
                    <a:pt x="165871" y="98893"/>
                  </a:lnTo>
                  <a:close/>
                  <a:moveTo>
                    <a:pt x="181771" y="98893"/>
                  </a:moveTo>
                  <a:lnTo>
                    <a:pt x="181771" y="106682"/>
                  </a:lnTo>
                  <a:lnTo>
                    <a:pt x="174028" y="106682"/>
                  </a:lnTo>
                  <a:lnTo>
                    <a:pt x="174028" y="98893"/>
                  </a:lnTo>
                  <a:close/>
                  <a:moveTo>
                    <a:pt x="189927" y="98893"/>
                  </a:moveTo>
                  <a:lnTo>
                    <a:pt x="189927" y="106682"/>
                  </a:lnTo>
                  <a:lnTo>
                    <a:pt x="182195" y="106682"/>
                  </a:lnTo>
                  <a:lnTo>
                    <a:pt x="182195" y="98893"/>
                  </a:lnTo>
                  <a:close/>
                  <a:moveTo>
                    <a:pt x="198095" y="98893"/>
                  </a:moveTo>
                  <a:lnTo>
                    <a:pt x="198095" y="106682"/>
                  </a:lnTo>
                  <a:lnTo>
                    <a:pt x="190351" y="106682"/>
                  </a:lnTo>
                  <a:lnTo>
                    <a:pt x="190351" y="98893"/>
                  </a:lnTo>
                  <a:close/>
                  <a:moveTo>
                    <a:pt x="206251" y="98893"/>
                  </a:moveTo>
                  <a:lnTo>
                    <a:pt x="206251" y="106682"/>
                  </a:lnTo>
                  <a:lnTo>
                    <a:pt x="198519" y="106682"/>
                  </a:lnTo>
                  <a:lnTo>
                    <a:pt x="198519" y="98893"/>
                  </a:lnTo>
                  <a:close/>
                  <a:moveTo>
                    <a:pt x="214419" y="98893"/>
                  </a:moveTo>
                  <a:lnTo>
                    <a:pt x="214419" y="106682"/>
                  </a:lnTo>
                  <a:lnTo>
                    <a:pt x="206675" y="106682"/>
                  </a:lnTo>
                  <a:lnTo>
                    <a:pt x="206675" y="98893"/>
                  </a:lnTo>
                  <a:close/>
                  <a:moveTo>
                    <a:pt x="222575" y="98893"/>
                  </a:moveTo>
                  <a:lnTo>
                    <a:pt x="222575" y="106682"/>
                  </a:lnTo>
                  <a:lnTo>
                    <a:pt x="214842" y="106682"/>
                  </a:lnTo>
                  <a:lnTo>
                    <a:pt x="214842" y="98893"/>
                  </a:lnTo>
                  <a:close/>
                  <a:moveTo>
                    <a:pt x="230742" y="98893"/>
                  </a:moveTo>
                  <a:lnTo>
                    <a:pt x="230742" y="106682"/>
                  </a:lnTo>
                  <a:lnTo>
                    <a:pt x="222999" y="106682"/>
                  </a:lnTo>
                  <a:lnTo>
                    <a:pt x="222999" y="98893"/>
                  </a:lnTo>
                  <a:close/>
                  <a:moveTo>
                    <a:pt x="238898" y="98893"/>
                  </a:moveTo>
                  <a:lnTo>
                    <a:pt x="238898" y="106682"/>
                  </a:lnTo>
                  <a:lnTo>
                    <a:pt x="231166" y="106682"/>
                  </a:lnTo>
                  <a:lnTo>
                    <a:pt x="231166" y="98893"/>
                  </a:lnTo>
                  <a:close/>
                  <a:moveTo>
                    <a:pt x="247066" y="98893"/>
                  </a:moveTo>
                  <a:lnTo>
                    <a:pt x="247066" y="106682"/>
                  </a:lnTo>
                  <a:lnTo>
                    <a:pt x="239322" y="106682"/>
                  </a:lnTo>
                  <a:lnTo>
                    <a:pt x="239322" y="98893"/>
                  </a:lnTo>
                  <a:close/>
                  <a:moveTo>
                    <a:pt x="255222" y="98893"/>
                  </a:moveTo>
                  <a:lnTo>
                    <a:pt x="255222" y="106682"/>
                  </a:lnTo>
                  <a:lnTo>
                    <a:pt x="247490" y="106682"/>
                  </a:lnTo>
                  <a:lnTo>
                    <a:pt x="247490" y="98893"/>
                  </a:lnTo>
                  <a:close/>
                  <a:moveTo>
                    <a:pt x="263390" y="98893"/>
                  </a:moveTo>
                  <a:lnTo>
                    <a:pt x="263390" y="106682"/>
                  </a:lnTo>
                  <a:lnTo>
                    <a:pt x="255646" y="106682"/>
                  </a:lnTo>
                  <a:lnTo>
                    <a:pt x="255646" y="98893"/>
                  </a:lnTo>
                  <a:close/>
                  <a:moveTo>
                    <a:pt x="271546" y="98893"/>
                  </a:moveTo>
                  <a:lnTo>
                    <a:pt x="271546" y="106682"/>
                  </a:lnTo>
                  <a:lnTo>
                    <a:pt x="263813" y="106682"/>
                  </a:lnTo>
                  <a:lnTo>
                    <a:pt x="263813" y="98893"/>
                  </a:lnTo>
                  <a:close/>
                  <a:moveTo>
                    <a:pt x="11238" y="107095"/>
                  </a:moveTo>
                  <a:lnTo>
                    <a:pt x="11238" y="114895"/>
                  </a:lnTo>
                  <a:lnTo>
                    <a:pt x="3505" y="114895"/>
                  </a:lnTo>
                  <a:lnTo>
                    <a:pt x="3505" y="107095"/>
                  </a:lnTo>
                  <a:close/>
                  <a:moveTo>
                    <a:pt x="19394" y="107095"/>
                  </a:moveTo>
                  <a:lnTo>
                    <a:pt x="19394" y="114895"/>
                  </a:lnTo>
                  <a:lnTo>
                    <a:pt x="11662" y="114895"/>
                  </a:lnTo>
                  <a:lnTo>
                    <a:pt x="11662" y="107095"/>
                  </a:lnTo>
                  <a:close/>
                  <a:moveTo>
                    <a:pt x="27561" y="107095"/>
                  </a:moveTo>
                  <a:lnTo>
                    <a:pt x="27561" y="114895"/>
                  </a:lnTo>
                  <a:lnTo>
                    <a:pt x="19818" y="114895"/>
                  </a:lnTo>
                  <a:lnTo>
                    <a:pt x="19818" y="107095"/>
                  </a:lnTo>
                  <a:close/>
                  <a:moveTo>
                    <a:pt x="35328" y="107095"/>
                  </a:moveTo>
                  <a:lnTo>
                    <a:pt x="35328" y="114895"/>
                  </a:lnTo>
                  <a:lnTo>
                    <a:pt x="27985" y="114895"/>
                  </a:lnTo>
                  <a:lnTo>
                    <a:pt x="27985" y="107095"/>
                  </a:lnTo>
                  <a:close/>
                  <a:moveTo>
                    <a:pt x="43496" y="107095"/>
                  </a:moveTo>
                  <a:lnTo>
                    <a:pt x="43496" y="114895"/>
                  </a:lnTo>
                  <a:lnTo>
                    <a:pt x="35752" y="114895"/>
                  </a:lnTo>
                  <a:lnTo>
                    <a:pt x="35752" y="107095"/>
                  </a:lnTo>
                  <a:close/>
                  <a:moveTo>
                    <a:pt x="51652" y="107095"/>
                  </a:moveTo>
                  <a:lnTo>
                    <a:pt x="51652" y="114895"/>
                  </a:lnTo>
                  <a:lnTo>
                    <a:pt x="43919" y="114895"/>
                  </a:lnTo>
                  <a:lnTo>
                    <a:pt x="43919" y="107095"/>
                  </a:lnTo>
                  <a:close/>
                  <a:moveTo>
                    <a:pt x="59819" y="107095"/>
                  </a:moveTo>
                  <a:lnTo>
                    <a:pt x="59819" y="114895"/>
                  </a:lnTo>
                  <a:lnTo>
                    <a:pt x="52075" y="114895"/>
                  </a:lnTo>
                  <a:lnTo>
                    <a:pt x="52075" y="107095"/>
                  </a:lnTo>
                  <a:close/>
                  <a:moveTo>
                    <a:pt x="67975" y="107095"/>
                  </a:moveTo>
                  <a:lnTo>
                    <a:pt x="67975" y="114895"/>
                  </a:lnTo>
                  <a:lnTo>
                    <a:pt x="60243" y="114895"/>
                  </a:lnTo>
                  <a:lnTo>
                    <a:pt x="60243" y="107095"/>
                  </a:lnTo>
                  <a:close/>
                  <a:moveTo>
                    <a:pt x="76452" y="107095"/>
                  </a:moveTo>
                  <a:lnTo>
                    <a:pt x="76452" y="114895"/>
                  </a:lnTo>
                  <a:lnTo>
                    <a:pt x="68399" y="114895"/>
                  </a:lnTo>
                  <a:lnTo>
                    <a:pt x="68399" y="107095"/>
                  </a:lnTo>
                  <a:close/>
                  <a:moveTo>
                    <a:pt x="84608" y="107095"/>
                  </a:moveTo>
                  <a:lnTo>
                    <a:pt x="84608" y="114895"/>
                  </a:lnTo>
                  <a:lnTo>
                    <a:pt x="76865" y="114895"/>
                  </a:lnTo>
                  <a:lnTo>
                    <a:pt x="76865" y="107095"/>
                  </a:lnTo>
                  <a:close/>
                  <a:moveTo>
                    <a:pt x="92776" y="107095"/>
                  </a:moveTo>
                  <a:lnTo>
                    <a:pt x="92776" y="114895"/>
                  </a:lnTo>
                  <a:lnTo>
                    <a:pt x="85032" y="114895"/>
                  </a:lnTo>
                  <a:lnTo>
                    <a:pt x="85032" y="107095"/>
                  </a:lnTo>
                  <a:close/>
                  <a:moveTo>
                    <a:pt x="100932" y="107095"/>
                  </a:moveTo>
                  <a:lnTo>
                    <a:pt x="100932" y="114895"/>
                  </a:lnTo>
                  <a:lnTo>
                    <a:pt x="93200" y="114895"/>
                  </a:lnTo>
                  <a:lnTo>
                    <a:pt x="93200" y="107095"/>
                  </a:lnTo>
                  <a:close/>
                  <a:moveTo>
                    <a:pt x="109099" y="107095"/>
                  </a:moveTo>
                  <a:lnTo>
                    <a:pt x="109099" y="114895"/>
                  </a:lnTo>
                  <a:lnTo>
                    <a:pt x="101356" y="114895"/>
                  </a:lnTo>
                  <a:lnTo>
                    <a:pt x="101356" y="107095"/>
                  </a:lnTo>
                  <a:close/>
                  <a:moveTo>
                    <a:pt x="116866" y="107095"/>
                  </a:moveTo>
                  <a:lnTo>
                    <a:pt x="116866" y="114895"/>
                  </a:lnTo>
                  <a:lnTo>
                    <a:pt x="109523" y="114895"/>
                  </a:lnTo>
                  <a:lnTo>
                    <a:pt x="109523" y="107095"/>
                  </a:lnTo>
                  <a:close/>
                  <a:moveTo>
                    <a:pt x="125034" y="107095"/>
                  </a:moveTo>
                  <a:lnTo>
                    <a:pt x="125034" y="114895"/>
                  </a:lnTo>
                  <a:lnTo>
                    <a:pt x="117290" y="114895"/>
                  </a:lnTo>
                  <a:lnTo>
                    <a:pt x="117290" y="107095"/>
                  </a:lnTo>
                  <a:close/>
                  <a:moveTo>
                    <a:pt x="133190" y="107095"/>
                  </a:moveTo>
                  <a:lnTo>
                    <a:pt x="133190" y="114895"/>
                  </a:lnTo>
                  <a:lnTo>
                    <a:pt x="125446" y="114895"/>
                  </a:lnTo>
                  <a:lnTo>
                    <a:pt x="125446" y="107095"/>
                  </a:lnTo>
                  <a:close/>
                  <a:moveTo>
                    <a:pt x="141346" y="107095"/>
                  </a:moveTo>
                  <a:lnTo>
                    <a:pt x="141346" y="114895"/>
                  </a:lnTo>
                  <a:lnTo>
                    <a:pt x="133614" y="114895"/>
                  </a:lnTo>
                  <a:lnTo>
                    <a:pt x="133614" y="107095"/>
                  </a:lnTo>
                  <a:close/>
                  <a:moveTo>
                    <a:pt x="149513" y="107095"/>
                  </a:moveTo>
                  <a:lnTo>
                    <a:pt x="149513" y="114895"/>
                  </a:lnTo>
                  <a:lnTo>
                    <a:pt x="141770" y="114895"/>
                  </a:lnTo>
                  <a:lnTo>
                    <a:pt x="141770" y="107095"/>
                  </a:lnTo>
                  <a:close/>
                  <a:moveTo>
                    <a:pt x="157280" y="107095"/>
                  </a:moveTo>
                  <a:lnTo>
                    <a:pt x="157280" y="114895"/>
                  </a:lnTo>
                  <a:lnTo>
                    <a:pt x="149937" y="114895"/>
                  </a:lnTo>
                  <a:lnTo>
                    <a:pt x="149937" y="107095"/>
                  </a:lnTo>
                  <a:close/>
                  <a:moveTo>
                    <a:pt x="165448" y="107095"/>
                  </a:moveTo>
                  <a:lnTo>
                    <a:pt x="165448" y="114895"/>
                  </a:lnTo>
                  <a:lnTo>
                    <a:pt x="157704" y="114895"/>
                  </a:lnTo>
                  <a:lnTo>
                    <a:pt x="157704" y="107095"/>
                  </a:lnTo>
                  <a:close/>
                  <a:moveTo>
                    <a:pt x="173604" y="107095"/>
                  </a:moveTo>
                  <a:lnTo>
                    <a:pt x="173604" y="114895"/>
                  </a:lnTo>
                  <a:lnTo>
                    <a:pt x="165871" y="114895"/>
                  </a:lnTo>
                  <a:lnTo>
                    <a:pt x="165871" y="107095"/>
                  </a:lnTo>
                  <a:close/>
                  <a:moveTo>
                    <a:pt x="181771" y="107095"/>
                  </a:moveTo>
                  <a:lnTo>
                    <a:pt x="181771" y="114895"/>
                  </a:lnTo>
                  <a:lnTo>
                    <a:pt x="174028" y="114895"/>
                  </a:lnTo>
                  <a:lnTo>
                    <a:pt x="174028" y="107095"/>
                  </a:lnTo>
                  <a:close/>
                  <a:moveTo>
                    <a:pt x="189927" y="107095"/>
                  </a:moveTo>
                  <a:lnTo>
                    <a:pt x="189927" y="114895"/>
                  </a:lnTo>
                  <a:lnTo>
                    <a:pt x="182195" y="114895"/>
                  </a:lnTo>
                  <a:lnTo>
                    <a:pt x="182195" y="107095"/>
                  </a:lnTo>
                  <a:close/>
                  <a:moveTo>
                    <a:pt x="198095" y="107095"/>
                  </a:moveTo>
                  <a:lnTo>
                    <a:pt x="198095" y="114895"/>
                  </a:lnTo>
                  <a:lnTo>
                    <a:pt x="190351" y="114895"/>
                  </a:lnTo>
                  <a:lnTo>
                    <a:pt x="190351" y="107095"/>
                  </a:lnTo>
                  <a:close/>
                  <a:moveTo>
                    <a:pt x="206251" y="107095"/>
                  </a:moveTo>
                  <a:lnTo>
                    <a:pt x="206251" y="114895"/>
                  </a:lnTo>
                  <a:lnTo>
                    <a:pt x="198519" y="114895"/>
                  </a:lnTo>
                  <a:lnTo>
                    <a:pt x="198519" y="107095"/>
                  </a:lnTo>
                  <a:close/>
                  <a:moveTo>
                    <a:pt x="214419" y="107095"/>
                  </a:moveTo>
                  <a:lnTo>
                    <a:pt x="214419" y="114895"/>
                  </a:lnTo>
                  <a:lnTo>
                    <a:pt x="206675" y="114895"/>
                  </a:lnTo>
                  <a:lnTo>
                    <a:pt x="206675" y="107095"/>
                  </a:lnTo>
                  <a:close/>
                  <a:moveTo>
                    <a:pt x="222575" y="107095"/>
                  </a:moveTo>
                  <a:lnTo>
                    <a:pt x="222575" y="114895"/>
                  </a:lnTo>
                  <a:lnTo>
                    <a:pt x="214842" y="114895"/>
                  </a:lnTo>
                  <a:lnTo>
                    <a:pt x="214842" y="107095"/>
                  </a:lnTo>
                  <a:close/>
                  <a:moveTo>
                    <a:pt x="230742" y="107095"/>
                  </a:moveTo>
                  <a:lnTo>
                    <a:pt x="230742" y="114895"/>
                  </a:lnTo>
                  <a:lnTo>
                    <a:pt x="222999" y="114895"/>
                  </a:lnTo>
                  <a:lnTo>
                    <a:pt x="222999" y="107095"/>
                  </a:lnTo>
                  <a:close/>
                  <a:moveTo>
                    <a:pt x="238898" y="107095"/>
                  </a:moveTo>
                  <a:lnTo>
                    <a:pt x="238898" y="114895"/>
                  </a:lnTo>
                  <a:lnTo>
                    <a:pt x="231166" y="114895"/>
                  </a:lnTo>
                  <a:lnTo>
                    <a:pt x="231166" y="107095"/>
                  </a:lnTo>
                  <a:close/>
                  <a:moveTo>
                    <a:pt x="247066" y="107095"/>
                  </a:moveTo>
                  <a:lnTo>
                    <a:pt x="247066" y="114895"/>
                  </a:lnTo>
                  <a:lnTo>
                    <a:pt x="239322" y="114895"/>
                  </a:lnTo>
                  <a:lnTo>
                    <a:pt x="239322" y="107095"/>
                  </a:lnTo>
                  <a:close/>
                  <a:moveTo>
                    <a:pt x="255222" y="107095"/>
                  </a:moveTo>
                  <a:lnTo>
                    <a:pt x="255222" y="114895"/>
                  </a:lnTo>
                  <a:lnTo>
                    <a:pt x="247490" y="114895"/>
                  </a:lnTo>
                  <a:lnTo>
                    <a:pt x="247490" y="107095"/>
                  </a:lnTo>
                  <a:close/>
                  <a:moveTo>
                    <a:pt x="263390" y="107095"/>
                  </a:moveTo>
                  <a:lnTo>
                    <a:pt x="263390" y="114895"/>
                  </a:lnTo>
                  <a:lnTo>
                    <a:pt x="255646" y="114895"/>
                  </a:lnTo>
                  <a:lnTo>
                    <a:pt x="255646" y="107095"/>
                  </a:lnTo>
                  <a:close/>
                  <a:moveTo>
                    <a:pt x="271546" y="107095"/>
                  </a:moveTo>
                  <a:lnTo>
                    <a:pt x="271546" y="114895"/>
                  </a:lnTo>
                  <a:lnTo>
                    <a:pt x="263813" y="114895"/>
                  </a:lnTo>
                  <a:lnTo>
                    <a:pt x="263813" y="107095"/>
                  </a:lnTo>
                  <a:close/>
                  <a:moveTo>
                    <a:pt x="11238" y="115308"/>
                  </a:moveTo>
                  <a:lnTo>
                    <a:pt x="11238" y="123097"/>
                  </a:lnTo>
                  <a:lnTo>
                    <a:pt x="3505" y="123097"/>
                  </a:lnTo>
                  <a:lnTo>
                    <a:pt x="3505" y="115308"/>
                  </a:lnTo>
                  <a:close/>
                  <a:moveTo>
                    <a:pt x="19394" y="115308"/>
                  </a:moveTo>
                  <a:lnTo>
                    <a:pt x="19394" y="123097"/>
                  </a:lnTo>
                  <a:lnTo>
                    <a:pt x="11662" y="123097"/>
                  </a:lnTo>
                  <a:lnTo>
                    <a:pt x="11662" y="115308"/>
                  </a:lnTo>
                  <a:close/>
                  <a:moveTo>
                    <a:pt x="27561" y="115308"/>
                  </a:moveTo>
                  <a:lnTo>
                    <a:pt x="27561" y="123097"/>
                  </a:lnTo>
                  <a:lnTo>
                    <a:pt x="19818" y="123097"/>
                  </a:lnTo>
                  <a:lnTo>
                    <a:pt x="19818" y="115308"/>
                  </a:lnTo>
                  <a:close/>
                  <a:moveTo>
                    <a:pt x="35328" y="115308"/>
                  </a:moveTo>
                  <a:lnTo>
                    <a:pt x="35328" y="123097"/>
                  </a:lnTo>
                  <a:lnTo>
                    <a:pt x="27985" y="123097"/>
                  </a:lnTo>
                  <a:lnTo>
                    <a:pt x="27985" y="115308"/>
                  </a:lnTo>
                  <a:close/>
                  <a:moveTo>
                    <a:pt x="43496" y="115296"/>
                  </a:moveTo>
                  <a:lnTo>
                    <a:pt x="43496" y="123097"/>
                  </a:lnTo>
                  <a:lnTo>
                    <a:pt x="35752" y="123097"/>
                  </a:lnTo>
                  <a:lnTo>
                    <a:pt x="35752" y="115296"/>
                  </a:lnTo>
                  <a:close/>
                  <a:moveTo>
                    <a:pt x="51652" y="115296"/>
                  </a:moveTo>
                  <a:lnTo>
                    <a:pt x="51652" y="123097"/>
                  </a:lnTo>
                  <a:lnTo>
                    <a:pt x="43919" y="123097"/>
                  </a:lnTo>
                  <a:lnTo>
                    <a:pt x="43919" y="115296"/>
                  </a:lnTo>
                  <a:close/>
                  <a:moveTo>
                    <a:pt x="59819" y="115296"/>
                  </a:moveTo>
                  <a:lnTo>
                    <a:pt x="59819" y="123097"/>
                  </a:lnTo>
                  <a:lnTo>
                    <a:pt x="52075" y="123097"/>
                  </a:lnTo>
                  <a:lnTo>
                    <a:pt x="52075" y="115296"/>
                  </a:lnTo>
                  <a:close/>
                  <a:moveTo>
                    <a:pt x="67975" y="115296"/>
                  </a:moveTo>
                  <a:lnTo>
                    <a:pt x="67975" y="123097"/>
                  </a:lnTo>
                  <a:lnTo>
                    <a:pt x="60243" y="123097"/>
                  </a:lnTo>
                  <a:lnTo>
                    <a:pt x="60243" y="115296"/>
                  </a:lnTo>
                  <a:close/>
                  <a:moveTo>
                    <a:pt x="76452" y="115296"/>
                  </a:moveTo>
                  <a:lnTo>
                    <a:pt x="76452" y="123097"/>
                  </a:lnTo>
                  <a:lnTo>
                    <a:pt x="68399" y="123097"/>
                  </a:lnTo>
                  <a:lnTo>
                    <a:pt x="68399" y="115296"/>
                  </a:lnTo>
                  <a:close/>
                  <a:moveTo>
                    <a:pt x="84608" y="115296"/>
                  </a:moveTo>
                  <a:lnTo>
                    <a:pt x="84608" y="123097"/>
                  </a:lnTo>
                  <a:lnTo>
                    <a:pt x="76876" y="123097"/>
                  </a:lnTo>
                  <a:lnTo>
                    <a:pt x="76876" y="115296"/>
                  </a:lnTo>
                  <a:close/>
                  <a:moveTo>
                    <a:pt x="92776" y="115296"/>
                  </a:moveTo>
                  <a:lnTo>
                    <a:pt x="92776" y="123097"/>
                  </a:lnTo>
                  <a:lnTo>
                    <a:pt x="85032" y="123097"/>
                  </a:lnTo>
                  <a:lnTo>
                    <a:pt x="85032" y="115296"/>
                  </a:lnTo>
                  <a:close/>
                  <a:moveTo>
                    <a:pt x="100932" y="115296"/>
                  </a:moveTo>
                  <a:lnTo>
                    <a:pt x="100932" y="123097"/>
                  </a:lnTo>
                  <a:lnTo>
                    <a:pt x="93200" y="123097"/>
                  </a:lnTo>
                  <a:lnTo>
                    <a:pt x="93200" y="115296"/>
                  </a:lnTo>
                  <a:close/>
                  <a:moveTo>
                    <a:pt x="109099" y="115296"/>
                  </a:moveTo>
                  <a:lnTo>
                    <a:pt x="109099" y="123097"/>
                  </a:lnTo>
                  <a:lnTo>
                    <a:pt x="101356" y="123097"/>
                  </a:lnTo>
                  <a:lnTo>
                    <a:pt x="101356" y="115296"/>
                  </a:lnTo>
                  <a:close/>
                  <a:moveTo>
                    <a:pt x="116866" y="115296"/>
                  </a:moveTo>
                  <a:lnTo>
                    <a:pt x="116866" y="123097"/>
                  </a:lnTo>
                  <a:lnTo>
                    <a:pt x="109523" y="123097"/>
                  </a:lnTo>
                  <a:lnTo>
                    <a:pt x="109523" y="115296"/>
                  </a:lnTo>
                  <a:close/>
                  <a:moveTo>
                    <a:pt x="125034" y="115296"/>
                  </a:moveTo>
                  <a:lnTo>
                    <a:pt x="125034" y="123097"/>
                  </a:lnTo>
                  <a:lnTo>
                    <a:pt x="117290" y="123097"/>
                  </a:lnTo>
                  <a:lnTo>
                    <a:pt x="117290" y="115296"/>
                  </a:lnTo>
                  <a:close/>
                  <a:moveTo>
                    <a:pt x="133190" y="115296"/>
                  </a:moveTo>
                  <a:lnTo>
                    <a:pt x="133190" y="123097"/>
                  </a:lnTo>
                  <a:lnTo>
                    <a:pt x="125446" y="123097"/>
                  </a:lnTo>
                  <a:lnTo>
                    <a:pt x="125446" y="115296"/>
                  </a:lnTo>
                  <a:close/>
                  <a:moveTo>
                    <a:pt x="141346" y="115296"/>
                  </a:moveTo>
                  <a:lnTo>
                    <a:pt x="141346" y="123097"/>
                  </a:lnTo>
                  <a:lnTo>
                    <a:pt x="133614" y="123097"/>
                  </a:lnTo>
                  <a:lnTo>
                    <a:pt x="133614" y="115296"/>
                  </a:lnTo>
                  <a:close/>
                  <a:moveTo>
                    <a:pt x="149513" y="115296"/>
                  </a:moveTo>
                  <a:lnTo>
                    <a:pt x="149513" y="123097"/>
                  </a:lnTo>
                  <a:lnTo>
                    <a:pt x="141770" y="123097"/>
                  </a:lnTo>
                  <a:lnTo>
                    <a:pt x="141770" y="115296"/>
                  </a:lnTo>
                  <a:close/>
                  <a:moveTo>
                    <a:pt x="157280" y="115296"/>
                  </a:moveTo>
                  <a:lnTo>
                    <a:pt x="157280" y="123097"/>
                  </a:lnTo>
                  <a:lnTo>
                    <a:pt x="149937" y="123097"/>
                  </a:lnTo>
                  <a:lnTo>
                    <a:pt x="149937" y="115296"/>
                  </a:lnTo>
                  <a:close/>
                  <a:moveTo>
                    <a:pt x="165448" y="115296"/>
                  </a:moveTo>
                  <a:lnTo>
                    <a:pt x="165448" y="123097"/>
                  </a:lnTo>
                  <a:lnTo>
                    <a:pt x="157704" y="123097"/>
                  </a:lnTo>
                  <a:lnTo>
                    <a:pt x="157704" y="115296"/>
                  </a:lnTo>
                  <a:close/>
                  <a:moveTo>
                    <a:pt x="173604" y="115296"/>
                  </a:moveTo>
                  <a:lnTo>
                    <a:pt x="173604" y="123097"/>
                  </a:lnTo>
                  <a:lnTo>
                    <a:pt x="165871" y="123097"/>
                  </a:lnTo>
                  <a:lnTo>
                    <a:pt x="165871" y="115296"/>
                  </a:lnTo>
                  <a:close/>
                  <a:moveTo>
                    <a:pt x="181771" y="115296"/>
                  </a:moveTo>
                  <a:lnTo>
                    <a:pt x="181771" y="123097"/>
                  </a:lnTo>
                  <a:lnTo>
                    <a:pt x="174028" y="123097"/>
                  </a:lnTo>
                  <a:lnTo>
                    <a:pt x="174028" y="115296"/>
                  </a:lnTo>
                  <a:close/>
                  <a:moveTo>
                    <a:pt x="189927" y="115296"/>
                  </a:moveTo>
                  <a:lnTo>
                    <a:pt x="189927" y="123097"/>
                  </a:lnTo>
                  <a:lnTo>
                    <a:pt x="182195" y="123097"/>
                  </a:lnTo>
                  <a:lnTo>
                    <a:pt x="182195" y="115296"/>
                  </a:lnTo>
                  <a:close/>
                  <a:moveTo>
                    <a:pt x="198095" y="115296"/>
                  </a:moveTo>
                  <a:lnTo>
                    <a:pt x="198095" y="123097"/>
                  </a:lnTo>
                  <a:lnTo>
                    <a:pt x="190351" y="123097"/>
                  </a:lnTo>
                  <a:lnTo>
                    <a:pt x="190351" y="115296"/>
                  </a:lnTo>
                  <a:close/>
                  <a:moveTo>
                    <a:pt x="206251" y="115296"/>
                  </a:moveTo>
                  <a:lnTo>
                    <a:pt x="206251" y="123097"/>
                  </a:lnTo>
                  <a:lnTo>
                    <a:pt x="198519" y="123097"/>
                  </a:lnTo>
                  <a:lnTo>
                    <a:pt x="198519" y="115296"/>
                  </a:lnTo>
                  <a:close/>
                  <a:moveTo>
                    <a:pt x="214419" y="115296"/>
                  </a:moveTo>
                  <a:lnTo>
                    <a:pt x="214419" y="123097"/>
                  </a:lnTo>
                  <a:lnTo>
                    <a:pt x="206675" y="123097"/>
                  </a:lnTo>
                  <a:lnTo>
                    <a:pt x="206675" y="115296"/>
                  </a:lnTo>
                  <a:close/>
                  <a:moveTo>
                    <a:pt x="222575" y="115296"/>
                  </a:moveTo>
                  <a:lnTo>
                    <a:pt x="222575" y="123097"/>
                  </a:lnTo>
                  <a:lnTo>
                    <a:pt x="214842" y="123097"/>
                  </a:lnTo>
                  <a:lnTo>
                    <a:pt x="214842" y="115296"/>
                  </a:lnTo>
                  <a:close/>
                  <a:moveTo>
                    <a:pt x="230742" y="115296"/>
                  </a:moveTo>
                  <a:lnTo>
                    <a:pt x="230742" y="123097"/>
                  </a:lnTo>
                  <a:lnTo>
                    <a:pt x="222999" y="123097"/>
                  </a:lnTo>
                  <a:lnTo>
                    <a:pt x="222999" y="115296"/>
                  </a:lnTo>
                  <a:close/>
                  <a:moveTo>
                    <a:pt x="238898" y="115296"/>
                  </a:moveTo>
                  <a:lnTo>
                    <a:pt x="238898" y="123097"/>
                  </a:lnTo>
                  <a:lnTo>
                    <a:pt x="231166" y="123097"/>
                  </a:lnTo>
                  <a:lnTo>
                    <a:pt x="231166" y="115296"/>
                  </a:lnTo>
                  <a:close/>
                  <a:moveTo>
                    <a:pt x="247066" y="115308"/>
                  </a:moveTo>
                  <a:lnTo>
                    <a:pt x="247066" y="123097"/>
                  </a:lnTo>
                  <a:lnTo>
                    <a:pt x="239322" y="123097"/>
                  </a:lnTo>
                  <a:lnTo>
                    <a:pt x="239322" y="115308"/>
                  </a:lnTo>
                  <a:close/>
                  <a:moveTo>
                    <a:pt x="255222" y="115308"/>
                  </a:moveTo>
                  <a:lnTo>
                    <a:pt x="255222" y="123097"/>
                  </a:lnTo>
                  <a:lnTo>
                    <a:pt x="247490" y="123097"/>
                  </a:lnTo>
                  <a:lnTo>
                    <a:pt x="247490" y="115308"/>
                  </a:lnTo>
                  <a:close/>
                  <a:moveTo>
                    <a:pt x="263390" y="115308"/>
                  </a:moveTo>
                  <a:lnTo>
                    <a:pt x="263390" y="123097"/>
                  </a:lnTo>
                  <a:lnTo>
                    <a:pt x="255646" y="123097"/>
                  </a:lnTo>
                  <a:lnTo>
                    <a:pt x="255646" y="115308"/>
                  </a:lnTo>
                  <a:close/>
                  <a:moveTo>
                    <a:pt x="271546" y="115296"/>
                  </a:moveTo>
                  <a:lnTo>
                    <a:pt x="271546" y="123097"/>
                  </a:lnTo>
                  <a:lnTo>
                    <a:pt x="263813" y="123097"/>
                  </a:lnTo>
                  <a:lnTo>
                    <a:pt x="263813" y="115296"/>
                  </a:lnTo>
                  <a:close/>
                  <a:moveTo>
                    <a:pt x="11238" y="123510"/>
                  </a:moveTo>
                  <a:lnTo>
                    <a:pt x="11238" y="131551"/>
                  </a:lnTo>
                  <a:lnTo>
                    <a:pt x="3505" y="131551"/>
                  </a:lnTo>
                  <a:lnTo>
                    <a:pt x="3505" y="123510"/>
                  </a:lnTo>
                  <a:close/>
                  <a:moveTo>
                    <a:pt x="19394" y="123510"/>
                  </a:moveTo>
                  <a:lnTo>
                    <a:pt x="19394" y="131551"/>
                  </a:lnTo>
                  <a:lnTo>
                    <a:pt x="11662" y="131551"/>
                  </a:lnTo>
                  <a:lnTo>
                    <a:pt x="11662" y="123510"/>
                  </a:lnTo>
                  <a:close/>
                  <a:moveTo>
                    <a:pt x="27561" y="123510"/>
                  </a:moveTo>
                  <a:lnTo>
                    <a:pt x="27561" y="131551"/>
                  </a:lnTo>
                  <a:lnTo>
                    <a:pt x="19818" y="131551"/>
                  </a:lnTo>
                  <a:lnTo>
                    <a:pt x="19818" y="123510"/>
                  </a:lnTo>
                  <a:close/>
                  <a:moveTo>
                    <a:pt x="35328" y="123510"/>
                  </a:moveTo>
                  <a:lnTo>
                    <a:pt x="35328" y="131551"/>
                  </a:lnTo>
                  <a:lnTo>
                    <a:pt x="27985" y="131551"/>
                  </a:lnTo>
                  <a:lnTo>
                    <a:pt x="27985" y="123510"/>
                  </a:lnTo>
                  <a:close/>
                  <a:moveTo>
                    <a:pt x="43496" y="123510"/>
                  </a:moveTo>
                  <a:lnTo>
                    <a:pt x="43496" y="131551"/>
                  </a:lnTo>
                  <a:lnTo>
                    <a:pt x="35752" y="131551"/>
                  </a:lnTo>
                  <a:lnTo>
                    <a:pt x="35752" y="123510"/>
                  </a:lnTo>
                  <a:close/>
                  <a:moveTo>
                    <a:pt x="51652" y="123510"/>
                  </a:moveTo>
                  <a:lnTo>
                    <a:pt x="51652" y="131551"/>
                  </a:lnTo>
                  <a:lnTo>
                    <a:pt x="43919" y="131551"/>
                  </a:lnTo>
                  <a:lnTo>
                    <a:pt x="43919" y="123510"/>
                  </a:lnTo>
                  <a:close/>
                  <a:moveTo>
                    <a:pt x="59819" y="123510"/>
                  </a:moveTo>
                  <a:lnTo>
                    <a:pt x="59819" y="131551"/>
                  </a:lnTo>
                  <a:lnTo>
                    <a:pt x="52075" y="131551"/>
                  </a:lnTo>
                  <a:lnTo>
                    <a:pt x="52075" y="123510"/>
                  </a:lnTo>
                  <a:close/>
                  <a:moveTo>
                    <a:pt x="67975" y="123510"/>
                  </a:moveTo>
                  <a:lnTo>
                    <a:pt x="67975" y="131551"/>
                  </a:lnTo>
                  <a:lnTo>
                    <a:pt x="60243" y="131551"/>
                  </a:lnTo>
                  <a:lnTo>
                    <a:pt x="60243" y="123510"/>
                  </a:lnTo>
                  <a:close/>
                  <a:moveTo>
                    <a:pt x="76452" y="123510"/>
                  </a:moveTo>
                  <a:lnTo>
                    <a:pt x="76452" y="131551"/>
                  </a:lnTo>
                  <a:lnTo>
                    <a:pt x="68399" y="131551"/>
                  </a:lnTo>
                  <a:lnTo>
                    <a:pt x="68399" y="123510"/>
                  </a:lnTo>
                  <a:close/>
                  <a:moveTo>
                    <a:pt x="84608" y="123510"/>
                  </a:moveTo>
                  <a:lnTo>
                    <a:pt x="84608" y="131551"/>
                  </a:lnTo>
                  <a:lnTo>
                    <a:pt x="76876" y="131551"/>
                  </a:lnTo>
                  <a:lnTo>
                    <a:pt x="76876" y="123510"/>
                  </a:lnTo>
                  <a:close/>
                  <a:moveTo>
                    <a:pt x="92776" y="123510"/>
                  </a:moveTo>
                  <a:lnTo>
                    <a:pt x="92776" y="131551"/>
                  </a:lnTo>
                  <a:lnTo>
                    <a:pt x="85032" y="131551"/>
                  </a:lnTo>
                  <a:lnTo>
                    <a:pt x="85032" y="123510"/>
                  </a:lnTo>
                  <a:close/>
                  <a:moveTo>
                    <a:pt x="100932" y="123510"/>
                  </a:moveTo>
                  <a:lnTo>
                    <a:pt x="100932" y="131551"/>
                  </a:lnTo>
                  <a:lnTo>
                    <a:pt x="93200" y="131551"/>
                  </a:lnTo>
                  <a:lnTo>
                    <a:pt x="93200" y="123510"/>
                  </a:lnTo>
                  <a:close/>
                  <a:moveTo>
                    <a:pt x="109099" y="123510"/>
                  </a:moveTo>
                  <a:lnTo>
                    <a:pt x="109099" y="131551"/>
                  </a:lnTo>
                  <a:lnTo>
                    <a:pt x="101356" y="131551"/>
                  </a:lnTo>
                  <a:lnTo>
                    <a:pt x="101356" y="123510"/>
                  </a:lnTo>
                  <a:close/>
                  <a:moveTo>
                    <a:pt x="116866" y="123510"/>
                  </a:moveTo>
                  <a:lnTo>
                    <a:pt x="116866" y="131551"/>
                  </a:lnTo>
                  <a:lnTo>
                    <a:pt x="109523" y="131551"/>
                  </a:lnTo>
                  <a:lnTo>
                    <a:pt x="109523" y="123510"/>
                  </a:lnTo>
                  <a:close/>
                  <a:moveTo>
                    <a:pt x="125034" y="123510"/>
                  </a:moveTo>
                  <a:lnTo>
                    <a:pt x="125034" y="131551"/>
                  </a:lnTo>
                  <a:lnTo>
                    <a:pt x="117290" y="131551"/>
                  </a:lnTo>
                  <a:lnTo>
                    <a:pt x="117290" y="123510"/>
                  </a:lnTo>
                  <a:close/>
                  <a:moveTo>
                    <a:pt x="133190" y="123510"/>
                  </a:moveTo>
                  <a:lnTo>
                    <a:pt x="133190" y="131551"/>
                  </a:lnTo>
                  <a:lnTo>
                    <a:pt x="125446" y="131551"/>
                  </a:lnTo>
                  <a:lnTo>
                    <a:pt x="125446" y="123510"/>
                  </a:lnTo>
                  <a:close/>
                  <a:moveTo>
                    <a:pt x="141346" y="123510"/>
                  </a:moveTo>
                  <a:lnTo>
                    <a:pt x="141346" y="131551"/>
                  </a:lnTo>
                  <a:lnTo>
                    <a:pt x="133614" y="131551"/>
                  </a:lnTo>
                  <a:lnTo>
                    <a:pt x="133614" y="123510"/>
                  </a:lnTo>
                  <a:close/>
                  <a:moveTo>
                    <a:pt x="149513" y="123510"/>
                  </a:moveTo>
                  <a:lnTo>
                    <a:pt x="149513" y="131551"/>
                  </a:lnTo>
                  <a:lnTo>
                    <a:pt x="141770" y="131551"/>
                  </a:lnTo>
                  <a:lnTo>
                    <a:pt x="141770" y="123510"/>
                  </a:lnTo>
                  <a:close/>
                  <a:moveTo>
                    <a:pt x="157280" y="123510"/>
                  </a:moveTo>
                  <a:lnTo>
                    <a:pt x="157280" y="131551"/>
                  </a:lnTo>
                  <a:lnTo>
                    <a:pt x="149937" y="131551"/>
                  </a:lnTo>
                  <a:lnTo>
                    <a:pt x="149937" y="123510"/>
                  </a:lnTo>
                  <a:close/>
                  <a:moveTo>
                    <a:pt x="165448" y="123510"/>
                  </a:moveTo>
                  <a:lnTo>
                    <a:pt x="165448" y="131551"/>
                  </a:lnTo>
                  <a:lnTo>
                    <a:pt x="157704" y="131551"/>
                  </a:lnTo>
                  <a:lnTo>
                    <a:pt x="157704" y="123510"/>
                  </a:lnTo>
                  <a:close/>
                  <a:moveTo>
                    <a:pt x="173604" y="123510"/>
                  </a:moveTo>
                  <a:lnTo>
                    <a:pt x="173604" y="131551"/>
                  </a:lnTo>
                  <a:lnTo>
                    <a:pt x="165871" y="131551"/>
                  </a:lnTo>
                  <a:lnTo>
                    <a:pt x="165871" y="123510"/>
                  </a:lnTo>
                  <a:close/>
                  <a:moveTo>
                    <a:pt x="181771" y="123510"/>
                  </a:moveTo>
                  <a:lnTo>
                    <a:pt x="181771" y="131551"/>
                  </a:lnTo>
                  <a:lnTo>
                    <a:pt x="174028" y="131551"/>
                  </a:lnTo>
                  <a:lnTo>
                    <a:pt x="174028" y="123510"/>
                  </a:lnTo>
                  <a:close/>
                  <a:moveTo>
                    <a:pt x="189927" y="123510"/>
                  </a:moveTo>
                  <a:lnTo>
                    <a:pt x="189927" y="131551"/>
                  </a:lnTo>
                  <a:lnTo>
                    <a:pt x="182195" y="131551"/>
                  </a:lnTo>
                  <a:lnTo>
                    <a:pt x="182195" y="123510"/>
                  </a:lnTo>
                  <a:close/>
                  <a:moveTo>
                    <a:pt x="198095" y="123510"/>
                  </a:moveTo>
                  <a:lnTo>
                    <a:pt x="198095" y="131551"/>
                  </a:lnTo>
                  <a:lnTo>
                    <a:pt x="190351" y="131551"/>
                  </a:lnTo>
                  <a:lnTo>
                    <a:pt x="190351" y="123510"/>
                  </a:lnTo>
                  <a:close/>
                  <a:moveTo>
                    <a:pt x="206251" y="123510"/>
                  </a:moveTo>
                  <a:lnTo>
                    <a:pt x="206251" y="131551"/>
                  </a:lnTo>
                  <a:lnTo>
                    <a:pt x="198519" y="131551"/>
                  </a:lnTo>
                  <a:lnTo>
                    <a:pt x="198519" y="123510"/>
                  </a:lnTo>
                  <a:close/>
                  <a:moveTo>
                    <a:pt x="214419" y="123510"/>
                  </a:moveTo>
                  <a:lnTo>
                    <a:pt x="214419" y="131551"/>
                  </a:lnTo>
                  <a:lnTo>
                    <a:pt x="206675" y="131551"/>
                  </a:lnTo>
                  <a:lnTo>
                    <a:pt x="206675" y="123510"/>
                  </a:lnTo>
                  <a:close/>
                  <a:moveTo>
                    <a:pt x="222575" y="123510"/>
                  </a:moveTo>
                  <a:lnTo>
                    <a:pt x="222575" y="131551"/>
                  </a:lnTo>
                  <a:lnTo>
                    <a:pt x="214842" y="131551"/>
                  </a:lnTo>
                  <a:lnTo>
                    <a:pt x="214842" y="123510"/>
                  </a:lnTo>
                  <a:close/>
                  <a:moveTo>
                    <a:pt x="230742" y="123510"/>
                  </a:moveTo>
                  <a:lnTo>
                    <a:pt x="230742" y="131551"/>
                  </a:lnTo>
                  <a:lnTo>
                    <a:pt x="222999" y="131551"/>
                  </a:lnTo>
                  <a:lnTo>
                    <a:pt x="222999" y="123510"/>
                  </a:lnTo>
                  <a:close/>
                  <a:moveTo>
                    <a:pt x="238898" y="123510"/>
                  </a:moveTo>
                  <a:lnTo>
                    <a:pt x="238898" y="131551"/>
                  </a:lnTo>
                  <a:lnTo>
                    <a:pt x="231166" y="131551"/>
                  </a:lnTo>
                  <a:lnTo>
                    <a:pt x="231166" y="123510"/>
                  </a:lnTo>
                  <a:close/>
                  <a:moveTo>
                    <a:pt x="247066" y="123510"/>
                  </a:moveTo>
                  <a:lnTo>
                    <a:pt x="247066" y="131551"/>
                  </a:lnTo>
                  <a:lnTo>
                    <a:pt x="239322" y="131551"/>
                  </a:lnTo>
                  <a:lnTo>
                    <a:pt x="239322" y="123510"/>
                  </a:lnTo>
                  <a:close/>
                  <a:moveTo>
                    <a:pt x="255222" y="123510"/>
                  </a:moveTo>
                  <a:lnTo>
                    <a:pt x="255222" y="131551"/>
                  </a:lnTo>
                  <a:lnTo>
                    <a:pt x="247490" y="131551"/>
                  </a:lnTo>
                  <a:lnTo>
                    <a:pt x="247490" y="123510"/>
                  </a:lnTo>
                  <a:close/>
                  <a:moveTo>
                    <a:pt x="263390" y="123510"/>
                  </a:moveTo>
                  <a:lnTo>
                    <a:pt x="263390" y="131551"/>
                  </a:lnTo>
                  <a:lnTo>
                    <a:pt x="255646" y="131551"/>
                  </a:lnTo>
                  <a:lnTo>
                    <a:pt x="255646" y="123510"/>
                  </a:lnTo>
                  <a:close/>
                  <a:moveTo>
                    <a:pt x="271546" y="123510"/>
                  </a:moveTo>
                  <a:lnTo>
                    <a:pt x="271546" y="131551"/>
                  </a:lnTo>
                  <a:lnTo>
                    <a:pt x="263813" y="131551"/>
                  </a:lnTo>
                  <a:lnTo>
                    <a:pt x="263813" y="123510"/>
                  </a:lnTo>
                  <a:close/>
                  <a:moveTo>
                    <a:pt x="11238" y="131964"/>
                  </a:moveTo>
                  <a:lnTo>
                    <a:pt x="11238" y="139753"/>
                  </a:lnTo>
                  <a:lnTo>
                    <a:pt x="3505" y="139753"/>
                  </a:lnTo>
                  <a:lnTo>
                    <a:pt x="3505" y="131964"/>
                  </a:lnTo>
                  <a:close/>
                  <a:moveTo>
                    <a:pt x="19394" y="131964"/>
                  </a:moveTo>
                  <a:lnTo>
                    <a:pt x="19394" y="139753"/>
                  </a:lnTo>
                  <a:lnTo>
                    <a:pt x="11662" y="139753"/>
                  </a:lnTo>
                  <a:lnTo>
                    <a:pt x="11662" y="131964"/>
                  </a:lnTo>
                  <a:close/>
                  <a:moveTo>
                    <a:pt x="27561" y="131964"/>
                  </a:moveTo>
                  <a:lnTo>
                    <a:pt x="27561" y="139753"/>
                  </a:lnTo>
                  <a:lnTo>
                    <a:pt x="19818" y="139753"/>
                  </a:lnTo>
                  <a:lnTo>
                    <a:pt x="19818" y="131964"/>
                  </a:lnTo>
                  <a:close/>
                  <a:moveTo>
                    <a:pt x="35328" y="131964"/>
                  </a:moveTo>
                  <a:lnTo>
                    <a:pt x="35328" y="139753"/>
                  </a:lnTo>
                  <a:lnTo>
                    <a:pt x="27985" y="139753"/>
                  </a:lnTo>
                  <a:lnTo>
                    <a:pt x="27985" y="131964"/>
                  </a:lnTo>
                  <a:close/>
                  <a:moveTo>
                    <a:pt x="43496" y="131964"/>
                  </a:moveTo>
                  <a:lnTo>
                    <a:pt x="43496" y="139753"/>
                  </a:lnTo>
                  <a:lnTo>
                    <a:pt x="35752" y="139753"/>
                  </a:lnTo>
                  <a:lnTo>
                    <a:pt x="35752" y="131964"/>
                  </a:lnTo>
                  <a:close/>
                  <a:moveTo>
                    <a:pt x="51652" y="131964"/>
                  </a:moveTo>
                  <a:lnTo>
                    <a:pt x="51652" y="139753"/>
                  </a:lnTo>
                  <a:lnTo>
                    <a:pt x="43919" y="139753"/>
                  </a:lnTo>
                  <a:lnTo>
                    <a:pt x="43919" y="131964"/>
                  </a:lnTo>
                  <a:close/>
                  <a:moveTo>
                    <a:pt x="59819" y="131964"/>
                  </a:moveTo>
                  <a:lnTo>
                    <a:pt x="59819" y="139753"/>
                  </a:lnTo>
                  <a:lnTo>
                    <a:pt x="52075" y="139753"/>
                  </a:lnTo>
                  <a:lnTo>
                    <a:pt x="52075" y="131964"/>
                  </a:lnTo>
                  <a:close/>
                  <a:moveTo>
                    <a:pt x="67975" y="131964"/>
                  </a:moveTo>
                  <a:lnTo>
                    <a:pt x="67975" y="139753"/>
                  </a:lnTo>
                  <a:lnTo>
                    <a:pt x="60243" y="139753"/>
                  </a:lnTo>
                  <a:lnTo>
                    <a:pt x="60243" y="131964"/>
                  </a:lnTo>
                  <a:close/>
                  <a:moveTo>
                    <a:pt x="76452" y="131964"/>
                  </a:moveTo>
                  <a:lnTo>
                    <a:pt x="76452" y="139753"/>
                  </a:lnTo>
                  <a:lnTo>
                    <a:pt x="68399" y="139753"/>
                  </a:lnTo>
                  <a:lnTo>
                    <a:pt x="68399" y="131964"/>
                  </a:lnTo>
                  <a:close/>
                  <a:moveTo>
                    <a:pt x="84608" y="131964"/>
                  </a:moveTo>
                  <a:lnTo>
                    <a:pt x="84608" y="139753"/>
                  </a:lnTo>
                  <a:lnTo>
                    <a:pt x="76876" y="139753"/>
                  </a:lnTo>
                  <a:lnTo>
                    <a:pt x="76876" y="131964"/>
                  </a:lnTo>
                  <a:close/>
                  <a:moveTo>
                    <a:pt x="92776" y="131964"/>
                  </a:moveTo>
                  <a:lnTo>
                    <a:pt x="92776" y="139753"/>
                  </a:lnTo>
                  <a:lnTo>
                    <a:pt x="85032" y="139753"/>
                  </a:lnTo>
                  <a:lnTo>
                    <a:pt x="85032" y="131964"/>
                  </a:lnTo>
                  <a:close/>
                  <a:moveTo>
                    <a:pt x="100932" y="131964"/>
                  </a:moveTo>
                  <a:lnTo>
                    <a:pt x="100932" y="139753"/>
                  </a:lnTo>
                  <a:lnTo>
                    <a:pt x="93200" y="139753"/>
                  </a:lnTo>
                  <a:lnTo>
                    <a:pt x="93200" y="131964"/>
                  </a:lnTo>
                  <a:close/>
                  <a:moveTo>
                    <a:pt x="109099" y="131964"/>
                  </a:moveTo>
                  <a:lnTo>
                    <a:pt x="109099" y="139753"/>
                  </a:lnTo>
                  <a:lnTo>
                    <a:pt x="101356" y="139753"/>
                  </a:lnTo>
                  <a:lnTo>
                    <a:pt x="101356" y="131964"/>
                  </a:lnTo>
                  <a:close/>
                  <a:moveTo>
                    <a:pt x="116866" y="131964"/>
                  </a:moveTo>
                  <a:lnTo>
                    <a:pt x="116866" y="139753"/>
                  </a:lnTo>
                  <a:lnTo>
                    <a:pt x="109523" y="139753"/>
                  </a:lnTo>
                  <a:lnTo>
                    <a:pt x="109523" y="131964"/>
                  </a:lnTo>
                  <a:close/>
                  <a:moveTo>
                    <a:pt x="125034" y="131964"/>
                  </a:moveTo>
                  <a:lnTo>
                    <a:pt x="125034" y="139753"/>
                  </a:lnTo>
                  <a:lnTo>
                    <a:pt x="117290" y="139753"/>
                  </a:lnTo>
                  <a:lnTo>
                    <a:pt x="117290" y="131964"/>
                  </a:lnTo>
                  <a:close/>
                  <a:moveTo>
                    <a:pt x="133190" y="131964"/>
                  </a:moveTo>
                  <a:lnTo>
                    <a:pt x="133190" y="139753"/>
                  </a:lnTo>
                  <a:lnTo>
                    <a:pt x="125446" y="139753"/>
                  </a:lnTo>
                  <a:lnTo>
                    <a:pt x="125446" y="131964"/>
                  </a:lnTo>
                  <a:close/>
                  <a:moveTo>
                    <a:pt x="141346" y="131964"/>
                  </a:moveTo>
                  <a:lnTo>
                    <a:pt x="141346" y="139753"/>
                  </a:lnTo>
                  <a:lnTo>
                    <a:pt x="133614" y="139753"/>
                  </a:lnTo>
                  <a:lnTo>
                    <a:pt x="133614" y="131964"/>
                  </a:lnTo>
                  <a:close/>
                  <a:moveTo>
                    <a:pt x="149513" y="131964"/>
                  </a:moveTo>
                  <a:lnTo>
                    <a:pt x="149513" y="139753"/>
                  </a:lnTo>
                  <a:lnTo>
                    <a:pt x="141770" y="139753"/>
                  </a:lnTo>
                  <a:lnTo>
                    <a:pt x="141770" y="131964"/>
                  </a:lnTo>
                  <a:close/>
                  <a:moveTo>
                    <a:pt x="157280" y="131964"/>
                  </a:moveTo>
                  <a:lnTo>
                    <a:pt x="157280" y="139753"/>
                  </a:lnTo>
                  <a:lnTo>
                    <a:pt x="149937" y="139753"/>
                  </a:lnTo>
                  <a:lnTo>
                    <a:pt x="149937" y="131964"/>
                  </a:lnTo>
                  <a:close/>
                  <a:moveTo>
                    <a:pt x="165448" y="131964"/>
                  </a:moveTo>
                  <a:lnTo>
                    <a:pt x="165448" y="139753"/>
                  </a:lnTo>
                  <a:lnTo>
                    <a:pt x="157704" y="139753"/>
                  </a:lnTo>
                  <a:lnTo>
                    <a:pt x="157704" y="131964"/>
                  </a:lnTo>
                  <a:close/>
                  <a:moveTo>
                    <a:pt x="173604" y="131964"/>
                  </a:moveTo>
                  <a:lnTo>
                    <a:pt x="173604" y="139753"/>
                  </a:lnTo>
                  <a:lnTo>
                    <a:pt x="165871" y="139753"/>
                  </a:lnTo>
                  <a:lnTo>
                    <a:pt x="165871" y="131964"/>
                  </a:lnTo>
                  <a:close/>
                  <a:moveTo>
                    <a:pt x="181771" y="131964"/>
                  </a:moveTo>
                  <a:lnTo>
                    <a:pt x="181771" y="139753"/>
                  </a:lnTo>
                  <a:lnTo>
                    <a:pt x="174028" y="139753"/>
                  </a:lnTo>
                  <a:lnTo>
                    <a:pt x="174028" y="131964"/>
                  </a:lnTo>
                  <a:close/>
                  <a:moveTo>
                    <a:pt x="189927" y="131964"/>
                  </a:moveTo>
                  <a:lnTo>
                    <a:pt x="189927" y="139753"/>
                  </a:lnTo>
                  <a:lnTo>
                    <a:pt x="182195" y="139753"/>
                  </a:lnTo>
                  <a:lnTo>
                    <a:pt x="182195" y="131964"/>
                  </a:lnTo>
                  <a:close/>
                  <a:moveTo>
                    <a:pt x="198095" y="131964"/>
                  </a:moveTo>
                  <a:lnTo>
                    <a:pt x="198095" y="139753"/>
                  </a:lnTo>
                  <a:lnTo>
                    <a:pt x="190351" y="139753"/>
                  </a:lnTo>
                  <a:lnTo>
                    <a:pt x="190351" y="131964"/>
                  </a:lnTo>
                  <a:close/>
                  <a:moveTo>
                    <a:pt x="206251" y="131964"/>
                  </a:moveTo>
                  <a:lnTo>
                    <a:pt x="206251" y="139753"/>
                  </a:lnTo>
                  <a:lnTo>
                    <a:pt x="198519" y="139753"/>
                  </a:lnTo>
                  <a:lnTo>
                    <a:pt x="198519" y="131964"/>
                  </a:lnTo>
                  <a:close/>
                  <a:moveTo>
                    <a:pt x="214419" y="131964"/>
                  </a:moveTo>
                  <a:lnTo>
                    <a:pt x="214419" y="139753"/>
                  </a:lnTo>
                  <a:lnTo>
                    <a:pt x="206675" y="139753"/>
                  </a:lnTo>
                  <a:lnTo>
                    <a:pt x="206675" y="131964"/>
                  </a:lnTo>
                  <a:close/>
                  <a:moveTo>
                    <a:pt x="222575" y="131964"/>
                  </a:moveTo>
                  <a:lnTo>
                    <a:pt x="222575" y="139753"/>
                  </a:lnTo>
                  <a:lnTo>
                    <a:pt x="214842" y="139753"/>
                  </a:lnTo>
                  <a:lnTo>
                    <a:pt x="214842" y="131964"/>
                  </a:lnTo>
                  <a:close/>
                  <a:moveTo>
                    <a:pt x="230742" y="131964"/>
                  </a:moveTo>
                  <a:lnTo>
                    <a:pt x="230742" y="139753"/>
                  </a:lnTo>
                  <a:lnTo>
                    <a:pt x="222999" y="139753"/>
                  </a:lnTo>
                  <a:lnTo>
                    <a:pt x="222999" y="131964"/>
                  </a:lnTo>
                  <a:close/>
                  <a:moveTo>
                    <a:pt x="238898" y="131964"/>
                  </a:moveTo>
                  <a:lnTo>
                    <a:pt x="238898" y="139753"/>
                  </a:lnTo>
                  <a:lnTo>
                    <a:pt x="231166" y="139753"/>
                  </a:lnTo>
                  <a:lnTo>
                    <a:pt x="231166" y="131964"/>
                  </a:lnTo>
                  <a:close/>
                  <a:moveTo>
                    <a:pt x="247066" y="131964"/>
                  </a:moveTo>
                  <a:lnTo>
                    <a:pt x="247066" y="139753"/>
                  </a:lnTo>
                  <a:lnTo>
                    <a:pt x="239322" y="139753"/>
                  </a:lnTo>
                  <a:lnTo>
                    <a:pt x="239322" y="131964"/>
                  </a:lnTo>
                  <a:close/>
                  <a:moveTo>
                    <a:pt x="255222" y="131964"/>
                  </a:moveTo>
                  <a:lnTo>
                    <a:pt x="255222" y="139753"/>
                  </a:lnTo>
                  <a:lnTo>
                    <a:pt x="247490" y="139753"/>
                  </a:lnTo>
                  <a:lnTo>
                    <a:pt x="247490" y="131964"/>
                  </a:lnTo>
                  <a:close/>
                  <a:moveTo>
                    <a:pt x="263390" y="131964"/>
                  </a:moveTo>
                  <a:lnTo>
                    <a:pt x="263390" y="139753"/>
                  </a:lnTo>
                  <a:lnTo>
                    <a:pt x="255646" y="139753"/>
                  </a:lnTo>
                  <a:lnTo>
                    <a:pt x="255646" y="131964"/>
                  </a:lnTo>
                  <a:close/>
                  <a:moveTo>
                    <a:pt x="271546" y="131964"/>
                  </a:moveTo>
                  <a:lnTo>
                    <a:pt x="271546" y="139753"/>
                  </a:lnTo>
                  <a:lnTo>
                    <a:pt x="263813" y="139753"/>
                  </a:lnTo>
                  <a:lnTo>
                    <a:pt x="263813" y="131964"/>
                  </a:lnTo>
                  <a:close/>
                  <a:moveTo>
                    <a:pt x="11238" y="140166"/>
                  </a:moveTo>
                  <a:lnTo>
                    <a:pt x="11238" y="147967"/>
                  </a:lnTo>
                  <a:lnTo>
                    <a:pt x="3505" y="147967"/>
                  </a:lnTo>
                  <a:lnTo>
                    <a:pt x="3505" y="140166"/>
                  </a:lnTo>
                  <a:close/>
                  <a:moveTo>
                    <a:pt x="19394" y="140166"/>
                  </a:moveTo>
                  <a:lnTo>
                    <a:pt x="19394" y="147967"/>
                  </a:lnTo>
                  <a:lnTo>
                    <a:pt x="11662" y="147967"/>
                  </a:lnTo>
                  <a:lnTo>
                    <a:pt x="11662" y="140166"/>
                  </a:lnTo>
                  <a:close/>
                  <a:moveTo>
                    <a:pt x="27561" y="140166"/>
                  </a:moveTo>
                  <a:lnTo>
                    <a:pt x="27561" y="147967"/>
                  </a:lnTo>
                  <a:lnTo>
                    <a:pt x="19818" y="147967"/>
                  </a:lnTo>
                  <a:lnTo>
                    <a:pt x="19818" y="140166"/>
                  </a:lnTo>
                  <a:close/>
                  <a:moveTo>
                    <a:pt x="35328" y="140166"/>
                  </a:moveTo>
                  <a:lnTo>
                    <a:pt x="35328" y="147967"/>
                  </a:lnTo>
                  <a:lnTo>
                    <a:pt x="27985" y="147967"/>
                  </a:lnTo>
                  <a:lnTo>
                    <a:pt x="27985" y="140166"/>
                  </a:lnTo>
                  <a:close/>
                  <a:moveTo>
                    <a:pt x="43496" y="140166"/>
                  </a:moveTo>
                  <a:lnTo>
                    <a:pt x="43496" y="147967"/>
                  </a:lnTo>
                  <a:lnTo>
                    <a:pt x="35752" y="147967"/>
                  </a:lnTo>
                  <a:lnTo>
                    <a:pt x="35752" y="140166"/>
                  </a:lnTo>
                  <a:close/>
                  <a:moveTo>
                    <a:pt x="51652" y="140166"/>
                  </a:moveTo>
                  <a:lnTo>
                    <a:pt x="51652" y="147967"/>
                  </a:lnTo>
                  <a:lnTo>
                    <a:pt x="43919" y="147967"/>
                  </a:lnTo>
                  <a:lnTo>
                    <a:pt x="43919" y="140166"/>
                  </a:lnTo>
                  <a:close/>
                  <a:moveTo>
                    <a:pt x="59819" y="140166"/>
                  </a:moveTo>
                  <a:lnTo>
                    <a:pt x="59819" y="147967"/>
                  </a:lnTo>
                  <a:lnTo>
                    <a:pt x="52075" y="147967"/>
                  </a:lnTo>
                  <a:lnTo>
                    <a:pt x="52075" y="140166"/>
                  </a:lnTo>
                  <a:close/>
                  <a:moveTo>
                    <a:pt x="67975" y="140166"/>
                  </a:moveTo>
                  <a:lnTo>
                    <a:pt x="67975" y="147967"/>
                  </a:lnTo>
                  <a:lnTo>
                    <a:pt x="60243" y="147967"/>
                  </a:lnTo>
                  <a:lnTo>
                    <a:pt x="60243" y="140166"/>
                  </a:lnTo>
                  <a:close/>
                  <a:moveTo>
                    <a:pt x="76452" y="140166"/>
                  </a:moveTo>
                  <a:lnTo>
                    <a:pt x="76452" y="147967"/>
                  </a:lnTo>
                  <a:lnTo>
                    <a:pt x="68399" y="147967"/>
                  </a:lnTo>
                  <a:lnTo>
                    <a:pt x="68399" y="140166"/>
                  </a:lnTo>
                  <a:close/>
                  <a:moveTo>
                    <a:pt x="84608" y="140166"/>
                  </a:moveTo>
                  <a:lnTo>
                    <a:pt x="84608" y="147967"/>
                  </a:lnTo>
                  <a:lnTo>
                    <a:pt x="76876" y="147967"/>
                  </a:lnTo>
                  <a:lnTo>
                    <a:pt x="76876" y="140166"/>
                  </a:lnTo>
                  <a:close/>
                  <a:moveTo>
                    <a:pt x="92776" y="140166"/>
                  </a:moveTo>
                  <a:lnTo>
                    <a:pt x="92776" y="147967"/>
                  </a:lnTo>
                  <a:lnTo>
                    <a:pt x="85032" y="147967"/>
                  </a:lnTo>
                  <a:lnTo>
                    <a:pt x="85032" y="140166"/>
                  </a:lnTo>
                  <a:close/>
                  <a:moveTo>
                    <a:pt x="100932" y="140166"/>
                  </a:moveTo>
                  <a:lnTo>
                    <a:pt x="100932" y="147967"/>
                  </a:lnTo>
                  <a:lnTo>
                    <a:pt x="93200" y="147967"/>
                  </a:lnTo>
                  <a:lnTo>
                    <a:pt x="93200" y="140166"/>
                  </a:lnTo>
                  <a:close/>
                  <a:moveTo>
                    <a:pt x="109099" y="140166"/>
                  </a:moveTo>
                  <a:lnTo>
                    <a:pt x="109099" y="147967"/>
                  </a:lnTo>
                  <a:lnTo>
                    <a:pt x="101356" y="147967"/>
                  </a:lnTo>
                  <a:lnTo>
                    <a:pt x="101356" y="140166"/>
                  </a:lnTo>
                  <a:close/>
                  <a:moveTo>
                    <a:pt x="116866" y="140166"/>
                  </a:moveTo>
                  <a:lnTo>
                    <a:pt x="116866" y="147967"/>
                  </a:lnTo>
                  <a:lnTo>
                    <a:pt x="109523" y="147967"/>
                  </a:lnTo>
                  <a:lnTo>
                    <a:pt x="109523" y="140166"/>
                  </a:lnTo>
                  <a:close/>
                  <a:moveTo>
                    <a:pt x="125034" y="140166"/>
                  </a:moveTo>
                  <a:lnTo>
                    <a:pt x="125034" y="147967"/>
                  </a:lnTo>
                  <a:lnTo>
                    <a:pt x="117290" y="147967"/>
                  </a:lnTo>
                  <a:lnTo>
                    <a:pt x="117290" y="140166"/>
                  </a:lnTo>
                  <a:close/>
                  <a:moveTo>
                    <a:pt x="133190" y="140166"/>
                  </a:moveTo>
                  <a:lnTo>
                    <a:pt x="133190" y="147967"/>
                  </a:lnTo>
                  <a:lnTo>
                    <a:pt x="125446" y="147967"/>
                  </a:lnTo>
                  <a:lnTo>
                    <a:pt x="125446" y="140166"/>
                  </a:lnTo>
                  <a:close/>
                  <a:moveTo>
                    <a:pt x="141346" y="140166"/>
                  </a:moveTo>
                  <a:lnTo>
                    <a:pt x="141346" y="147967"/>
                  </a:lnTo>
                  <a:lnTo>
                    <a:pt x="133614" y="147967"/>
                  </a:lnTo>
                  <a:lnTo>
                    <a:pt x="133614" y="140166"/>
                  </a:lnTo>
                  <a:close/>
                  <a:moveTo>
                    <a:pt x="149513" y="140166"/>
                  </a:moveTo>
                  <a:lnTo>
                    <a:pt x="149513" y="147967"/>
                  </a:lnTo>
                  <a:lnTo>
                    <a:pt x="141770" y="147967"/>
                  </a:lnTo>
                  <a:lnTo>
                    <a:pt x="141770" y="140166"/>
                  </a:lnTo>
                  <a:close/>
                  <a:moveTo>
                    <a:pt x="157280" y="140166"/>
                  </a:moveTo>
                  <a:lnTo>
                    <a:pt x="157280" y="147967"/>
                  </a:lnTo>
                  <a:lnTo>
                    <a:pt x="149937" y="147967"/>
                  </a:lnTo>
                  <a:lnTo>
                    <a:pt x="149937" y="140166"/>
                  </a:lnTo>
                  <a:close/>
                  <a:moveTo>
                    <a:pt x="165448" y="140166"/>
                  </a:moveTo>
                  <a:lnTo>
                    <a:pt x="165448" y="147967"/>
                  </a:lnTo>
                  <a:lnTo>
                    <a:pt x="157704" y="147967"/>
                  </a:lnTo>
                  <a:lnTo>
                    <a:pt x="157704" y="140166"/>
                  </a:lnTo>
                  <a:close/>
                  <a:moveTo>
                    <a:pt x="173604" y="140166"/>
                  </a:moveTo>
                  <a:lnTo>
                    <a:pt x="173604" y="147967"/>
                  </a:lnTo>
                  <a:lnTo>
                    <a:pt x="165871" y="147967"/>
                  </a:lnTo>
                  <a:lnTo>
                    <a:pt x="165871" y="140166"/>
                  </a:lnTo>
                  <a:close/>
                  <a:moveTo>
                    <a:pt x="181771" y="140166"/>
                  </a:moveTo>
                  <a:lnTo>
                    <a:pt x="181771" y="147967"/>
                  </a:lnTo>
                  <a:lnTo>
                    <a:pt x="174028" y="147967"/>
                  </a:lnTo>
                  <a:lnTo>
                    <a:pt x="174028" y="140166"/>
                  </a:lnTo>
                  <a:close/>
                  <a:moveTo>
                    <a:pt x="189927" y="140166"/>
                  </a:moveTo>
                  <a:lnTo>
                    <a:pt x="189927" y="147967"/>
                  </a:lnTo>
                  <a:lnTo>
                    <a:pt x="182195" y="147967"/>
                  </a:lnTo>
                  <a:lnTo>
                    <a:pt x="182195" y="140166"/>
                  </a:lnTo>
                  <a:close/>
                  <a:moveTo>
                    <a:pt x="198095" y="140166"/>
                  </a:moveTo>
                  <a:lnTo>
                    <a:pt x="198095" y="147967"/>
                  </a:lnTo>
                  <a:lnTo>
                    <a:pt x="190351" y="147967"/>
                  </a:lnTo>
                  <a:lnTo>
                    <a:pt x="190351" y="140166"/>
                  </a:lnTo>
                  <a:close/>
                  <a:moveTo>
                    <a:pt x="206251" y="140166"/>
                  </a:moveTo>
                  <a:lnTo>
                    <a:pt x="206251" y="147967"/>
                  </a:lnTo>
                  <a:lnTo>
                    <a:pt x="198519" y="147967"/>
                  </a:lnTo>
                  <a:lnTo>
                    <a:pt x="198519" y="140166"/>
                  </a:lnTo>
                  <a:close/>
                  <a:moveTo>
                    <a:pt x="214419" y="140166"/>
                  </a:moveTo>
                  <a:lnTo>
                    <a:pt x="214419" y="147967"/>
                  </a:lnTo>
                  <a:lnTo>
                    <a:pt x="206675" y="147967"/>
                  </a:lnTo>
                  <a:lnTo>
                    <a:pt x="206675" y="140166"/>
                  </a:lnTo>
                  <a:close/>
                  <a:moveTo>
                    <a:pt x="222575" y="140166"/>
                  </a:moveTo>
                  <a:lnTo>
                    <a:pt x="222575" y="147967"/>
                  </a:lnTo>
                  <a:lnTo>
                    <a:pt x="214842" y="147967"/>
                  </a:lnTo>
                  <a:lnTo>
                    <a:pt x="214842" y="140166"/>
                  </a:lnTo>
                  <a:close/>
                  <a:moveTo>
                    <a:pt x="230742" y="140166"/>
                  </a:moveTo>
                  <a:lnTo>
                    <a:pt x="230742" y="147967"/>
                  </a:lnTo>
                  <a:lnTo>
                    <a:pt x="222999" y="147967"/>
                  </a:lnTo>
                  <a:lnTo>
                    <a:pt x="222999" y="140166"/>
                  </a:lnTo>
                  <a:close/>
                  <a:moveTo>
                    <a:pt x="238898" y="140166"/>
                  </a:moveTo>
                  <a:lnTo>
                    <a:pt x="238898" y="147967"/>
                  </a:lnTo>
                  <a:lnTo>
                    <a:pt x="231166" y="147967"/>
                  </a:lnTo>
                  <a:lnTo>
                    <a:pt x="231166" y="140166"/>
                  </a:lnTo>
                  <a:close/>
                  <a:moveTo>
                    <a:pt x="247066" y="140166"/>
                  </a:moveTo>
                  <a:lnTo>
                    <a:pt x="247066" y="147967"/>
                  </a:lnTo>
                  <a:lnTo>
                    <a:pt x="239322" y="147967"/>
                  </a:lnTo>
                  <a:lnTo>
                    <a:pt x="239322" y="140166"/>
                  </a:lnTo>
                  <a:close/>
                  <a:moveTo>
                    <a:pt x="255222" y="140166"/>
                  </a:moveTo>
                  <a:lnTo>
                    <a:pt x="255222" y="147967"/>
                  </a:lnTo>
                  <a:lnTo>
                    <a:pt x="247490" y="147967"/>
                  </a:lnTo>
                  <a:lnTo>
                    <a:pt x="247490" y="140166"/>
                  </a:lnTo>
                  <a:close/>
                  <a:moveTo>
                    <a:pt x="263390" y="140166"/>
                  </a:moveTo>
                  <a:lnTo>
                    <a:pt x="263390" y="147967"/>
                  </a:lnTo>
                  <a:lnTo>
                    <a:pt x="255646" y="147967"/>
                  </a:lnTo>
                  <a:lnTo>
                    <a:pt x="255646" y="140166"/>
                  </a:lnTo>
                  <a:close/>
                  <a:moveTo>
                    <a:pt x="271546" y="140166"/>
                  </a:moveTo>
                  <a:lnTo>
                    <a:pt x="271546" y="147967"/>
                  </a:lnTo>
                  <a:lnTo>
                    <a:pt x="263813" y="147967"/>
                  </a:lnTo>
                  <a:lnTo>
                    <a:pt x="263813" y="140166"/>
                  </a:lnTo>
                  <a:close/>
                  <a:moveTo>
                    <a:pt x="11238" y="148379"/>
                  </a:moveTo>
                  <a:lnTo>
                    <a:pt x="11238" y="156169"/>
                  </a:lnTo>
                  <a:lnTo>
                    <a:pt x="3505" y="156169"/>
                  </a:lnTo>
                  <a:lnTo>
                    <a:pt x="3505" y="148379"/>
                  </a:lnTo>
                  <a:close/>
                  <a:moveTo>
                    <a:pt x="19394" y="148379"/>
                  </a:moveTo>
                  <a:lnTo>
                    <a:pt x="19394" y="156169"/>
                  </a:lnTo>
                  <a:lnTo>
                    <a:pt x="11662" y="156169"/>
                  </a:lnTo>
                  <a:lnTo>
                    <a:pt x="11662" y="148379"/>
                  </a:lnTo>
                  <a:close/>
                  <a:moveTo>
                    <a:pt x="27561" y="148379"/>
                  </a:moveTo>
                  <a:lnTo>
                    <a:pt x="27561" y="156169"/>
                  </a:lnTo>
                  <a:lnTo>
                    <a:pt x="19818" y="156169"/>
                  </a:lnTo>
                  <a:lnTo>
                    <a:pt x="19818" y="148379"/>
                  </a:lnTo>
                  <a:close/>
                  <a:moveTo>
                    <a:pt x="35328" y="148368"/>
                  </a:moveTo>
                  <a:lnTo>
                    <a:pt x="35328" y="156169"/>
                  </a:lnTo>
                  <a:lnTo>
                    <a:pt x="27985" y="156169"/>
                  </a:lnTo>
                  <a:lnTo>
                    <a:pt x="27985" y="148368"/>
                  </a:lnTo>
                  <a:close/>
                  <a:moveTo>
                    <a:pt x="43496" y="148368"/>
                  </a:moveTo>
                  <a:lnTo>
                    <a:pt x="43496" y="156169"/>
                  </a:lnTo>
                  <a:lnTo>
                    <a:pt x="35752" y="156169"/>
                  </a:lnTo>
                  <a:lnTo>
                    <a:pt x="35752" y="148368"/>
                  </a:lnTo>
                  <a:close/>
                  <a:moveTo>
                    <a:pt x="51652" y="148368"/>
                  </a:moveTo>
                  <a:lnTo>
                    <a:pt x="51652" y="156169"/>
                  </a:lnTo>
                  <a:lnTo>
                    <a:pt x="43919" y="156169"/>
                  </a:lnTo>
                  <a:lnTo>
                    <a:pt x="43919" y="148368"/>
                  </a:lnTo>
                  <a:close/>
                  <a:moveTo>
                    <a:pt x="59819" y="148368"/>
                  </a:moveTo>
                  <a:lnTo>
                    <a:pt x="59819" y="156169"/>
                  </a:lnTo>
                  <a:lnTo>
                    <a:pt x="52075" y="156169"/>
                  </a:lnTo>
                  <a:lnTo>
                    <a:pt x="52075" y="148368"/>
                  </a:lnTo>
                  <a:close/>
                  <a:moveTo>
                    <a:pt x="67975" y="148368"/>
                  </a:moveTo>
                  <a:lnTo>
                    <a:pt x="67975" y="156169"/>
                  </a:lnTo>
                  <a:lnTo>
                    <a:pt x="60243" y="156169"/>
                  </a:lnTo>
                  <a:lnTo>
                    <a:pt x="60243" y="148368"/>
                  </a:lnTo>
                  <a:close/>
                  <a:moveTo>
                    <a:pt x="76452" y="148368"/>
                  </a:moveTo>
                  <a:lnTo>
                    <a:pt x="76452" y="156169"/>
                  </a:lnTo>
                  <a:lnTo>
                    <a:pt x="68399" y="156169"/>
                  </a:lnTo>
                  <a:lnTo>
                    <a:pt x="68399" y="148368"/>
                  </a:lnTo>
                  <a:close/>
                  <a:moveTo>
                    <a:pt x="84608" y="148368"/>
                  </a:moveTo>
                  <a:lnTo>
                    <a:pt x="84608" y="156169"/>
                  </a:lnTo>
                  <a:lnTo>
                    <a:pt x="76876" y="156169"/>
                  </a:lnTo>
                  <a:lnTo>
                    <a:pt x="76876" y="148368"/>
                  </a:lnTo>
                  <a:close/>
                  <a:moveTo>
                    <a:pt x="92776" y="148368"/>
                  </a:moveTo>
                  <a:lnTo>
                    <a:pt x="92776" y="156169"/>
                  </a:lnTo>
                  <a:lnTo>
                    <a:pt x="85032" y="156169"/>
                  </a:lnTo>
                  <a:lnTo>
                    <a:pt x="85032" y="148368"/>
                  </a:lnTo>
                  <a:close/>
                  <a:moveTo>
                    <a:pt x="100932" y="148368"/>
                  </a:moveTo>
                  <a:lnTo>
                    <a:pt x="100932" y="156169"/>
                  </a:lnTo>
                  <a:lnTo>
                    <a:pt x="93200" y="156169"/>
                  </a:lnTo>
                  <a:lnTo>
                    <a:pt x="93200" y="148368"/>
                  </a:lnTo>
                  <a:close/>
                  <a:moveTo>
                    <a:pt x="109099" y="148368"/>
                  </a:moveTo>
                  <a:lnTo>
                    <a:pt x="109099" y="156169"/>
                  </a:lnTo>
                  <a:lnTo>
                    <a:pt x="101356" y="156169"/>
                  </a:lnTo>
                  <a:lnTo>
                    <a:pt x="101356" y="148368"/>
                  </a:lnTo>
                  <a:close/>
                  <a:moveTo>
                    <a:pt x="116866" y="148368"/>
                  </a:moveTo>
                  <a:lnTo>
                    <a:pt x="116866" y="156169"/>
                  </a:lnTo>
                  <a:lnTo>
                    <a:pt x="109523" y="156169"/>
                  </a:lnTo>
                  <a:lnTo>
                    <a:pt x="109523" y="148368"/>
                  </a:lnTo>
                  <a:close/>
                  <a:moveTo>
                    <a:pt x="125034" y="148368"/>
                  </a:moveTo>
                  <a:lnTo>
                    <a:pt x="125034" y="156169"/>
                  </a:lnTo>
                  <a:lnTo>
                    <a:pt x="117290" y="156169"/>
                  </a:lnTo>
                  <a:lnTo>
                    <a:pt x="117290" y="148368"/>
                  </a:lnTo>
                  <a:close/>
                  <a:moveTo>
                    <a:pt x="133190" y="148368"/>
                  </a:moveTo>
                  <a:lnTo>
                    <a:pt x="133190" y="156169"/>
                  </a:lnTo>
                  <a:lnTo>
                    <a:pt x="125446" y="156169"/>
                  </a:lnTo>
                  <a:lnTo>
                    <a:pt x="125446" y="148368"/>
                  </a:lnTo>
                  <a:close/>
                  <a:moveTo>
                    <a:pt x="141346" y="148368"/>
                  </a:moveTo>
                  <a:lnTo>
                    <a:pt x="141346" y="156169"/>
                  </a:lnTo>
                  <a:lnTo>
                    <a:pt x="133614" y="156169"/>
                  </a:lnTo>
                  <a:lnTo>
                    <a:pt x="133614" y="148368"/>
                  </a:lnTo>
                  <a:close/>
                  <a:moveTo>
                    <a:pt x="149513" y="148368"/>
                  </a:moveTo>
                  <a:lnTo>
                    <a:pt x="149513" y="156169"/>
                  </a:lnTo>
                  <a:lnTo>
                    <a:pt x="141770" y="156169"/>
                  </a:lnTo>
                  <a:lnTo>
                    <a:pt x="141770" y="148368"/>
                  </a:lnTo>
                  <a:close/>
                  <a:moveTo>
                    <a:pt x="157280" y="148368"/>
                  </a:moveTo>
                  <a:lnTo>
                    <a:pt x="157280" y="156169"/>
                  </a:lnTo>
                  <a:lnTo>
                    <a:pt x="149937" y="156169"/>
                  </a:lnTo>
                  <a:lnTo>
                    <a:pt x="149937" y="148368"/>
                  </a:lnTo>
                  <a:close/>
                  <a:moveTo>
                    <a:pt x="165448" y="148368"/>
                  </a:moveTo>
                  <a:lnTo>
                    <a:pt x="165448" y="156169"/>
                  </a:lnTo>
                  <a:lnTo>
                    <a:pt x="157704" y="156169"/>
                  </a:lnTo>
                  <a:lnTo>
                    <a:pt x="157704" y="148368"/>
                  </a:lnTo>
                  <a:close/>
                  <a:moveTo>
                    <a:pt x="173604" y="148368"/>
                  </a:moveTo>
                  <a:lnTo>
                    <a:pt x="173604" y="156169"/>
                  </a:lnTo>
                  <a:lnTo>
                    <a:pt x="165871" y="156169"/>
                  </a:lnTo>
                  <a:lnTo>
                    <a:pt x="165871" y="148368"/>
                  </a:lnTo>
                  <a:close/>
                  <a:moveTo>
                    <a:pt x="181771" y="148368"/>
                  </a:moveTo>
                  <a:lnTo>
                    <a:pt x="181771" y="156169"/>
                  </a:lnTo>
                  <a:lnTo>
                    <a:pt x="174028" y="156169"/>
                  </a:lnTo>
                  <a:lnTo>
                    <a:pt x="174028" y="148368"/>
                  </a:lnTo>
                  <a:close/>
                  <a:moveTo>
                    <a:pt x="189927" y="148368"/>
                  </a:moveTo>
                  <a:lnTo>
                    <a:pt x="189927" y="156169"/>
                  </a:lnTo>
                  <a:lnTo>
                    <a:pt x="182195" y="156169"/>
                  </a:lnTo>
                  <a:lnTo>
                    <a:pt x="182195" y="148368"/>
                  </a:lnTo>
                  <a:close/>
                  <a:moveTo>
                    <a:pt x="198095" y="148368"/>
                  </a:moveTo>
                  <a:lnTo>
                    <a:pt x="198095" y="156169"/>
                  </a:lnTo>
                  <a:lnTo>
                    <a:pt x="190351" y="156169"/>
                  </a:lnTo>
                  <a:lnTo>
                    <a:pt x="190351" y="148368"/>
                  </a:lnTo>
                  <a:close/>
                  <a:moveTo>
                    <a:pt x="206251" y="148368"/>
                  </a:moveTo>
                  <a:lnTo>
                    <a:pt x="206251" y="156169"/>
                  </a:lnTo>
                  <a:lnTo>
                    <a:pt x="198519" y="156169"/>
                  </a:lnTo>
                  <a:lnTo>
                    <a:pt x="198519" y="148368"/>
                  </a:lnTo>
                  <a:close/>
                  <a:moveTo>
                    <a:pt x="214419" y="148368"/>
                  </a:moveTo>
                  <a:lnTo>
                    <a:pt x="214419" y="156169"/>
                  </a:lnTo>
                  <a:lnTo>
                    <a:pt x="206675" y="156169"/>
                  </a:lnTo>
                  <a:lnTo>
                    <a:pt x="206675" y="148368"/>
                  </a:lnTo>
                  <a:close/>
                  <a:moveTo>
                    <a:pt x="222575" y="148368"/>
                  </a:moveTo>
                  <a:lnTo>
                    <a:pt x="222575" y="156169"/>
                  </a:lnTo>
                  <a:lnTo>
                    <a:pt x="214842" y="156169"/>
                  </a:lnTo>
                  <a:lnTo>
                    <a:pt x="214842" y="148368"/>
                  </a:lnTo>
                  <a:close/>
                  <a:moveTo>
                    <a:pt x="230742" y="148368"/>
                  </a:moveTo>
                  <a:lnTo>
                    <a:pt x="230742" y="156169"/>
                  </a:lnTo>
                  <a:lnTo>
                    <a:pt x="222999" y="156169"/>
                  </a:lnTo>
                  <a:lnTo>
                    <a:pt x="222999" y="148368"/>
                  </a:lnTo>
                  <a:close/>
                  <a:moveTo>
                    <a:pt x="238898" y="148368"/>
                  </a:moveTo>
                  <a:lnTo>
                    <a:pt x="238898" y="156169"/>
                  </a:lnTo>
                  <a:lnTo>
                    <a:pt x="231166" y="156169"/>
                  </a:lnTo>
                  <a:lnTo>
                    <a:pt x="231166" y="148368"/>
                  </a:lnTo>
                  <a:close/>
                  <a:moveTo>
                    <a:pt x="247066" y="148368"/>
                  </a:moveTo>
                  <a:lnTo>
                    <a:pt x="247066" y="156169"/>
                  </a:lnTo>
                  <a:lnTo>
                    <a:pt x="239322" y="156169"/>
                  </a:lnTo>
                  <a:lnTo>
                    <a:pt x="239322" y="148368"/>
                  </a:lnTo>
                  <a:close/>
                  <a:moveTo>
                    <a:pt x="255222" y="148379"/>
                  </a:moveTo>
                  <a:lnTo>
                    <a:pt x="255222" y="156169"/>
                  </a:lnTo>
                  <a:lnTo>
                    <a:pt x="247490" y="156169"/>
                  </a:lnTo>
                  <a:lnTo>
                    <a:pt x="247490" y="148379"/>
                  </a:lnTo>
                  <a:close/>
                  <a:moveTo>
                    <a:pt x="263390" y="148379"/>
                  </a:moveTo>
                  <a:lnTo>
                    <a:pt x="263390" y="156169"/>
                  </a:lnTo>
                  <a:lnTo>
                    <a:pt x="255646" y="156169"/>
                  </a:lnTo>
                  <a:lnTo>
                    <a:pt x="255646" y="148379"/>
                  </a:lnTo>
                  <a:close/>
                  <a:moveTo>
                    <a:pt x="271546" y="148368"/>
                  </a:moveTo>
                  <a:lnTo>
                    <a:pt x="271546" y="156169"/>
                  </a:lnTo>
                  <a:lnTo>
                    <a:pt x="263813" y="156169"/>
                  </a:lnTo>
                  <a:lnTo>
                    <a:pt x="263813" y="148368"/>
                  </a:lnTo>
                  <a:close/>
                  <a:moveTo>
                    <a:pt x="11238" y="156581"/>
                  </a:moveTo>
                  <a:lnTo>
                    <a:pt x="11238" y="164370"/>
                  </a:lnTo>
                  <a:lnTo>
                    <a:pt x="3505" y="164370"/>
                  </a:lnTo>
                  <a:lnTo>
                    <a:pt x="3505" y="156581"/>
                  </a:lnTo>
                  <a:close/>
                  <a:moveTo>
                    <a:pt x="19394" y="156581"/>
                  </a:moveTo>
                  <a:lnTo>
                    <a:pt x="19394" y="164370"/>
                  </a:lnTo>
                  <a:lnTo>
                    <a:pt x="11662" y="164370"/>
                  </a:lnTo>
                  <a:lnTo>
                    <a:pt x="11662" y="156581"/>
                  </a:lnTo>
                  <a:close/>
                  <a:moveTo>
                    <a:pt x="27561" y="156581"/>
                  </a:moveTo>
                  <a:lnTo>
                    <a:pt x="27561" y="164370"/>
                  </a:lnTo>
                  <a:lnTo>
                    <a:pt x="19818" y="164370"/>
                  </a:lnTo>
                  <a:lnTo>
                    <a:pt x="19818" y="156581"/>
                  </a:lnTo>
                  <a:close/>
                  <a:moveTo>
                    <a:pt x="35328" y="156581"/>
                  </a:moveTo>
                  <a:lnTo>
                    <a:pt x="35328" y="164370"/>
                  </a:lnTo>
                  <a:lnTo>
                    <a:pt x="27985" y="164370"/>
                  </a:lnTo>
                  <a:lnTo>
                    <a:pt x="27985" y="156581"/>
                  </a:lnTo>
                  <a:close/>
                  <a:moveTo>
                    <a:pt x="43496" y="156581"/>
                  </a:moveTo>
                  <a:lnTo>
                    <a:pt x="43496" y="164370"/>
                  </a:lnTo>
                  <a:lnTo>
                    <a:pt x="35752" y="164370"/>
                  </a:lnTo>
                  <a:lnTo>
                    <a:pt x="35752" y="156581"/>
                  </a:lnTo>
                  <a:close/>
                  <a:moveTo>
                    <a:pt x="51652" y="156581"/>
                  </a:moveTo>
                  <a:lnTo>
                    <a:pt x="51652" y="164370"/>
                  </a:lnTo>
                  <a:lnTo>
                    <a:pt x="43919" y="164370"/>
                  </a:lnTo>
                  <a:lnTo>
                    <a:pt x="43919" y="156581"/>
                  </a:lnTo>
                  <a:close/>
                  <a:moveTo>
                    <a:pt x="59819" y="156581"/>
                  </a:moveTo>
                  <a:lnTo>
                    <a:pt x="59819" y="164370"/>
                  </a:lnTo>
                  <a:lnTo>
                    <a:pt x="52075" y="164370"/>
                  </a:lnTo>
                  <a:lnTo>
                    <a:pt x="52075" y="156581"/>
                  </a:lnTo>
                  <a:close/>
                  <a:moveTo>
                    <a:pt x="67975" y="156581"/>
                  </a:moveTo>
                  <a:lnTo>
                    <a:pt x="67975" y="164370"/>
                  </a:lnTo>
                  <a:lnTo>
                    <a:pt x="60243" y="164370"/>
                  </a:lnTo>
                  <a:lnTo>
                    <a:pt x="60243" y="156581"/>
                  </a:lnTo>
                  <a:close/>
                  <a:moveTo>
                    <a:pt x="76452" y="156581"/>
                  </a:moveTo>
                  <a:lnTo>
                    <a:pt x="76452" y="164370"/>
                  </a:lnTo>
                  <a:lnTo>
                    <a:pt x="68399" y="164370"/>
                  </a:lnTo>
                  <a:lnTo>
                    <a:pt x="68399" y="156581"/>
                  </a:lnTo>
                  <a:close/>
                  <a:moveTo>
                    <a:pt x="84608" y="156581"/>
                  </a:moveTo>
                  <a:lnTo>
                    <a:pt x="84608" y="164370"/>
                  </a:lnTo>
                  <a:lnTo>
                    <a:pt x="76876" y="164370"/>
                  </a:lnTo>
                  <a:lnTo>
                    <a:pt x="76876" y="156581"/>
                  </a:lnTo>
                  <a:close/>
                  <a:moveTo>
                    <a:pt x="92776" y="156581"/>
                  </a:moveTo>
                  <a:lnTo>
                    <a:pt x="92776" y="164370"/>
                  </a:lnTo>
                  <a:lnTo>
                    <a:pt x="85032" y="164370"/>
                  </a:lnTo>
                  <a:lnTo>
                    <a:pt x="85032" y="156581"/>
                  </a:lnTo>
                  <a:close/>
                  <a:moveTo>
                    <a:pt x="100932" y="156581"/>
                  </a:moveTo>
                  <a:lnTo>
                    <a:pt x="100932" y="164370"/>
                  </a:lnTo>
                  <a:lnTo>
                    <a:pt x="93200" y="164370"/>
                  </a:lnTo>
                  <a:lnTo>
                    <a:pt x="93200" y="156581"/>
                  </a:lnTo>
                  <a:close/>
                  <a:moveTo>
                    <a:pt x="109099" y="156581"/>
                  </a:moveTo>
                  <a:lnTo>
                    <a:pt x="109099" y="164370"/>
                  </a:lnTo>
                  <a:lnTo>
                    <a:pt x="101356" y="164370"/>
                  </a:lnTo>
                  <a:lnTo>
                    <a:pt x="101356" y="156581"/>
                  </a:lnTo>
                  <a:close/>
                  <a:moveTo>
                    <a:pt x="116866" y="156581"/>
                  </a:moveTo>
                  <a:lnTo>
                    <a:pt x="116866" y="164370"/>
                  </a:lnTo>
                  <a:lnTo>
                    <a:pt x="109523" y="164370"/>
                  </a:lnTo>
                  <a:lnTo>
                    <a:pt x="109523" y="156581"/>
                  </a:lnTo>
                  <a:close/>
                  <a:moveTo>
                    <a:pt x="125034" y="156581"/>
                  </a:moveTo>
                  <a:lnTo>
                    <a:pt x="125034" y="164370"/>
                  </a:lnTo>
                  <a:lnTo>
                    <a:pt x="117290" y="164370"/>
                  </a:lnTo>
                  <a:lnTo>
                    <a:pt x="117290" y="156581"/>
                  </a:lnTo>
                  <a:close/>
                  <a:moveTo>
                    <a:pt x="133190" y="156581"/>
                  </a:moveTo>
                  <a:lnTo>
                    <a:pt x="133190" y="164370"/>
                  </a:lnTo>
                  <a:lnTo>
                    <a:pt x="125446" y="164370"/>
                  </a:lnTo>
                  <a:lnTo>
                    <a:pt x="125446" y="156581"/>
                  </a:lnTo>
                  <a:close/>
                  <a:moveTo>
                    <a:pt x="141346" y="156581"/>
                  </a:moveTo>
                  <a:lnTo>
                    <a:pt x="141346" y="164370"/>
                  </a:lnTo>
                  <a:lnTo>
                    <a:pt x="133614" y="164370"/>
                  </a:lnTo>
                  <a:lnTo>
                    <a:pt x="133614" y="156581"/>
                  </a:lnTo>
                  <a:close/>
                  <a:moveTo>
                    <a:pt x="149513" y="156581"/>
                  </a:moveTo>
                  <a:lnTo>
                    <a:pt x="149513" y="164370"/>
                  </a:lnTo>
                  <a:lnTo>
                    <a:pt x="141770" y="164370"/>
                  </a:lnTo>
                  <a:lnTo>
                    <a:pt x="141770" y="156581"/>
                  </a:lnTo>
                  <a:close/>
                  <a:moveTo>
                    <a:pt x="157280" y="156581"/>
                  </a:moveTo>
                  <a:lnTo>
                    <a:pt x="157280" y="164370"/>
                  </a:lnTo>
                  <a:lnTo>
                    <a:pt x="149937" y="164370"/>
                  </a:lnTo>
                  <a:lnTo>
                    <a:pt x="149937" y="156581"/>
                  </a:lnTo>
                  <a:close/>
                  <a:moveTo>
                    <a:pt x="165448" y="156581"/>
                  </a:moveTo>
                  <a:lnTo>
                    <a:pt x="165448" y="164370"/>
                  </a:lnTo>
                  <a:lnTo>
                    <a:pt x="157704" y="164370"/>
                  </a:lnTo>
                  <a:lnTo>
                    <a:pt x="157704" y="156581"/>
                  </a:lnTo>
                  <a:close/>
                  <a:moveTo>
                    <a:pt x="173604" y="156581"/>
                  </a:moveTo>
                  <a:lnTo>
                    <a:pt x="173604" y="164370"/>
                  </a:lnTo>
                  <a:lnTo>
                    <a:pt x="165871" y="164370"/>
                  </a:lnTo>
                  <a:lnTo>
                    <a:pt x="165871" y="156581"/>
                  </a:lnTo>
                  <a:close/>
                  <a:moveTo>
                    <a:pt x="181771" y="156581"/>
                  </a:moveTo>
                  <a:lnTo>
                    <a:pt x="181771" y="164370"/>
                  </a:lnTo>
                  <a:lnTo>
                    <a:pt x="174028" y="164370"/>
                  </a:lnTo>
                  <a:lnTo>
                    <a:pt x="174028" y="156581"/>
                  </a:lnTo>
                  <a:close/>
                  <a:moveTo>
                    <a:pt x="189927" y="156581"/>
                  </a:moveTo>
                  <a:lnTo>
                    <a:pt x="189927" y="164370"/>
                  </a:lnTo>
                  <a:lnTo>
                    <a:pt x="182195" y="164370"/>
                  </a:lnTo>
                  <a:lnTo>
                    <a:pt x="182195" y="156581"/>
                  </a:lnTo>
                  <a:close/>
                  <a:moveTo>
                    <a:pt x="198095" y="156581"/>
                  </a:moveTo>
                  <a:lnTo>
                    <a:pt x="198095" y="164370"/>
                  </a:lnTo>
                  <a:lnTo>
                    <a:pt x="190351" y="164370"/>
                  </a:lnTo>
                  <a:lnTo>
                    <a:pt x="190351" y="156581"/>
                  </a:lnTo>
                  <a:close/>
                  <a:moveTo>
                    <a:pt x="206251" y="156581"/>
                  </a:moveTo>
                  <a:lnTo>
                    <a:pt x="206251" y="164370"/>
                  </a:lnTo>
                  <a:lnTo>
                    <a:pt x="198519" y="164370"/>
                  </a:lnTo>
                  <a:lnTo>
                    <a:pt x="198519" y="156581"/>
                  </a:lnTo>
                  <a:close/>
                  <a:moveTo>
                    <a:pt x="214419" y="156581"/>
                  </a:moveTo>
                  <a:lnTo>
                    <a:pt x="214419" y="164370"/>
                  </a:lnTo>
                  <a:lnTo>
                    <a:pt x="206675" y="164370"/>
                  </a:lnTo>
                  <a:lnTo>
                    <a:pt x="206675" y="156581"/>
                  </a:lnTo>
                  <a:close/>
                  <a:moveTo>
                    <a:pt x="222575" y="156581"/>
                  </a:moveTo>
                  <a:lnTo>
                    <a:pt x="222575" y="164370"/>
                  </a:lnTo>
                  <a:lnTo>
                    <a:pt x="214842" y="164370"/>
                  </a:lnTo>
                  <a:lnTo>
                    <a:pt x="214842" y="156581"/>
                  </a:lnTo>
                  <a:close/>
                  <a:moveTo>
                    <a:pt x="230742" y="156581"/>
                  </a:moveTo>
                  <a:lnTo>
                    <a:pt x="230742" y="164370"/>
                  </a:lnTo>
                  <a:lnTo>
                    <a:pt x="222999" y="164370"/>
                  </a:lnTo>
                  <a:lnTo>
                    <a:pt x="222999" y="156581"/>
                  </a:lnTo>
                  <a:close/>
                  <a:moveTo>
                    <a:pt x="238898" y="156581"/>
                  </a:moveTo>
                  <a:lnTo>
                    <a:pt x="238898" y="164370"/>
                  </a:lnTo>
                  <a:lnTo>
                    <a:pt x="231166" y="164370"/>
                  </a:lnTo>
                  <a:lnTo>
                    <a:pt x="231166" y="156581"/>
                  </a:lnTo>
                  <a:close/>
                  <a:moveTo>
                    <a:pt x="247066" y="156581"/>
                  </a:moveTo>
                  <a:lnTo>
                    <a:pt x="247066" y="164370"/>
                  </a:lnTo>
                  <a:lnTo>
                    <a:pt x="239322" y="164370"/>
                  </a:lnTo>
                  <a:lnTo>
                    <a:pt x="239322" y="156581"/>
                  </a:lnTo>
                  <a:close/>
                  <a:moveTo>
                    <a:pt x="255222" y="156581"/>
                  </a:moveTo>
                  <a:lnTo>
                    <a:pt x="255222" y="164370"/>
                  </a:lnTo>
                  <a:lnTo>
                    <a:pt x="247490" y="164370"/>
                  </a:lnTo>
                  <a:lnTo>
                    <a:pt x="247490" y="156581"/>
                  </a:lnTo>
                  <a:close/>
                  <a:moveTo>
                    <a:pt x="263390" y="156581"/>
                  </a:moveTo>
                  <a:lnTo>
                    <a:pt x="263390" y="164370"/>
                  </a:lnTo>
                  <a:lnTo>
                    <a:pt x="255646" y="164370"/>
                  </a:lnTo>
                  <a:lnTo>
                    <a:pt x="255646" y="156581"/>
                  </a:lnTo>
                  <a:close/>
                  <a:moveTo>
                    <a:pt x="271546" y="156581"/>
                  </a:moveTo>
                  <a:lnTo>
                    <a:pt x="271546" y="164370"/>
                  </a:lnTo>
                  <a:lnTo>
                    <a:pt x="263813" y="164370"/>
                  </a:lnTo>
                  <a:lnTo>
                    <a:pt x="263813" y="156581"/>
                  </a:lnTo>
                  <a:close/>
                  <a:moveTo>
                    <a:pt x="11238" y="164783"/>
                  </a:moveTo>
                  <a:lnTo>
                    <a:pt x="11238" y="172584"/>
                  </a:lnTo>
                  <a:lnTo>
                    <a:pt x="3505" y="172584"/>
                  </a:lnTo>
                  <a:lnTo>
                    <a:pt x="3505" y="164783"/>
                  </a:lnTo>
                  <a:close/>
                  <a:moveTo>
                    <a:pt x="19394" y="164783"/>
                  </a:moveTo>
                  <a:lnTo>
                    <a:pt x="19394" y="172584"/>
                  </a:lnTo>
                  <a:lnTo>
                    <a:pt x="11662" y="172584"/>
                  </a:lnTo>
                  <a:lnTo>
                    <a:pt x="11662" y="164783"/>
                  </a:lnTo>
                  <a:close/>
                  <a:moveTo>
                    <a:pt x="27561" y="164783"/>
                  </a:moveTo>
                  <a:lnTo>
                    <a:pt x="27561" y="172584"/>
                  </a:lnTo>
                  <a:lnTo>
                    <a:pt x="19818" y="172584"/>
                  </a:lnTo>
                  <a:lnTo>
                    <a:pt x="19818" y="164783"/>
                  </a:lnTo>
                  <a:close/>
                  <a:moveTo>
                    <a:pt x="35328" y="164783"/>
                  </a:moveTo>
                  <a:lnTo>
                    <a:pt x="35328" y="172584"/>
                  </a:lnTo>
                  <a:lnTo>
                    <a:pt x="27985" y="172584"/>
                  </a:lnTo>
                  <a:lnTo>
                    <a:pt x="27985" y="164783"/>
                  </a:lnTo>
                  <a:close/>
                  <a:moveTo>
                    <a:pt x="43496" y="164783"/>
                  </a:moveTo>
                  <a:lnTo>
                    <a:pt x="43496" y="172584"/>
                  </a:lnTo>
                  <a:lnTo>
                    <a:pt x="35752" y="172584"/>
                  </a:lnTo>
                  <a:lnTo>
                    <a:pt x="35752" y="164783"/>
                  </a:lnTo>
                  <a:close/>
                  <a:moveTo>
                    <a:pt x="51652" y="164783"/>
                  </a:moveTo>
                  <a:lnTo>
                    <a:pt x="51652" y="172584"/>
                  </a:lnTo>
                  <a:lnTo>
                    <a:pt x="43919" y="172584"/>
                  </a:lnTo>
                  <a:lnTo>
                    <a:pt x="43919" y="164783"/>
                  </a:lnTo>
                  <a:close/>
                  <a:moveTo>
                    <a:pt x="59819" y="164783"/>
                  </a:moveTo>
                  <a:lnTo>
                    <a:pt x="59819" y="172584"/>
                  </a:lnTo>
                  <a:lnTo>
                    <a:pt x="52075" y="172584"/>
                  </a:lnTo>
                  <a:lnTo>
                    <a:pt x="52075" y="164783"/>
                  </a:lnTo>
                  <a:close/>
                  <a:moveTo>
                    <a:pt x="67975" y="164783"/>
                  </a:moveTo>
                  <a:lnTo>
                    <a:pt x="67975" y="172584"/>
                  </a:lnTo>
                  <a:lnTo>
                    <a:pt x="60243" y="172584"/>
                  </a:lnTo>
                  <a:lnTo>
                    <a:pt x="60243" y="164783"/>
                  </a:lnTo>
                  <a:close/>
                  <a:moveTo>
                    <a:pt x="76452" y="164783"/>
                  </a:moveTo>
                  <a:lnTo>
                    <a:pt x="76452" y="172584"/>
                  </a:lnTo>
                  <a:lnTo>
                    <a:pt x="68399" y="172584"/>
                  </a:lnTo>
                  <a:lnTo>
                    <a:pt x="68399" y="164783"/>
                  </a:lnTo>
                  <a:close/>
                  <a:moveTo>
                    <a:pt x="84608" y="164783"/>
                  </a:moveTo>
                  <a:lnTo>
                    <a:pt x="84608" y="172584"/>
                  </a:lnTo>
                  <a:lnTo>
                    <a:pt x="76876" y="172584"/>
                  </a:lnTo>
                  <a:lnTo>
                    <a:pt x="76876" y="164783"/>
                  </a:lnTo>
                  <a:close/>
                  <a:moveTo>
                    <a:pt x="92776" y="164783"/>
                  </a:moveTo>
                  <a:lnTo>
                    <a:pt x="92776" y="172584"/>
                  </a:lnTo>
                  <a:lnTo>
                    <a:pt x="85032" y="172584"/>
                  </a:lnTo>
                  <a:lnTo>
                    <a:pt x="85032" y="164783"/>
                  </a:lnTo>
                  <a:close/>
                  <a:moveTo>
                    <a:pt x="100932" y="164783"/>
                  </a:moveTo>
                  <a:lnTo>
                    <a:pt x="100932" y="172584"/>
                  </a:lnTo>
                  <a:lnTo>
                    <a:pt x="93200" y="172584"/>
                  </a:lnTo>
                  <a:lnTo>
                    <a:pt x="93200" y="164783"/>
                  </a:lnTo>
                  <a:close/>
                  <a:moveTo>
                    <a:pt x="109099" y="164783"/>
                  </a:moveTo>
                  <a:lnTo>
                    <a:pt x="109099" y="172584"/>
                  </a:lnTo>
                  <a:lnTo>
                    <a:pt x="101356" y="172584"/>
                  </a:lnTo>
                  <a:lnTo>
                    <a:pt x="101356" y="164783"/>
                  </a:lnTo>
                  <a:close/>
                  <a:moveTo>
                    <a:pt x="116866" y="164783"/>
                  </a:moveTo>
                  <a:lnTo>
                    <a:pt x="116866" y="172584"/>
                  </a:lnTo>
                  <a:lnTo>
                    <a:pt x="109523" y="172584"/>
                  </a:lnTo>
                  <a:lnTo>
                    <a:pt x="109523" y="164783"/>
                  </a:lnTo>
                  <a:close/>
                  <a:moveTo>
                    <a:pt x="125034" y="164783"/>
                  </a:moveTo>
                  <a:lnTo>
                    <a:pt x="125034" y="172584"/>
                  </a:lnTo>
                  <a:lnTo>
                    <a:pt x="117290" y="172584"/>
                  </a:lnTo>
                  <a:lnTo>
                    <a:pt x="117290" y="164783"/>
                  </a:lnTo>
                  <a:close/>
                  <a:moveTo>
                    <a:pt x="133190" y="164783"/>
                  </a:moveTo>
                  <a:lnTo>
                    <a:pt x="133190" y="172584"/>
                  </a:lnTo>
                  <a:lnTo>
                    <a:pt x="125446" y="172584"/>
                  </a:lnTo>
                  <a:lnTo>
                    <a:pt x="125446" y="164783"/>
                  </a:lnTo>
                  <a:close/>
                  <a:moveTo>
                    <a:pt x="141346" y="164783"/>
                  </a:moveTo>
                  <a:lnTo>
                    <a:pt x="141346" y="172584"/>
                  </a:lnTo>
                  <a:lnTo>
                    <a:pt x="133614" y="172584"/>
                  </a:lnTo>
                  <a:lnTo>
                    <a:pt x="133614" y="164783"/>
                  </a:lnTo>
                  <a:close/>
                  <a:moveTo>
                    <a:pt x="149513" y="164783"/>
                  </a:moveTo>
                  <a:lnTo>
                    <a:pt x="149513" y="172584"/>
                  </a:lnTo>
                  <a:lnTo>
                    <a:pt x="141770" y="172584"/>
                  </a:lnTo>
                  <a:lnTo>
                    <a:pt x="141770" y="164783"/>
                  </a:lnTo>
                  <a:close/>
                  <a:moveTo>
                    <a:pt x="157280" y="164783"/>
                  </a:moveTo>
                  <a:lnTo>
                    <a:pt x="157280" y="172584"/>
                  </a:lnTo>
                  <a:lnTo>
                    <a:pt x="149937" y="172584"/>
                  </a:lnTo>
                  <a:lnTo>
                    <a:pt x="149937" y="164783"/>
                  </a:lnTo>
                  <a:close/>
                  <a:moveTo>
                    <a:pt x="165448" y="164783"/>
                  </a:moveTo>
                  <a:lnTo>
                    <a:pt x="165448" y="172584"/>
                  </a:lnTo>
                  <a:lnTo>
                    <a:pt x="157704" y="172584"/>
                  </a:lnTo>
                  <a:lnTo>
                    <a:pt x="157704" y="164783"/>
                  </a:lnTo>
                  <a:close/>
                  <a:moveTo>
                    <a:pt x="173604" y="164783"/>
                  </a:moveTo>
                  <a:lnTo>
                    <a:pt x="173604" y="172584"/>
                  </a:lnTo>
                  <a:lnTo>
                    <a:pt x="165871" y="172584"/>
                  </a:lnTo>
                  <a:lnTo>
                    <a:pt x="165871" y="164783"/>
                  </a:lnTo>
                  <a:close/>
                  <a:moveTo>
                    <a:pt x="181771" y="164783"/>
                  </a:moveTo>
                  <a:lnTo>
                    <a:pt x="181771" y="172584"/>
                  </a:lnTo>
                  <a:lnTo>
                    <a:pt x="174028" y="172584"/>
                  </a:lnTo>
                  <a:lnTo>
                    <a:pt x="174028" y="164783"/>
                  </a:lnTo>
                  <a:close/>
                  <a:moveTo>
                    <a:pt x="189927" y="164783"/>
                  </a:moveTo>
                  <a:lnTo>
                    <a:pt x="189927" y="172584"/>
                  </a:lnTo>
                  <a:lnTo>
                    <a:pt x="182195" y="172584"/>
                  </a:lnTo>
                  <a:lnTo>
                    <a:pt x="182195" y="164783"/>
                  </a:lnTo>
                  <a:close/>
                  <a:moveTo>
                    <a:pt x="198095" y="164783"/>
                  </a:moveTo>
                  <a:lnTo>
                    <a:pt x="198095" y="172584"/>
                  </a:lnTo>
                  <a:lnTo>
                    <a:pt x="190351" y="172584"/>
                  </a:lnTo>
                  <a:lnTo>
                    <a:pt x="190351" y="164783"/>
                  </a:lnTo>
                  <a:close/>
                  <a:moveTo>
                    <a:pt x="206251" y="164783"/>
                  </a:moveTo>
                  <a:lnTo>
                    <a:pt x="206251" y="172584"/>
                  </a:lnTo>
                  <a:lnTo>
                    <a:pt x="198519" y="172584"/>
                  </a:lnTo>
                  <a:lnTo>
                    <a:pt x="198519" y="164783"/>
                  </a:lnTo>
                  <a:close/>
                  <a:moveTo>
                    <a:pt x="214419" y="164783"/>
                  </a:moveTo>
                  <a:lnTo>
                    <a:pt x="214419" y="172584"/>
                  </a:lnTo>
                  <a:lnTo>
                    <a:pt x="206675" y="172584"/>
                  </a:lnTo>
                  <a:lnTo>
                    <a:pt x="206675" y="164783"/>
                  </a:lnTo>
                  <a:close/>
                  <a:moveTo>
                    <a:pt x="222575" y="164783"/>
                  </a:moveTo>
                  <a:lnTo>
                    <a:pt x="222575" y="172584"/>
                  </a:lnTo>
                  <a:lnTo>
                    <a:pt x="214842" y="172584"/>
                  </a:lnTo>
                  <a:lnTo>
                    <a:pt x="214842" y="164783"/>
                  </a:lnTo>
                  <a:close/>
                  <a:moveTo>
                    <a:pt x="230742" y="164783"/>
                  </a:moveTo>
                  <a:lnTo>
                    <a:pt x="230742" y="172584"/>
                  </a:lnTo>
                  <a:lnTo>
                    <a:pt x="222999" y="172584"/>
                  </a:lnTo>
                  <a:lnTo>
                    <a:pt x="222999" y="164783"/>
                  </a:lnTo>
                  <a:close/>
                  <a:moveTo>
                    <a:pt x="238898" y="164783"/>
                  </a:moveTo>
                  <a:lnTo>
                    <a:pt x="238898" y="172584"/>
                  </a:lnTo>
                  <a:lnTo>
                    <a:pt x="231166" y="172584"/>
                  </a:lnTo>
                  <a:lnTo>
                    <a:pt x="231166" y="164783"/>
                  </a:lnTo>
                  <a:close/>
                  <a:moveTo>
                    <a:pt x="247066" y="164783"/>
                  </a:moveTo>
                  <a:lnTo>
                    <a:pt x="247066" y="172584"/>
                  </a:lnTo>
                  <a:lnTo>
                    <a:pt x="239322" y="172584"/>
                  </a:lnTo>
                  <a:lnTo>
                    <a:pt x="239322" y="164783"/>
                  </a:lnTo>
                  <a:close/>
                  <a:moveTo>
                    <a:pt x="255222" y="164783"/>
                  </a:moveTo>
                  <a:lnTo>
                    <a:pt x="255222" y="172584"/>
                  </a:lnTo>
                  <a:lnTo>
                    <a:pt x="247490" y="172584"/>
                  </a:lnTo>
                  <a:lnTo>
                    <a:pt x="247490" y="164783"/>
                  </a:lnTo>
                  <a:close/>
                  <a:moveTo>
                    <a:pt x="263390" y="164783"/>
                  </a:moveTo>
                  <a:lnTo>
                    <a:pt x="263390" y="172584"/>
                  </a:lnTo>
                  <a:lnTo>
                    <a:pt x="255646" y="172584"/>
                  </a:lnTo>
                  <a:lnTo>
                    <a:pt x="255646" y="164783"/>
                  </a:lnTo>
                  <a:close/>
                  <a:moveTo>
                    <a:pt x="271546" y="164783"/>
                  </a:moveTo>
                  <a:lnTo>
                    <a:pt x="271546" y="172584"/>
                  </a:lnTo>
                  <a:lnTo>
                    <a:pt x="263813" y="172584"/>
                  </a:lnTo>
                  <a:lnTo>
                    <a:pt x="263813" y="164783"/>
                  </a:lnTo>
                  <a:close/>
                  <a:moveTo>
                    <a:pt x="11238" y="172996"/>
                  </a:moveTo>
                  <a:lnTo>
                    <a:pt x="11238" y="180786"/>
                  </a:lnTo>
                  <a:lnTo>
                    <a:pt x="3505" y="180786"/>
                  </a:lnTo>
                  <a:lnTo>
                    <a:pt x="3505" y="172996"/>
                  </a:lnTo>
                  <a:close/>
                  <a:moveTo>
                    <a:pt x="19394" y="172996"/>
                  </a:moveTo>
                  <a:lnTo>
                    <a:pt x="19394" y="180786"/>
                  </a:lnTo>
                  <a:lnTo>
                    <a:pt x="11662" y="180786"/>
                  </a:lnTo>
                  <a:lnTo>
                    <a:pt x="11662" y="172996"/>
                  </a:lnTo>
                  <a:close/>
                  <a:moveTo>
                    <a:pt x="27561" y="172996"/>
                  </a:moveTo>
                  <a:lnTo>
                    <a:pt x="27561" y="180786"/>
                  </a:lnTo>
                  <a:lnTo>
                    <a:pt x="19818" y="180786"/>
                  </a:lnTo>
                  <a:lnTo>
                    <a:pt x="19818" y="172996"/>
                  </a:lnTo>
                  <a:close/>
                  <a:moveTo>
                    <a:pt x="35328" y="172996"/>
                  </a:moveTo>
                  <a:lnTo>
                    <a:pt x="35328" y="180786"/>
                  </a:lnTo>
                  <a:lnTo>
                    <a:pt x="27985" y="180786"/>
                  </a:lnTo>
                  <a:lnTo>
                    <a:pt x="27985" y="172996"/>
                  </a:lnTo>
                  <a:close/>
                  <a:moveTo>
                    <a:pt x="43496" y="172996"/>
                  </a:moveTo>
                  <a:lnTo>
                    <a:pt x="43496" y="180786"/>
                  </a:lnTo>
                  <a:lnTo>
                    <a:pt x="35752" y="180786"/>
                  </a:lnTo>
                  <a:lnTo>
                    <a:pt x="35752" y="172996"/>
                  </a:lnTo>
                  <a:close/>
                  <a:moveTo>
                    <a:pt x="51652" y="172996"/>
                  </a:moveTo>
                  <a:lnTo>
                    <a:pt x="51652" y="180786"/>
                  </a:lnTo>
                  <a:lnTo>
                    <a:pt x="43919" y="180786"/>
                  </a:lnTo>
                  <a:lnTo>
                    <a:pt x="43919" y="172996"/>
                  </a:lnTo>
                  <a:close/>
                  <a:moveTo>
                    <a:pt x="59819" y="172996"/>
                  </a:moveTo>
                  <a:lnTo>
                    <a:pt x="59819" y="180786"/>
                  </a:lnTo>
                  <a:lnTo>
                    <a:pt x="52075" y="180786"/>
                  </a:lnTo>
                  <a:lnTo>
                    <a:pt x="52075" y="172996"/>
                  </a:lnTo>
                  <a:close/>
                  <a:moveTo>
                    <a:pt x="67975" y="172996"/>
                  </a:moveTo>
                  <a:lnTo>
                    <a:pt x="67975" y="180786"/>
                  </a:lnTo>
                  <a:lnTo>
                    <a:pt x="60243" y="180786"/>
                  </a:lnTo>
                  <a:lnTo>
                    <a:pt x="60243" y="172996"/>
                  </a:lnTo>
                  <a:close/>
                  <a:moveTo>
                    <a:pt x="76452" y="172996"/>
                  </a:moveTo>
                  <a:lnTo>
                    <a:pt x="76452" y="180786"/>
                  </a:lnTo>
                  <a:lnTo>
                    <a:pt x="68399" y="180786"/>
                  </a:lnTo>
                  <a:lnTo>
                    <a:pt x="68399" y="172996"/>
                  </a:lnTo>
                  <a:close/>
                  <a:moveTo>
                    <a:pt x="84608" y="172996"/>
                  </a:moveTo>
                  <a:lnTo>
                    <a:pt x="84608" y="180786"/>
                  </a:lnTo>
                  <a:lnTo>
                    <a:pt x="76876" y="180786"/>
                  </a:lnTo>
                  <a:lnTo>
                    <a:pt x="76876" y="172996"/>
                  </a:lnTo>
                  <a:close/>
                  <a:moveTo>
                    <a:pt x="92776" y="172996"/>
                  </a:moveTo>
                  <a:lnTo>
                    <a:pt x="92776" y="180786"/>
                  </a:lnTo>
                  <a:lnTo>
                    <a:pt x="85032" y="180786"/>
                  </a:lnTo>
                  <a:lnTo>
                    <a:pt x="85032" y="172996"/>
                  </a:lnTo>
                  <a:close/>
                  <a:moveTo>
                    <a:pt x="100932" y="172996"/>
                  </a:moveTo>
                  <a:lnTo>
                    <a:pt x="100932" y="180786"/>
                  </a:lnTo>
                  <a:lnTo>
                    <a:pt x="93200" y="180786"/>
                  </a:lnTo>
                  <a:lnTo>
                    <a:pt x="93200" y="172996"/>
                  </a:lnTo>
                  <a:close/>
                  <a:moveTo>
                    <a:pt x="109099" y="172996"/>
                  </a:moveTo>
                  <a:lnTo>
                    <a:pt x="109099" y="180786"/>
                  </a:lnTo>
                  <a:lnTo>
                    <a:pt x="101356" y="180786"/>
                  </a:lnTo>
                  <a:lnTo>
                    <a:pt x="101356" y="172996"/>
                  </a:lnTo>
                  <a:close/>
                  <a:moveTo>
                    <a:pt x="116866" y="172996"/>
                  </a:moveTo>
                  <a:lnTo>
                    <a:pt x="116866" y="180786"/>
                  </a:lnTo>
                  <a:lnTo>
                    <a:pt x="109523" y="180786"/>
                  </a:lnTo>
                  <a:lnTo>
                    <a:pt x="109523" y="172996"/>
                  </a:lnTo>
                  <a:close/>
                  <a:moveTo>
                    <a:pt x="125034" y="172996"/>
                  </a:moveTo>
                  <a:lnTo>
                    <a:pt x="125034" y="180786"/>
                  </a:lnTo>
                  <a:lnTo>
                    <a:pt x="117290" y="180786"/>
                  </a:lnTo>
                  <a:lnTo>
                    <a:pt x="117290" y="172996"/>
                  </a:lnTo>
                  <a:close/>
                  <a:moveTo>
                    <a:pt x="133190" y="172996"/>
                  </a:moveTo>
                  <a:lnTo>
                    <a:pt x="133190" y="180786"/>
                  </a:lnTo>
                  <a:lnTo>
                    <a:pt x="125446" y="180786"/>
                  </a:lnTo>
                  <a:lnTo>
                    <a:pt x="125446" y="172996"/>
                  </a:lnTo>
                  <a:close/>
                  <a:moveTo>
                    <a:pt x="141346" y="172996"/>
                  </a:moveTo>
                  <a:lnTo>
                    <a:pt x="141346" y="180786"/>
                  </a:lnTo>
                  <a:lnTo>
                    <a:pt x="133614" y="180786"/>
                  </a:lnTo>
                  <a:lnTo>
                    <a:pt x="133614" y="172996"/>
                  </a:lnTo>
                  <a:close/>
                  <a:moveTo>
                    <a:pt x="149513" y="172996"/>
                  </a:moveTo>
                  <a:lnTo>
                    <a:pt x="149513" y="180786"/>
                  </a:lnTo>
                  <a:lnTo>
                    <a:pt x="141770" y="180786"/>
                  </a:lnTo>
                  <a:lnTo>
                    <a:pt x="141770" y="172996"/>
                  </a:lnTo>
                  <a:close/>
                  <a:moveTo>
                    <a:pt x="157280" y="172996"/>
                  </a:moveTo>
                  <a:lnTo>
                    <a:pt x="157280" y="180786"/>
                  </a:lnTo>
                  <a:lnTo>
                    <a:pt x="149937" y="180786"/>
                  </a:lnTo>
                  <a:lnTo>
                    <a:pt x="149937" y="172996"/>
                  </a:lnTo>
                  <a:close/>
                  <a:moveTo>
                    <a:pt x="165448" y="172996"/>
                  </a:moveTo>
                  <a:lnTo>
                    <a:pt x="165448" y="180786"/>
                  </a:lnTo>
                  <a:lnTo>
                    <a:pt x="157704" y="180786"/>
                  </a:lnTo>
                  <a:lnTo>
                    <a:pt x="157704" y="172996"/>
                  </a:lnTo>
                  <a:close/>
                  <a:moveTo>
                    <a:pt x="173604" y="172996"/>
                  </a:moveTo>
                  <a:lnTo>
                    <a:pt x="173604" y="180786"/>
                  </a:lnTo>
                  <a:lnTo>
                    <a:pt x="165871" y="180786"/>
                  </a:lnTo>
                  <a:lnTo>
                    <a:pt x="165871" y="172996"/>
                  </a:lnTo>
                  <a:close/>
                  <a:moveTo>
                    <a:pt x="181771" y="172996"/>
                  </a:moveTo>
                  <a:lnTo>
                    <a:pt x="181771" y="180786"/>
                  </a:lnTo>
                  <a:lnTo>
                    <a:pt x="174028" y="180786"/>
                  </a:lnTo>
                  <a:lnTo>
                    <a:pt x="174028" y="172996"/>
                  </a:lnTo>
                  <a:close/>
                  <a:moveTo>
                    <a:pt x="189927" y="172996"/>
                  </a:moveTo>
                  <a:lnTo>
                    <a:pt x="189927" y="180786"/>
                  </a:lnTo>
                  <a:lnTo>
                    <a:pt x="182195" y="180786"/>
                  </a:lnTo>
                  <a:lnTo>
                    <a:pt x="182195" y="172996"/>
                  </a:lnTo>
                  <a:close/>
                  <a:moveTo>
                    <a:pt x="198095" y="172996"/>
                  </a:moveTo>
                  <a:lnTo>
                    <a:pt x="198095" y="180786"/>
                  </a:lnTo>
                  <a:lnTo>
                    <a:pt x="190351" y="180786"/>
                  </a:lnTo>
                  <a:lnTo>
                    <a:pt x="190351" y="172996"/>
                  </a:lnTo>
                  <a:close/>
                  <a:moveTo>
                    <a:pt x="206251" y="172996"/>
                  </a:moveTo>
                  <a:lnTo>
                    <a:pt x="206251" y="180786"/>
                  </a:lnTo>
                  <a:lnTo>
                    <a:pt x="198519" y="180786"/>
                  </a:lnTo>
                  <a:lnTo>
                    <a:pt x="198519" y="172996"/>
                  </a:lnTo>
                  <a:close/>
                  <a:moveTo>
                    <a:pt x="214419" y="172996"/>
                  </a:moveTo>
                  <a:lnTo>
                    <a:pt x="214419" y="180786"/>
                  </a:lnTo>
                  <a:lnTo>
                    <a:pt x="206675" y="180786"/>
                  </a:lnTo>
                  <a:lnTo>
                    <a:pt x="206675" y="172996"/>
                  </a:lnTo>
                  <a:close/>
                  <a:moveTo>
                    <a:pt x="222575" y="172996"/>
                  </a:moveTo>
                  <a:lnTo>
                    <a:pt x="222575" y="180786"/>
                  </a:lnTo>
                  <a:lnTo>
                    <a:pt x="214842" y="180786"/>
                  </a:lnTo>
                  <a:lnTo>
                    <a:pt x="214842" y="172996"/>
                  </a:lnTo>
                  <a:close/>
                  <a:moveTo>
                    <a:pt x="230742" y="172996"/>
                  </a:moveTo>
                  <a:lnTo>
                    <a:pt x="230742" y="180786"/>
                  </a:lnTo>
                  <a:lnTo>
                    <a:pt x="222999" y="180786"/>
                  </a:lnTo>
                  <a:lnTo>
                    <a:pt x="222999" y="172996"/>
                  </a:lnTo>
                  <a:close/>
                  <a:moveTo>
                    <a:pt x="238898" y="172996"/>
                  </a:moveTo>
                  <a:lnTo>
                    <a:pt x="238898" y="180786"/>
                  </a:lnTo>
                  <a:lnTo>
                    <a:pt x="231166" y="180786"/>
                  </a:lnTo>
                  <a:lnTo>
                    <a:pt x="231166" y="172996"/>
                  </a:lnTo>
                  <a:close/>
                  <a:moveTo>
                    <a:pt x="247066" y="172996"/>
                  </a:moveTo>
                  <a:lnTo>
                    <a:pt x="247066" y="180786"/>
                  </a:lnTo>
                  <a:lnTo>
                    <a:pt x="239322" y="180786"/>
                  </a:lnTo>
                  <a:lnTo>
                    <a:pt x="239322" y="172996"/>
                  </a:lnTo>
                  <a:close/>
                  <a:moveTo>
                    <a:pt x="255222" y="172996"/>
                  </a:moveTo>
                  <a:lnTo>
                    <a:pt x="255222" y="180786"/>
                  </a:lnTo>
                  <a:lnTo>
                    <a:pt x="247490" y="180786"/>
                  </a:lnTo>
                  <a:lnTo>
                    <a:pt x="247490" y="172996"/>
                  </a:lnTo>
                  <a:close/>
                  <a:moveTo>
                    <a:pt x="263390" y="172996"/>
                  </a:moveTo>
                  <a:lnTo>
                    <a:pt x="263390" y="180786"/>
                  </a:lnTo>
                  <a:lnTo>
                    <a:pt x="255646" y="180786"/>
                  </a:lnTo>
                  <a:lnTo>
                    <a:pt x="255646" y="172996"/>
                  </a:lnTo>
                  <a:close/>
                  <a:moveTo>
                    <a:pt x="271546" y="172996"/>
                  </a:moveTo>
                  <a:lnTo>
                    <a:pt x="271546" y="180786"/>
                  </a:lnTo>
                  <a:lnTo>
                    <a:pt x="263813" y="180786"/>
                  </a:lnTo>
                  <a:lnTo>
                    <a:pt x="263813" y="172996"/>
                  </a:lnTo>
                  <a:close/>
                  <a:moveTo>
                    <a:pt x="11238" y="181198"/>
                  </a:moveTo>
                  <a:lnTo>
                    <a:pt x="11238" y="188988"/>
                  </a:lnTo>
                  <a:lnTo>
                    <a:pt x="3494" y="188988"/>
                  </a:lnTo>
                  <a:lnTo>
                    <a:pt x="3494" y="181198"/>
                  </a:lnTo>
                  <a:close/>
                  <a:moveTo>
                    <a:pt x="19394" y="181198"/>
                  </a:moveTo>
                  <a:lnTo>
                    <a:pt x="19394" y="188988"/>
                  </a:lnTo>
                  <a:lnTo>
                    <a:pt x="11662" y="188988"/>
                  </a:lnTo>
                  <a:lnTo>
                    <a:pt x="11662" y="181198"/>
                  </a:lnTo>
                  <a:close/>
                  <a:moveTo>
                    <a:pt x="27561" y="181198"/>
                  </a:moveTo>
                  <a:lnTo>
                    <a:pt x="27561" y="188988"/>
                  </a:lnTo>
                  <a:lnTo>
                    <a:pt x="19818" y="188988"/>
                  </a:lnTo>
                  <a:lnTo>
                    <a:pt x="19818" y="181198"/>
                  </a:lnTo>
                  <a:close/>
                  <a:moveTo>
                    <a:pt x="35328" y="181198"/>
                  </a:moveTo>
                  <a:lnTo>
                    <a:pt x="35328" y="188988"/>
                  </a:lnTo>
                  <a:lnTo>
                    <a:pt x="27985" y="188988"/>
                  </a:lnTo>
                  <a:lnTo>
                    <a:pt x="27985" y="181198"/>
                  </a:lnTo>
                  <a:close/>
                  <a:moveTo>
                    <a:pt x="43496" y="181198"/>
                  </a:moveTo>
                  <a:lnTo>
                    <a:pt x="43496" y="188988"/>
                  </a:lnTo>
                  <a:lnTo>
                    <a:pt x="35752" y="188988"/>
                  </a:lnTo>
                  <a:lnTo>
                    <a:pt x="35752" y="181198"/>
                  </a:lnTo>
                  <a:close/>
                  <a:moveTo>
                    <a:pt x="51652" y="181198"/>
                  </a:moveTo>
                  <a:lnTo>
                    <a:pt x="51652" y="188988"/>
                  </a:lnTo>
                  <a:lnTo>
                    <a:pt x="43919" y="188988"/>
                  </a:lnTo>
                  <a:lnTo>
                    <a:pt x="43919" y="181198"/>
                  </a:lnTo>
                  <a:close/>
                  <a:moveTo>
                    <a:pt x="59819" y="181198"/>
                  </a:moveTo>
                  <a:lnTo>
                    <a:pt x="59819" y="188988"/>
                  </a:lnTo>
                  <a:lnTo>
                    <a:pt x="52075" y="188988"/>
                  </a:lnTo>
                  <a:lnTo>
                    <a:pt x="52075" y="181198"/>
                  </a:lnTo>
                  <a:close/>
                  <a:moveTo>
                    <a:pt x="67975" y="181198"/>
                  </a:moveTo>
                  <a:lnTo>
                    <a:pt x="67975" y="188988"/>
                  </a:lnTo>
                  <a:lnTo>
                    <a:pt x="60243" y="188988"/>
                  </a:lnTo>
                  <a:lnTo>
                    <a:pt x="60243" y="181198"/>
                  </a:lnTo>
                  <a:close/>
                  <a:moveTo>
                    <a:pt x="76441" y="181198"/>
                  </a:moveTo>
                  <a:lnTo>
                    <a:pt x="76441" y="188988"/>
                  </a:lnTo>
                  <a:lnTo>
                    <a:pt x="68399" y="188988"/>
                  </a:lnTo>
                  <a:lnTo>
                    <a:pt x="68399" y="181198"/>
                  </a:lnTo>
                  <a:close/>
                  <a:moveTo>
                    <a:pt x="84608" y="181198"/>
                  </a:moveTo>
                  <a:lnTo>
                    <a:pt x="84608" y="188988"/>
                  </a:lnTo>
                  <a:lnTo>
                    <a:pt x="76865" y="188988"/>
                  </a:lnTo>
                  <a:lnTo>
                    <a:pt x="76865" y="181198"/>
                  </a:lnTo>
                  <a:close/>
                  <a:moveTo>
                    <a:pt x="92776" y="181198"/>
                  </a:moveTo>
                  <a:lnTo>
                    <a:pt x="92776" y="188988"/>
                  </a:lnTo>
                  <a:lnTo>
                    <a:pt x="85032" y="188988"/>
                  </a:lnTo>
                  <a:lnTo>
                    <a:pt x="85032" y="181198"/>
                  </a:lnTo>
                  <a:close/>
                  <a:moveTo>
                    <a:pt x="100932" y="181198"/>
                  </a:moveTo>
                  <a:lnTo>
                    <a:pt x="100932" y="188988"/>
                  </a:lnTo>
                  <a:lnTo>
                    <a:pt x="93188" y="188988"/>
                  </a:lnTo>
                  <a:lnTo>
                    <a:pt x="93188" y="181198"/>
                  </a:lnTo>
                  <a:close/>
                  <a:moveTo>
                    <a:pt x="109099" y="181198"/>
                  </a:moveTo>
                  <a:lnTo>
                    <a:pt x="109099" y="188988"/>
                  </a:lnTo>
                  <a:lnTo>
                    <a:pt x="101356" y="188988"/>
                  </a:lnTo>
                  <a:lnTo>
                    <a:pt x="101356" y="181198"/>
                  </a:lnTo>
                  <a:close/>
                  <a:moveTo>
                    <a:pt x="116866" y="181198"/>
                  </a:moveTo>
                  <a:lnTo>
                    <a:pt x="116866" y="188988"/>
                  </a:lnTo>
                  <a:lnTo>
                    <a:pt x="109512" y="188988"/>
                  </a:lnTo>
                  <a:lnTo>
                    <a:pt x="109512" y="181198"/>
                  </a:lnTo>
                  <a:close/>
                  <a:moveTo>
                    <a:pt x="125022" y="181198"/>
                  </a:moveTo>
                  <a:lnTo>
                    <a:pt x="125022" y="188988"/>
                  </a:lnTo>
                  <a:lnTo>
                    <a:pt x="117290" y="188988"/>
                  </a:lnTo>
                  <a:lnTo>
                    <a:pt x="117290" y="181198"/>
                  </a:lnTo>
                  <a:close/>
                  <a:moveTo>
                    <a:pt x="133190" y="181198"/>
                  </a:moveTo>
                  <a:lnTo>
                    <a:pt x="133190" y="188988"/>
                  </a:lnTo>
                  <a:lnTo>
                    <a:pt x="125446" y="188988"/>
                  </a:lnTo>
                  <a:lnTo>
                    <a:pt x="125446" y="181198"/>
                  </a:lnTo>
                  <a:close/>
                  <a:moveTo>
                    <a:pt x="141346" y="181198"/>
                  </a:moveTo>
                  <a:lnTo>
                    <a:pt x="141346" y="188988"/>
                  </a:lnTo>
                  <a:lnTo>
                    <a:pt x="133614" y="188988"/>
                  </a:lnTo>
                  <a:lnTo>
                    <a:pt x="133614" y="181198"/>
                  </a:lnTo>
                  <a:close/>
                  <a:moveTo>
                    <a:pt x="149513" y="181198"/>
                  </a:moveTo>
                  <a:lnTo>
                    <a:pt x="149513" y="188988"/>
                  </a:lnTo>
                  <a:lnTo>
                    <a:pt x="141770" y="188988"/>
                  </a:lnTo>
                  <a:lnTo>
                    <a:pt x="141770" y="181198"/>
                  </a:lnTo>
                  <a:close/>
                  <a:moveTo>
                    <a:pt x="157280" y="181198"/>
                  </a:moveTo>
                  <a:lnTo>
                    <a:pt x="157280" y="188988"/>
                  </a:lnTo>
                  <a:lnTo>
                    <a:pt x="149937" y="188988"/>
                  </a:lnTo>
                  <a:lnTo>
                    <a:pt x="149937" y="181198"/>
                  </a:lnTo>
                  <a:close/>
                  <a:moveTo>
                    <a:pt x="165448" y="181198"/>
                  </a:moveTo>
                  <a:lnTo>
                    <a:pt x="165448" y="188988"/>
                  </a:lnTo>
                  <a:lnTo>
                    <a:pt x="157704" y="188988"/>
                  </a:lnTo>
                  <a:lnTo>
                    <a:pt x="157704" y="181198"/>
                  </a:lnTo>
                  <a:close/>
                  <a:moveTo>
                    <a:pt x="173604" y="181198"/>
                  </a:moveTo>
                  <a:lnTo>
                    <a:pt x="173604" y="188988"/>
                  </a:lnTo>
                  <a:lnTo>
                    <a:pt x="165871" y="188988"/>
                  </a:lnTo>
                  <a:lnTo>
                    <a:pt x="165871" y="181198"/>
                  </a:lnTo>
                  <a:close/>
                  <a:moveTo>
                    <a:pt x="181771" y="181198"/>
                  </a:moveTo>
                  <a:lnTo>
                    <a:pt x="181771" y="188988"/>
                  </a:lnTo>
                  <a:lnTo>
                    <a:pt x="174028" y="188988"/>
                  </a:lnTo>
                  <a:lnTo>
                    <a:pt x="174028" y="181198"/>
                  </a:lnTo>
                  <a:close/>
                  <a:moveTo>
                    <a:pt x="189927" y="181198"/>
                  </a:moveTo>
                  <a:lnTo>
                    <a:pt x="189927" y="188988"/>
                  </a:lnTo>
                  <a:lnTo>
                    <a:pt x="182195" y="188988"/>
                  </a:lnTo>
                  <a:lnTo>
                    <a:pt x="182195" y="181198"/>
                  </a:lnTo>
                  <a:close/>
                  <a:moveTo>
                    <a:pt x="198095" y="181198"/>
                  </a:moveTo>
                  <a:lnTo>
                    <a:pt x="198095" y="188988"/>
                  </a:lnTo>
                  <a:lnTo>
                    <a:pt x="190351" y="188988"/>
                  </a:lnTo>
                  <a:lnTo>
                    <a:pt x="190351" y="181198"/>
                  </a:lnTo>
                  <a:close/>
                  <a:moveTo>
                    <a:pt x="206251" y="181198"/>
                  </a:moveTo>
                  <a:lnTo>
                    <a:pt x="206251" y="188988"/>
                  </a:lnTo>
                  <a:lnTo>
                    <a:pt x="198519" y="188988"/>
                  </a:lnTo>
                  <a:lnTo>
                    <a:pt x="198519" y="181198"/>
                  </a:lnTo>
                  <a:close/>
                  <a:moveTo>
                    <a:pt x="214419" y="181198"/>
                  </a:moveTo>
                  <a:lnTo>
                    <a:pt x="214419" y="188988"/>
                  </a:lnTo>
                  <a:lnTo>
                    <a:pt x="206675" y="188988"/>
                  </a:lnTo>
                  <a:lnTo>
                    <a:pt x="206675" y="181198"/>
                  </a:lnTo>
                  <a:close/>
                  <a:moveTo>
                    <a:pt x="222575" y="181198"/>
                  </a:moveTo>
                  <a:lnTo>
                    <a:pt x="222575" y="188988"/>
                  </a:lnTo>
                  <a:lnTo>
                    <a:pt x="214842" y="188988"/>
                  </a:lnTo>
                  <a:lnTo>
                    <a:pt x="214842" y="181198"/>
                  </a:lnTo>
                  <a:close/>
                  <a:moveTo>
                    <a:pt x="230742" y="181198"/>
                  </a:moveTo>
                  <a:lnTo>
                    <a:pt x="230742" y="188988"/>
                  </a:lnTo>
                  <a:lnTo>
                    <a:pt x="222999" y="188988"/>
                  </a:lnTo>
                  <a:lnTo>
                    <a:pt x="222999" y="181198"/>
                  </a:lnTo>
                  <a:close/>
                  <a:moveTo>
                    <a:pt x="238898" y="181198"/>
                  </a:moveTo>
                  <a:lnTo>
                    <a:pt x="238898" y="188988"/>
                  </a:lnTo>
                  <a:lnTo>
                    <a:pt x="231166" y="188988"/>
                  </a:lnTo>
                  <a:lnTo>
                    <a:pt x="231166" y="181198"/>
                  </a:lnTo>
                  <a:close/>
                  <a:moveTo>
                    <a:pt x="247066" y="181198"/>
                  </a:moveTo>
                  <a:lnTo>
                    <a:pt x="247066" y="188988"/>
                  </a:lnTo>
                  <a:lnTo>
                    <a:pt x="239322" y="188988"/>
                  </a:lnTo>
                  <a:lnTo>
                    <a:pt x="239322" y="181198"/>
                  </a:lnTo>
                  <a:close/>
                  <a:moveTo>
                    <a:pt x="255222" y="181198"/>
                  </a:moveTo>
                  <a:lnTo>
                    <a:pt x="255222" y="188988"/>
                  </a:lnTo>
                  <a:lnTo>
                    <a:pt x="247490" y="188988"/>
                  </a:lnTo>
                  <a:lnTo>
                    <a:pt x="247490" y="181198"/>
                  </a:lnTo>
                  <a:close/>
                  <a:moveTo>
                    <a:pt x="263390" y="181198"/>
                  </a:moveTo>
                  <a:lnTo>
                    <a:pt x="263390" y="188988"/>
                  </a:lnTo>
                  <a:lnTo>
                    <a:pt x="255646" y="188988"/>
                  </a:lnTo>
                  <a:lnTo>
                    <a:pt x="255646" y="181198"/>
                  </a:lnTo>
                  <a:close/>
                  <a:moveTo>
                    <a:pt x="271546" y="181198"/>
                  </a:moveTo>
                  <a:lnTo>
                    <a:pt x="271546" y="188988"/>
                  </a:lnTo>
                  <a:lnTo>
                    <a:pt x="263813" y="188988"/>
                  </a:lnTo>
                  <a:lnTo>
                    <a:pt x="263813" y="181198"/>
                  </a:lnTo>
                  <a:close/>
                  <a:moveTo>
                    <a:pt x="3082" y="0"/>
                  </a:moveTo>
                  <a:lnTo>
                    <a:pt x="3082" y="11"/>
                  </a:lnTo>
                  <a:lnTo>
                    <a:pt x="0" y="11"/>
                  </a:lnTo>
                  <a:lnTo>
                    <a:pt x="0" y="424"/>
                  </a:lnTo>
                  <a:lnTo>
                    <a:pt x="3082" y="424"/>
                  </a:lnTo>
                  <a:lnTo>
                    <a:pt x="3082" y="8213"/>
                  </a:lnTo>
                  <a:lnTo>
                    <a:pt x="0" y="8213"/>
                  </a:lnTo>
                  <a:lnTo>
                    <a:pt x="0" y="8626"/>
                  </a:lnTo>
                  <a:lnTo>
                    <a:pt x="3082" y="8626"/>
                  </a:lnTo>
                  <a:lnTo>
                    <a:pt x="3082" y="16427"/>
                  </a:lnTo>
                  <a:lnTo>
                    <a:pt x="0" y="16427"/>
                  </a:lnTo>
                  <a:lnTo>
                    <a:pt x="0" y="16828"/>
                  </a:lnTo>
                  <a:lnTo>
                    <a:pt x="3082" y="16828"/>
                  </a:lnTo>
                  <a:lnTo>
                    <a:pt x="3082" y="24629"/>
                  </a:lnTo>
                  <a:lnTo>
                    <a:pt x="0" y="24629"/>
                  </a:lnTo>
                  <a:lnTo>
                    <a:pt x="0" y="25041"/>
                  </a:lnTo>
                  <a:lnTo>
                    <a:pt x="3082" y="25041"/>
                  </a:lnTo>
                  <a:lnTo>
                    <a:pt x="3082" y="32831"/>
                  </a:lnTo>
                  <a:lnTo>
                    <a:pt x="0" y="32831"/>
                  </a:lnTo>
                  <a:lnTo>
                    <a:pt x="0" y="33243"/>
                  </a:lnTo>
                  <a:lnTo>
                    <a:pt x="3082" y="33243"/>
                  </a:lnTo>
                  <a:lnTo>
                    <a:pt x="3082" y="41044"/>
                  </a:lnTo>
                  <a:lnTo>
                    <a:pt x="0" y="41044"/>
                  </a:lnTo>
                  <a:lnTo>
                    <a:pt x="0" y="41456"/>
                  </a:lnTo>
                  <a:lnTo>
                    <a:pt x="3082" y="41456"/>
                  </a:lnTo>
                  <a:lnTo>
                    <a:pt x="3082" y="49246"/>
                  </a:lnTo>
                  <a:lnTo>
                    <a:pt x="0" y="49246"/>
                  </a:lnTo>
                  <a:lnTo>
                    <a:pt x="0" y="49658"/>
                  </a:lnTo>
                  <a:lnTo>
                    <a:pt x="3082" y="49658"/>
                  </a:lnTo>
                  <a:lnTo>
                    <a:pt x="3082" y="57448"/>
                  </a:lnTo>
                  <a:lnTo>
                    <a:pt x="0" y="57448"/>
                  </a:lnTo>
                  <a:lnTo>
                    <a:pt x="0" y="57860"/>
                  </a:lnTo>
                  <a:lnTo>
                    <a:pt x="3082" y="57860"/>
                  </a:lnTo>
                  <a:lnTo>
                    <a:pt x="3082" y="65661"/>
                  </a:lnTo>
                  <a:lnTo>
                    <a:pt x="0" y="65661"/>
                  </a:lnTo>
                  <a:lnTo>
                    <a:pt x="0" y="66074"/>
                  </a:lnTo>
                  <a:lnTo>
                    <a:pt x="3082" y="66074"/>
                  </a:lnTo>
                  <a:lnTo>
                    <a:pt x="3082" y="73863"/>
                  </a:lnTo>
                  <a:lnTo>
                    <a:pt x="0" y="73863"/>
                  </a:lnTo>
                  <a:lnTo>
                    <a:pt x="0" y="74275"/>
                  </a:lnTo>
                  <a:lnTo>
                    <a:pt x="3082" y="74275"/>
                  </a:lnTo>
                  <a:lnTo>
                    <a:pt x="3082" y="82076"/>
                  </a:lnTo>
                  <a:lnTo>
                    <a:pt x="0" y="82076"/>
                  </a:lnTo>
                  <a:lnTo>
                    <a:pt x="0" y="82477"/>
                  </a:lnTo>
                  <a:lnTo>
                    <a:pt x="3082" y="82477"/>
                  </a:lnTo>
                  <a:lnTo>
                    <a:pt x="3082" y="90278"/>
                  </a:lnTo>
                  <a:lnTo>
                    <a:pt x="0" y="90278"/>
                  </a:lnTo>
                  <a:lnTo>
                    <a:pt x="0" y="90691"/>
                  </a:lnTo>
                  <a:lnTo>
                    <a:pt x="3082" y="90691"/>
                  </a:lnTo>
                  <a:lnTo>
                    <a:pt x="3082" y="98480"/>
                  </a:lnTo>
                  <a:lnTo>
                    <a:pt x="0" y="98480"/>
                  </a:lnTo>
                  <a:lnTo>
                    <a:pt x="0" y="98893"/>
                  </a:lnTo>
                  <a:lnTo>
                    <a:pt x="3082" y="98893"/>
                  </a:lnTo>
                  <a:lnTo>
                    <a:pt x="3082" y="106694"/>
                  </a:lnTo>
                  <a:lnTo>
                    <a:pt x="0" y="106694"/>
                  </a:lnTo>
                  <a:lnTo>
                    <a:pt x="0" y="107095"/>
                  </a:lnTo>
                  <a:lnTo>
                    <a:pt x="3082" y="107095"/>
                  </a:lnTo>
                  <a:lnTo>
                    <a:pt x="3082" y="114895"/>
                  </a:lnTo>
                  <a:lnTo>
                    <a:pt x="0" y="114895"/>
                  </a:lnTo>
                  <a:lnTo>
                    <a:pt x="0" y="115308"/>
                  </a:lnTo>
                  <a:lnTo>
                    <a:pt x="3082" y="115308"/>
                  </a:lnTo>
                  <a:lnTo>
                    <a:pt x="3082" y="123097"/>
                  </a:lnTo>
                  <a:lnTo>
                    <a:pt x="0" y="123097"/>
                  </a:lnTo>
                  <a:lnTo>
                    <a:pt x="0" y="123510"/>
                  </a:lnTo>
                  <a:lnTo>
                    <a:pt x="3082" y="123510"/>
                  </a:lnTo>
                  <a:lnTo>
                    <a:pt x="3082" y="131551"/>
                  </a:lnTo>
                  <a:lnTo>
                    <a:pt x="0" y="131551"/>
                  </a:lnTo>
                  <a:lnTo>
                    <a:pt x="0" y="131964"/>
                  </a:lnTo>
                  <a:lnTo>
                    <a:pt x="3082" y="131964"/>
                  </a:lnTo>
                  <a:lnTo>
                    <a:pt x="3082" y="139765"/>
                  </a:lnTo>
                  <a:lnTo>
                    <a:pt x="0" y="139765"/>
                  </a:lnTo>
                  <a:lnTo>
                    <a:pt x="0" y="140166"/>
                  </a:lnTo>
                  <a:lnTo>
                    <a:pt x="3082" y="140166"/>
                  </a:lnTo>
                  <a:lnTo>
                    <a:pt x="3082" y="147967"/>
                  </a:lnTo>
                  <a:lnTo>
                    <a:pt x="0" y="147967"/>
                  </a:lnTo>
                  <a:lnTo>
                    <a:pt x="0" y="148379"/>
                  </a:lnTo>
                  <a:lnTo>
                    <a:pt x="3082" y="148379"/>
                  </a:lnTo>
                  <a:lnTo>
                    <a:pt x="3082" y="156169"/>
                  </a:lnTo>
                  <a:lnTo>
                    <a:pt x="0" y="156169"/>
                  </a:lnTo>
                  <a:lnTo>
                    <a:pt x="0" y="156581"/>
                  </a:lnTo>
                  <a:lnTo>
                    <a:pt x="3082" y="156581"/>
                  </a:lnTo>
                  <a:lnTo>
                    <a:pt x="3082" y="164382"/>
                  </a:lnTo>
                  <a:lnTo>
                    <a:pt x="0" y="164382"/>
                  </a:lnTo>
                  <a:lnTo>
                    <a:pt x="0" y="164794"/>
                  </a:lnTo>
                  <a:lnTo>
                    <a:pt x="3082" y="164794"/>
                  </a:lnTo>
                  <a:lnTo>
                    <a:pt x="3082" y="172584"/>
                  </a:lnTo>
                  <a:lnTo>
                    <a:pt x="0" y="172584"/>
                  </a:lnTo>
                  <a:lnTo>
                    <a:pt x="0" y="172996"/>
                  </a:lnTo>
                  <a:lnTo>
                    <a:pt x="3082" y="172996"/>
                  </a:lnTo>
                  <a:lnTo>
                    <a:pt x="3082" y="180786"/>
                  </a:lnTo>
                  <a:lnTo>
                    <a:pt x="0" y="180786"/>
                  </a:lnTo>
                  <a:lnTo>
                    <a:pt x="0" y="181198"/>
                  </a:lnTo>
                  <a:lnTo>
                    <a:pt x="3082" y="181198"/>
                  </a:lnTo>
                  <a:lnTo>
                    <a:pt x="3082" y="188999"/>
                  </a:lnTo>
                  <a:lnTo>
                    <a:pt x="0" y="188999"/>
                  </a:lnTo>
                  <a:lnTo>
                    <a:pt x="0" y="189411"/>
                  </a:lnTo>
                  <a:lnTo>
                    <a:pt x="275085" y="189411"/>
                  </a:lnTo>
                  <a:lnTo>
                    <a:pt x="275085" y="188999"/>
                  </a:lnTo>
                  <a:lnTo>
                    <a:pt x="272004" y="188999"/>
                  </a:lnTo>
                  <a:lnTo>
                    <a:pt x="272004" y="181198"/>
                  </a:lnTo>
                  <a:lnTo>
                    <a:pt x="275085" y="181198"/>
                  </a:lnTo>
                  <a:lnTo>
                    <a:pt x="275085" y="180786"/>
                  </a:lnTo>
                  <a:lnTo>
                    <a:pt x="272004" y="180786"/>
                  </a:lnTo>
                  <a:lnTo>
                    <a:pt x="272004" y="172996"/>
                  </a:lnTo>
                  <a:lnTo>
                    <a:pt x="275085" y="172996"/>
                  </a:lnTo>
                  <a:lnTo>
                    <a:pt x="275085" y="172584"/>
                  </a:lnTo>
                  <a:lnTo>
                    <a:pt x="272004" y="172584"/>
                  </a:lnTo>
                  <a:lnTo>
                    <a:pt x="272004" y="164794"/>
                  </a:lnTo>
                  <a:lnTo>
                    <a:pt x="275085" y="164794"/>
                  </a:lnTo>
                  <a:lnTo>
                    <a:pt x="275085" y="164382"/>
                  </a:lnTo>
                  <a:lnTo>
                    <a:pt x="272004" y="164382"/>
                  </a:lnTo>
                  <a:lnTo>
                    <a:pt x="272004" y="156581"/>
                  </a:lnTo>
                  <a:lnTo>
                    <a:pt x="275085" y="156581"/>
                  </a:lnTo>
                  <a:lnTo>
                    <a:pt x="275085" y="156169"/>
                  </a:lnTo>
                  <a:lnTo>
                    <a:pt x="272004" y="156169"/>
                  </a:lnTo>
                  <a:lnTo>
                    <a:pt x="272004" y="148379"/>
                  </a:lnTo>
                  <a:lnTo>
                    <a:pt x="275085" y="148379"/>
                  </a:lnTo>
                  <a:lnTo>
                    <a:pt x="275085" y="147967"/>
                  </a:lnTo>
                  <a:lnTo>
                    <a:pt x="272004" y="147967"/>
                  </a:lnTo>
                  <a:lnTo>
                    <a:pt x="272004" y="140166"/>
                  </a:lnTo>
                  <a:lnTo>
                    <a:pt x="275085" y="140166"/>
                  </a:lnTo>
                  <a:lnTo>
                    <a:pt x="275085" y="139765"/>
                  </a:lnTo>
                  <a:lnTo>
                    <a:pt x="272004" y="139765"/>
                  </a:lnTo>
                  <a:lnTo>
                    <a:pt x="272004" y="131964"/>
                  </a:lnTo>
                  <a:lnTo>
                    <a:pt x="275085" y="131964"/>
                  </a:lnTo>
                  <a:lnTo>
                    <a:pt x="275085" y="131551"/>
                  </a:lnTo>
                  <a:lnTo>
                    <a:pt x="272004" y="131551"/>
                  </a:lnTo>
                  <a:lnTo>
                    <a:pt x="272004" y="123510"/>
                  </a:lnTo>
                  <a:lnTo>
                    <a:pt x="275085" y="123510"/>
                  </a:lnTo>
                  <a:lnTo>
                    <a:pt x="275085" y="123097"/>
                  </a:lnTo>
                  <a:lnTo>
                    <a:pt x="272004" y="123097"/>
                  </a:lnTo>
                  <a:lnTo>
                    <a:pt x="272004" y="115308"/>
                  </a:lnTo>
                  <a:lnTo>
                    <a:pt x="275085" y="115308"/>
                  </a:lnTo>
                  <a:lnTo>
                    <a:pt x="275085" y="114895"/>
                  </a:lnTo>
                  <a:lnTo>
                    <a:pt x="272004" y="114895"/>
                  </a:lnTo>
                  <a:lnTo>
                    <a:pt x="272004" y="107095"/>
                  </a:lnTo>
                  <a:lnTo>
                    <a:pt x="275085" y="107095"/>
                  </a:lnTo>
                  <a:lnTo>
                    <a:pt x="275085" y="106694"/>
                  </a:lnTo>
                  <a:lnTo>
                    <a:pt x="272004" y="106694"/>
                  </a:lnTo>
                  <a:lnTo>
                    <a:pt x="272004" y="98893"/>
                  </a:lnTo>
                  <a:lnTo>
                    <a:pt x="275085" y="98893"/>
                  </a:lnTo>
                  <a:lnTo>
                    <a:pt x="275085" y="98480"/>
                  </a:lnTo>
                  <a:lnTo>
                    <a:pt x="272004" y="98480"/>
                  </a:lnTo>
                  <a:lnTo>
                    <a:pt x="272004" y="90691"/>
                  </a:lnTo>
                  <a:lnTo>
                    <a:pt x="275085" y="90691"/>
                  </a:lnTo>
                  <a:lnTo>
                    <a:pt x="275085" y="90278"/>
                  </a:lnTo>
                  <a:lnTo>
                    <a:pt x="272004" y="90278"/>
                  </a:lnTo>
                  <a:lnTo>
                    <a:pt x="272004" y="82477"/>
                  </a:lnTo>
                  <a:lnTo>
                    <a:pt x="275085" y="82477"/>
                  </a:lnTo>
                  <a:lnTo>
                    <a:pt x="275085" y="82076"/>
                  </a:lnTo>
                  <a:lnTo>
                    <a:pt x="272004" y="82076"/>
                  </a:lnTo>
                  <a:lnTo>
                    <a:pt x="272004" y="74275"/>
                  </a:lnTo>
                  <a:lnTo>
                    <a:pt x="275085" y="74275"/>
                  </a:lnTo>
                  <a:lnTo>
                    <a:pt x="275085" y="73863"/>
                  </a:lnTo>
                  <a:lnTo>
                    <a:pt x="272004" y="73863"/>
                  </a:lnTo>
                  <a:lnTo>
                    <a:pt x="272004" y="66074"/>
                  </a:lnTo>
                  <a:lnTo>
                    <a:pt x="275085" y="66074"/>
                  </a:lnTo>
                  <a:lnTo>
                    <a:pt x="275085" y="65661"/>
                  </a:lnTo>
                  <a:lnTo>
                    <a:pt x="272004" y="65661"/>
                  </a:lnTo>
                  <a:lnTo>
                    <a:pt x="272004" y="57860"/>
                  </a:lnTo>
                  <a:lnTo>
                    <a:pt x="275085" y="57860"/>
                  </a:lnTo>
                  <a:lnTo>
                    <a:pt x="275085" y="57448"/>
                  </a:lnTo>
                  <a:lnTo>
                    <a:pt x="272004" y="57448"/>
                  </a:lnTo>
                  <a:lnTo>
                    <a:pt x="272004" y="49658"/>
                  </a:lnTo>
                  <a:lnTo>
                    <a:pt x="275085" y="49658"/>
                  </a:lnTo>
                  <a:lnTo>
                    <a:pt x="275085" y="49246"/>
                  </a:lnTo>
                  <a:lnTo>
                    <a:pt x="272004" y="49246"/>
                  </a:lnTo>
                  <a:lnTo>
                    <a:pt x="272004" y="41456"/>
                  </a:lnTo>
                  <a:lnTo>
                    <a:pt x="275085" y="41456"/>
                  </a:lnTo>
                  <a:lnTo>
                    <a:pt x="275085" y="41044"/>
                  </a:lnTo>
                  <a:lnTo>
                    <a:pt x="272004" y="41044"/>
                  </a:lnTo>
                  <a:lnTo>
                    <a:pt x="272004" y="33243"/>
                  </a:lnTo>
                  <a:lnTo>
                    <a:pt x="275085" y="33243"/>
                  </a:lnTo>
                  <a:lnTo>
                    <a:pt x="275085" y="32831"/>
                  </a:lnTo>
                  <a:lnTo>
                    <a:pt x="272004" y="32831"/>
                  </a:lnTo>
                  <a:lnTo>
                    <a:pt x="272004" y="25041"/>
                  </a:lnTo>
                  <a:lnTo>
                    <a:pt x="275085" y="25041"/>
                  </a:lnTo>
                  <a:lnTo>
                    <a:pt x="275085" y="24629"/>
                  </a:lnTo>
                  <a:lnTo>
                    <a:pt x="272004" y="24629"/>
                  </a:lnTo>
                  <a:lnTo>
                    <a:pt x="272004" y="16828"/>
                  </a:lnTo>
                  <a:lnTo>
                    <a:pt x="275085" y="16828"/>
                  </a:lnTo>
                  <a:lnTo>
                    <a:pt x="275085" y="16427"/>
                  </a:lnTo>
                  <a:lnTo>
                    <a:pt x="272004" y="16427"/>
                  </a:lnTo>
                  <a:lnTo>
                    <a:pt x="272004" y="8626"/>
                  </a:lnTo>
                  <a:lnTo>
                    <a:pt x="275085" y="8626"/>
                  </a:lnTo>
                  <a:lnTo>
                    <a:pt x="275085" y="8213"/>
                  </a:lnTo>
                  <a:lnTo>
                    <a:pt x="272004" y="8213"/>
                  </a:lnTo>
                  <a:lnTo>
                    <a:pt x="272004" y="424"/>
                  </a:lnTo>
                  <a:lnTo>
                    <a:pt x="275085" y="424"/>
                  </a:lnTo>
                  <a:lnTo>
                    <a:pt x="275085" y="11"/>
                  </a:lnTo>
                  <a:lnTo>
                    <a:pt x="272004" y="11"/>
                  </a:lnTo>
                  <a:lnTo>
                    <a:pt x="272004" y="0"/>
                  </a:lnTo>
                  <a:lnTo>
                    <a:pt x="271546" y="0"/>
                  </a:lnTo>
                  <a:lnTo>
                    <a:pt x="271546" y="11"/>
                  </a:lnTo>
                  <a:lnTo>
                    <a:pt x="263813" y="11"/>
                  </a:lnTo>
                  <a:lnTo>
                    <a:pt x="263813" y="0"/>
                  </a:lnTo>
                  <a:lnTo>
                    <a:pt x="263390" y="0"/>
                  </a:lnTo>
                  <a:lnTo>
                    <a:pt x="263390" y="11"/>
                  </a:lnTo>
                  <a:lnTo>
                    <a:pt x="255646" y="11"/>
                  </a:lnTo>
                  <a:lnTo>
                    <a:pt x="255646" y="0"/>
                  </a:lnTo>
                  <a:lnTo>
                    <a:pt x="255222" y="0"/>
                  </a:lnTo>
                  <a:lnTo>
                    <a:pt x="255222" y="11"/>
                  </a:lnTo>
                  <a:lnTo>
                    <a:pt x="247490" y="11"/>
                  </a:lnTo>
                  <a:lnTo>
                    <a:pt x="247490" y="0"/>
                  </a:lnTo>
                  <a:lnTo>
                    <a:pt x="247066" y="0"/>
                  </a:lnTo>
                  <a:lnTo>
                    <a:pt x="247066" y="11"/>
                  </a:lnTo>
                  <a:lnTo>
                    <a:pt x="239322" y="11"/>
                  </a:lnTo>
                  <a:lnTo>
                    <a:pt x="239322" y="0"/>
                  </a:lnTo>
                  <a:lnTo>
                    <a:pt x="238898" y="0"/>
                  </a:lnTo>
                  <a:lnTo>
                    <a:pt x="238898" y="11"/>
                  </a:lnTo>
                  <a:lnTo>
                    <a:pt x="231166" y="11"/>
                  </a:lnTo>
                  <a:lnTo>
                    <a:pt x="231166" y="0"/>
                  </a:lnTo>
                  <a:lnTo>
                    <a:pt x="230742" y="0"/>
                  </a:lnTo>
                  <a:lnTo>
                    <a:pt x="230742" y="11"/>
                  </a:lnTo>
                  <a:lnTo>
                    <a:pt x="222999" y="11"/>
                  </a:lnTo>
                  <a:lnTo>
                    <a:pt x="222999" y="0"/>
                  </a:lnTo>
                  <a:lnTo>
                    <a:pt x="222575" y="0"/>
                  </a:lnTo>
                  <a:lnTo>
                    <a:pt x="222575" y="11"/>
                  </a:lnTo>
                  <a:lnTo>
                    <a:pt x="214831" y="11"/>
                  </a:lnTo>
                  <a:lnTo>
                    <a:pt x="214831" y="0"/>
                  </a:lnTo>
                  <a:lnTo>
                    <a:pt x="214407" y="0"/>
                  </a:lnTo>
                  <a:lnTo>
                    <a:pt x="214407" y="11"/>
                  </a:lnTo>
                  <a:lnTo>
                    <a:pt x="206675" y="11"/>
                  </a:lnTo>
                  <a:lnTo>
                    <a:pt x="206675" y="0"/>
                  </a:lnTo>
                  <a:lnTo>
                    <a:pt x="206251" y="0"/>
                  </a:lnTo>
                  <a:lnTo>
                    <a:pt x="206251" y="11"/>
                  </a:lnTo>
                  <a:lnTo>
                    <a:pt x="198507" y="11"/>
                  </a:lnTo>
                  <a:lnTo>
                    <a:pt x="198507" y="0"/>
                  </a:lnTo>
                  <a:lnTo>
                    <a:pt x="198083" y="0"/>
                  </a:lnTo>
                  <a:lnTo>
                    <a:pt x="198083" y="11"/>
                  </a:lnTo>
                  <a:lnTo>
                    <a:pt x="190351" y="11"/>
                  </a:lnTo>
                  <a:lnTo>
                    <a:pt x="190351" y="0"/>
                  </a:lnTo>
                  <a:lnTo>
                    <a:pt x="189927" y="0"/>
                  </a:lnTo>
                  <a:lnTo>
                    <a:pt x="189927" y="11"/>
                  </a:lnTo>
                  <a:lnTo>
                    <a:pt x="182184" y="11"/>
                  </a:lnTo>
                  <a:lnTo>
                    <a:pt x="182184" y="0"/>
                  </a:lnTo>
                  <a:lnTo>
                    <a:pt x="181760" y="0"/>
                  </a:lnTo>
                  <a:lnTo>
                    <a:pt x="181760" y="11"/>
                  </a:lnTo>
                  <a:lnTo>
                    <a:pt x="174016" y="11"/>
                  </a:lnTo>
                  <a:lnTo>
                    <a:pt x="174016" y="0"/>
                  </a:lnTo>
                  <a:lnTo>
                    <a:pt x="173592" y="0"/>
                  </a:lnTo>
                  <a:lnTo>
                    <a:pt x="173592" y="11"/>
                  </a:lnTo>
                  <a:lnTo>
                    <a:pt x="165860" y="11"/>
                  </a:lnTo>
                  <a:lnTo>
                    <a:pt x="165860" y="0"/>
                  </a:lnTo>
                  <a:lnTo>
                    <a:pt x="165436" y="0"/>
                  </a:lnTo>
                  <a:lnTo>
                    <a:pt x="165436" y="11"/>
                  </a:lnTo>
                  <a:lnTo>
                    <a:pt x="157692" y="11"/>
                  </a:lnTo>
                  <a:lnTo>
                    <a:pt x="157692" y="0"/>
                  </a:lnTo>
                  <a:lnTo>
                    <a:pt x="157269" y="0"/>
                  </a:lnTo>
                  <a:lnTo>
                    <a:pt x="157269" y="11"/>
                  </a:lnTo>
                  <a:lnTo>
                    <a:pt x="149926" y="11"/>
                  </a:lnTo>
                  <a:lnTo>
                    <a:pt x="149926" y="0"/>
                  </a:lnTo>
                  <a:lnTo>
                    <a:pt x="149502" y="0"/>
                  </a:lnTo>
                  <a:lnTo>
                    <a:pt x="149502" y="11"/>
                  </a:lnTo>
                  <a:lnTo>
                    <a:pt x="141758" y="11"/>
                  </a:lnTo>
                  <a:lnTo>
                    <a:pt x="141758" y="0"/>
                  </a:lnTo>
                  <a:lnTo>
                    <a:pt x="141334" y="0"/>
                  </a:lnTo>
                  <a:lnTo>
                    <a:pt x="141334" y="11"/>
                  </a:lnTo>
                  <a:lnTo>
                    <a:pt x="133602" y="11"/>
                  </a:lnTo>
                  <a:lnTo>
                    <a:pt x="133602" y="0"/>
                  </a:lnTo>
                  <a:lnTo>
                    <a:pt x="133178" y="0"/>
                  </a:lnTo>
                  <a:lnTo>
                    <a:pt x="133178" y="11"/>
                  </a:lnTo>
                  <a:lnTo>
                    <a:pt x="125435" y="11"/>
                  </a:lnTo>
                  <a:lnTo>
                    <a:pt x="125435" y="0"/>
                  </a:lnTo>
                  <a:lnTo>
                    <a:pt x="125011" y="0"/>
                  </a:lnTo>
                  <a:lnTo>
                    <a:pt x="125011" y="11"/>
                  </a:lnTo>
                  <a:lnTo>
                    <a:pt x="117267" y="11"/>
                  </a:lnTo>
                  <a:lnTo>
                    <a:pt x="117267" y="0"/>
                  </a:lnTo>
                  <a:lnTo>
                    <a:pt x="116843" y="0"/>
                  </a:lnTo>
                  <a:lnTo>
                    <a:pt x="116843" y="11"/>
                  </a:lnTo>
                  <a:lnTo>
                    <a:pt x="109500" y="11"/>
                  </a:lnTo>
                  <a:lnTo>
                    <a:pt x="109500" y="0"/>
                  </a:lnTo>
                  <a:lnTo>
                    <a:pt x="109077" y="0"/>
                  </a:lnTo>
                  <a:lnTo>
                    <a:pt x="109077" y="11"/>
                  </a:lnTo>
                  <a:lnTo>
                    <a:pt x="101333" y="11"/>
                  </a:lnTo>
                  <a:lnTo>
                    <a:pt x="101333" y="0"/>
                  </a:lnTo>
                  <a:lnTo>
                    <a:pt x="100909" y="0"/>
                  </a:lnTo>
                  <a:lnTo>
                    <a:pt x="100909" y="11"/>
                  </a:lnTo>
                  <a:lnTo>
                    <a:pt x="93177" y="11"/>
                  </a:lnTo>
                  <a:lnTo>
                    <a:pt x="93177" y="0"/>
                  </a:lnTo>
                  <a:lnTo>
                    <a:pt x="92753" y="0"/>
                  </a:lnTo>
                  <a:lnTo>
                    <a:pt x="92753" y="11"/>
                  </a:lnTo>
                  <a:lnTo>
                    <a:pt x="85009" y="11"/>
                  </a:lnTo>
                  <a:lnTo>
                    <a:pt x="85009" y="0"/>
                  </a:lnTo>
                  <a:lnTo>
                    <a:pt x="84585" y="0"/>
                  </a:lnTo>
                  <a:lnTo>
                    <a:pt x="84585" y="11"/>
                  </a:lnTo>
                  <a:lnTo>
                    <a:pt x="76853" y="11"/>
                  </a:lnTo>
                  <a:lnTo>
                    <a:pt x="76853" y="0"/>
                  </a:lnTo>
                  <a:lnTo>
                    <a:pt x="76429" y="0"/>
                  </a:lnTo>
                  <a:lnTo>
                    <a:pt x="76429" y="11"/>
                  </a:lnTo>
                  <a:lnTo>
                    <a:pt x="68376" y="11"/>
                  </a:lnTo>
                  <a:lnTo>
                    <a:pt x="68376" y="0"/>
                  </a:lnTo>
                  <a:lnTo>
                    <a:pt x="67952" y="0"/>
                  </a:lnTo>
                  <a:lnTo>
                    <a:pt x="67952" y="11"/>
                  </a:lnTo>
                  <a:lnTo>
                    <a:pt x="60220" y="11"/>
                  </a:lnTo>
                  <a:lnTo>
                    <a:pt x="60220" y="0"/>
                  </a:lnTo>
                  <a:lnTo>
                    <a:pt x="59796" y="0"/>
                  </a:lnTo>
                  <a:lnTo>
                    <a:pt x="59796" y="11"/>
                  </a:lnTo>
                  <a:lnTo>
                    <a:pt x="52053" y="11"/>
                  </a:lnTo>
                  <a:lnTo>
                    <a:pt x="52053" y="0"/>
                  </a:lnTo>
                  <a:lnTo>
                    <a:pt x="51629" y="0"/>
                  </a:lnTo>
                  <a:lnTo>
                    <a:pt x="51629" y="11"/>
                  </a:lnTo>
                  <a:lnTo>
                    <a:pt x="43896" y="11"/>
                  </a:lnTo>
                  <a:lnTo>
                    <a:pt x="43896" y="0"/>
                  </a:lnTo>
                  <a:lnTo>
                    <a:pt x="43473" y="0"/>
                  </a:lnTo>
                  <a:lnTo>
                    <a:pt x="43473" y="11"/>
                  </a:lnTo>
                  <a:lnTo>
                    <a:pt x="35729" y="11"/>
                  </a:lnTo>
                  <a:lnTo>
                    <a:pt x="35729" y="0"/>
                  </a:lnTo>
                  <a:lnTo>
                    <a:pt x="35305" y="0"/>
                  </a:lnTo>
                  <a:lnTo>
                    <a:pt x="35305" y="11"/>
                  </a:lnTo>
                  <a:lnTo>
                    <a:pt x="27962" y="11"/>
                  </a:lnTo>
                  <a:lnTo>
                    <a:pt x="27962" y="0"/>
                  </a:lnTo>
                  <a:lnTo>
                    <a:pt x="27538" y="0"/>
                  </a:lnTo>
                  <a:lnTo>
                    <a:pt x="27538" y="11"/>
                  </a:lnTo>
                  <a:lnTo>
                    <a:pt x="19795" y="11"/>
                  </a:lnTo>
                  <a:lnTo>
                    <a:pt x="19795" y="0"/>
                  </a:lnTo>
                  <a:lnTo>
                    <a:pt x="19371" y="0"/>
                  </a:lnTo>
                  <a:lnTo>
                    <a:pt x="19371" y="11"/>
                  </a:lnTo>
                  <a:lnTo>
                    <a:pt x="11639" y="11"/>
                  </a:lnTo>
                  <a:lnTo>
                    <a:pt x="11639" y="0"/>
                  </a:lnTo>
                  <a:lnTo>
                    <a:pt x="11215" y="0"/>
                  </a:lnTo>
                  <a:lnTo>
                    <a:pt x="11215" y="11"/>
                  </a:lnTo>
                  <a:lnTo>
                    <a:pt x="3505" y="11"/>
                  </a:lnTo>
                  <a:lnTo>
                    <a:pt x="35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2945" name="Google Shape;2945;p29"/>
            <p:cNvSpPr/>
            <p:nvPr/>
          </p:nvSpPr>
          <p:spPr>
            <a:xfrm>
              <a:off x="238125" y="490000"/>
              <a:ext cx="10600" cy="4735300"/>
            </a:xfrm>
            <a:custGeom>
              <a:avLst/>
              <a:gdLst/>
              <a:ahLst/>
              <a:cxnLst/>
              <a:rect l="l" t="t" r="r" b="b"/>
              <a:pathLst>
                <a:path w="424" h="189412" extrusionOk="0">
                  <a:moveTo>
                    <a:pt x="0" y="0"/>
                  </a:moveTo>
                  <a:lnTo>
                    <a:pt x="0" y="189411"/>
                  </a:lnTo>
                  <a:lnTo>
                    <a:pt x="424" y="189411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2946" name="Google Shape;2946;p29"/>
          <p:cNvSpPr/>
          <p:nvPr/>
        </p:nvSpPr>
        <p:spPr>
          <a:xfrm flipH="1">
            <a:off x="-7431196" y="6223897"/>
            <a:ext cx="25640684" cy="4563594"/>
          </a:xfrm>
          <a:custGeom>
            <a:avLst/>
            <a:gdLst/>
            <a:ahLst/>
            <a:cxnLst/>
            <a:rect l="l" t="t" r="r" b="b"/>
            <a:pathLst>
              <a:path w="12947" h="6024" extrusionOk="0">
                <a:moveTo>
                  <a:pt x="4030" y="1"/>
                </a:moveTo>
                <a:cubicBezTo>
                  <a:pt x="3775" y="1"/>
                  <a:pt x="3529" y="41"/>
                  <a:pt x="3302" y="159"/>
                </a:cubicBezTo>
                <a:cubicBezTo>
                  <a:pt x="2785" y="429"/>
                  <a:pt x="2524" y="1042"/>
                  <a:pt x="2022" y="1339"/>
                </a:cubicBezTo>
                <a:cubicBezTo>
                  <a:pt x="1579" y="1601"/>
                  <a:pt x="1002" y="1583"/>
                  <a:pt x="588" y="1888"/>
                </a:cubicBezTo>
                <a:cubicBezTo>
                  <a:pt x="96" y="2251"/>
                  <a:pt x="1" y="3002"/>
                  <a:pt x="283" y="3544"/>
                </a:cubicBezTo>
                <a:cubicBezTo>
                  <a:pt x="566" y="4086"/>
                  <a:pt x="1146" y="4423"/>
                  <a:pt x="1746" y="4544"/>
                </a:cubicBezTo>
                <a:cubicBezTo>
                  <a:pt x="2803" y="4756"/>
                  <a:pt x="3531" y="4524"/>
                  <a:pt x="4550" y="4999"/>
                </a:cubicBezTo>
                <a:cubicBezTo>
                  <a:pt x="5354" y="5373"/>
                  <a:pt x="6195" y="6024"/>
                  <a:pt x="7114" y="6024"/>
                </a:cubicBezTo>
                <a:cubicBezTo>
                  <a:pt x="7268" y="6024"/>
                  <a:pt x="7424" y="6005"/>
                  <a:pt x="7582" y="5965"/>
                </a:cubicBezTo>
                <a:cubicBezTo>
                  <a:pt x="8191" y="5808"/>
                  <a:pt x="8616" y="5341"/>
                  <a:pt x="9156" y="5055"/>
                </a:cubicBezTo>
                <a:cubicBezTo>
                  <a:pt x="9780" y="4725"/>
                  <a:pt x="10264" y="4858"/>
                  <a:pt x="10918" y="4749"/>
                </a:cubicBezTo>
                <a:cubicBezTo>
                  <a:pt x="11920" y="4582"/>
                  <a:pt x="12852" y="3698"/>
                  <a:pt x="12927" y="2658"/>
                </a:cubicBezTo>
                <a:cubicBezTo>
                  <a:pt x="12946" y="2394"/>
                  <a:pt x="12916" y="2123"/>
                  <a:pt x="12798" y="1887"/>
                </a:cubicBezTo>
                <a:cubicBezTo>
                  <a:pt x="12504" y="1296"/>
                  <a:pt x="11772" y="1091"/>
                  <a:pt x="11118" y="999"/>
                </a:cubicBezTo>
                <a:cubicBezTo>
                  <a:pt x="10135" y="862"/>
                  <a:pt x="9324" y="125"/>
                  <a:pt x="8351" y="35"/>
                </a:cubicBezTo>
                <a:cubicBezTo>
                  <a:pt x="8213" y="23"/>
                  <a:pt x="8076" y="18"/>
                  <a:pt x="7939" y="18"/>
                </a:cubicBezTo>
                <a:cubicBezTo>
                  <a:pt x="7201" y="18"/>
                  <a:pt x="6468" y="170"/>
                  <a:pt x="5716" y="170"/>
                </a:cubicBezTo>
                <a:cubicBezTo>
                  <a:pt x="5493" y="170"/>
                  <a:pt x="5267" y="156"/>
                  <a:pt x="5040" y="121"/>
                </a:cubicBezTo>
                <a:cubicBezTo>
                  <a:pt x="4749" y="76"/>
                  <a:pt x="4445" y="18"/>
                  <a:pt x="4149" y="3"/>
                </a:cubicBezTo>
                <a:cubicBezTo>
                  <a:pt x="4109" y="2"/>
                  <a:pt x="4069" y="1"/>
                  <a:pt x="403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grpSp>
        <p:nvGrpSpPr>
          <p:cNvPr id="2947" name="Google Shape;2947;p29"/>
          <p:cNvGrpSpPr/>
          <p:nvPr/>
        </p:nvGrpSpPr>
        <p:grpSpPr>
          <a:xfrm flipH="1">
            <a:off x="9831876" y="-257886"/>
            <a:ext cx="2543804" cy="2003068"/>
            <a:chOff x="-241347" y="-208203"/>
            <a:chExt cx="2947964" cy="2919945"/>
          </a:xfrm>
        </p:grpSpPr>
        <p:grpSp>
          <p:nvGrpSpPr>
            <p:cNvPr id="2948" name="Google Shape;2948;p29"/>
            <p:cNvGrpSpPr/>
            <p:nvPr/>
          </p:nvGrpSpPr>
          <p:grpSpPr>
            <a:xfrm rot="-2127316">
              <a:off x="455043" y="1086139"/>
              <a:ext cx="470902" cy="1125770"/>
              <a:chOff x="1763800" y="344725"/>
              <a:chExt cx="152925" cy="365600"/>
            </a:xfrm>
          </p:grpSpPr>
          <p:sp>
            <p:nvSpPr>
              <p:cNvPr id="2949" name="Google Shape;2949;p29"/>
              <p:cNvSpPr/>
              <p:nvPr/>
            </p:nvSpPr>
            <p:spPr>
              <a:xfrm>
                <a:off x="1832375" y="420775"/>
                <a:ext cx="705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339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6" y="664"/>
                      <a:pt x="280" y="1311"/>
                      <a:pt x="615" y="1887"/>
                    </a:cubicBezTo>
                    <a:cubicBezTo>
                      <a:pt x="683" y="2004"/>
                      <a:pt x="759" y="2130"/>
                      <a:pt x="842" y="2256"/>
                    </a:cubicBezTo>
                    <a:cubicBezTo>
                      <a:pt x="1096" y="2641"/>
                      <a:pt x="1415" y="3038"/>
                      <a:pt x="1780" y="3246"/>
                    </a:cubicBezTo>
                    <a:cubicBezTo>
                      <a:pt x="1928" y="3330"/>
                      <a:pt x="2101" y="3394"/>
                      <a:pt x="2267" y="3394"/>
                    </a:cubicBezTo>
                    <a:cubicBezTo>
                      <a:pt x="2359" y="3394"/>
                      <a:pt x="2449" y="3375"/>
                      <a:pt x="2530" y="3328"/>
                    </a:cubicBezTo>
                    <a:cubicBezTo>
                      <a:pt x="2736" y="3209"/>
                      <a:pt x="2822" y="2942"/>
                      <a:pt x="2789" y="2705"/>
                    </a:cubicBezTo>
                    <a:cubicBezTo>
                      <a:pt x="2757" y="2469"/>
                      <a:pt x="2627" y="2258"/>
                      <a:pt x="2487" y="2065"/>
                    </a:cubicBezTo>
                    <a:cubicBezTo>
                      <a:pt x="2178" y="1642"/>
                      <a:pt x="1745" y="1305"/>
                      <a:pt x="1356" y="957"/>
                    </a:cubicBezTo>
                    <a:cubicBezTo>
                      <a:pt x="942" y="587"/>
                      <a:pt x="488" y="26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2950" name="Google Shape;2950;p29"/>
              <p:cNvSpPr/>
              <p:nvPr/>
            </p:nvSpPr>
            <p:spPr>
              <a:xfrm>
                <a:off x="1763800" y="418950"/>
                <a:ext cx="70650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2826" h="3277" extrusionOk="0">
                    <a:moveTo>
                      <a:pt x="2822" y="1"/>
                    </a:moveTo>
                    <a:lnTo>
                      <a:pt x="2822" y="1"/>
                    </a:lnTo>
                    <a:cubicBezTo>
                      <a:pt x="2822" y="12"/>
                      <a:pt x="2268" y="249"/>
                      <a:pt x="2213" y="281"/>
                    </a:cubicBezTo>
                    <a:cubicBezTo>
                      <a:pt x="2036" y="386"/>
                      <a:pt x="1878" y="511"/>
                      <a:pt x="1694" y="600"/>
                    </a:cubicBezTo>
                    <a:cubicBezTo>
                      <a:pt x="1301" y="791"/>
                      <a:pt x="970" y="1126"/>
                      <a:pt x="666" y="1438"/>
                    </a:cubicBezTo>
                    <a:lnTo>
                      <a:pt x="666" y="1437"/>
                    </a:lnTo>
                    <a:cubicBezTo>
                      <a:pt x="474" y="1636"/>
                      <a:pt x="289" y="1848"/>
                      <a:pt x="170" y="2096"/>
                    </a:cubicBezTo>
                    <a:cubicBezTo>
                      <a:pt x="50" y="2346"/>
                      <a:pt x="1" y="2638"/>
                      <a:pt x="87" y="2901"/>
                    </a:cubicBezTo>
                    <a:cubicBezTo>
                      <a:pt x="150" y="3094"/>
                      <a:pt x="312" y="3276"/>
                      <a:pt x="515" y="3276"/>
                    </a:cubicBezTo>
                    <a:cubicBezTo>
                      <a:pt x="613" y="3276"/>
                      <a:pt x="706" y="3235"/>
                      <a:pt x="793" y="3191"/>
                    </a:cubicBezTo>
                    <a:cubicBezTo>
                      <a:pt x="1996" y="2589"/>
                      <a:pt x="2826" y="1351"/>
                      <a:pt x="28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2951" name="Google Shape;2951;p29"/>
              <p:cNvSpPr/>
              <p:nvPr/>
            </p:nvSpPr>
            <p:spPr>
              <a:xfrm>
                <a:off x="1834750" y="518625"/>
                <a:ext cx="78600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294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56" y="285"/>
                      <a:pt x="116" y="574"/>
                      <a:pt x="249" y="856"/>
                    </a:cubicBezTo>
                    <a:cubicBezTo>
                      <a:pt x="438" y="1252"/>
                      <a:pt x="718" y="1642"/>
                      <a:pt x="1005" y="1973"/>
                    </a:cubicBezTo>
                    <a:cubicBezTo>
                      <a:pt x="1382" y="2407"/>
                      <a:pt x="1860" y="2772"/>
                      <a:pt x="2415" y="2920"/>
                    </a:cubicBezTo>
                    <a:cubicBezTo>
                      <a:pt x="2485" y="2939"/>
                      <a:pt x="2555" y="2949"/>
                      <a:pt x="2624" y="2949"/>
                    </a:cubicBezTo>
                    <a:cubicBezTo>
                      <a:pt x="2823" y="2949"/>
                      <a:pt x="3005" y="2862"/>
                      <a:pt x="3092" y="2646"/>
                    </a:cubicBezTo>
                    <a:cubicBezTo>
                      <a:pt x="3143" y="2520"/>
                      <a:pt x="3144" y="2379"/>
                      <a:pt x="3124" y="2246"/>
                    </a:cubicBezTo>
                    <a:cubicBezTo>
                      <a:pt x="3059" y="1803"/>
                      <a:pt x="2774" y="1418"/>
                      <a:pt x="2425" y="1137"/>
                    </a:cubicBezTo>
                    <a:cubicBezTo>
                      <a:pt x="2403" y="1120"/>
                      <a:pt x="2380" y="1102"/>
                      <a:pt x="2357" y="1084"/>
                    </a:cubicBezTo>
                    <a:cubicBezTo>
                      <a:pt x="2024" y="833"/>
                      <a:pt x="1640" y="656"/>
                      <a:pt x="1260" y="480"/>
                    </a:cubicBezTo>
                    <a:cubicBezTo>
                      <a:pt x="867" y="298"/>
                      <a:pt x="435" y="6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2952" name="Google Shape;2952;p29"/>
              <p:cNvSpPr/>
              <p:nvPr/>
            </p:nvSpPr>
            <p:spPr>
              <a:xfrm>
                <a:off x="1783325" y="517725"/>
                <a:ext cx="54600" cy="94375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3775" extrusionOk="0">
                    <a:moveTo>
                      <a:pt x="2064" y="1"/>
                    </a:moveTo>
                    <a:lnTo>
                      <a:pt x="2064" y="1"/>
                    </a:lnTo>
                    <a:cubicBezTo>
                      <a:pt x="1431" y="274"/>
                      <a:pt x="1019" y="1015"/>
                      <a:pt x="683" y="1579"/>
                    </a:cubicBezTo>
                    <a:cubicBezTo>
                      <a:pt x="358" y="2128"/>
                      <a:pt x="24" y="2710"/>
                      <a:pt x="5" y="3348"/>
                    </a:cubicBezTo>
                    <a:cubicBezTo>
                      <a:pt x="0" y="3484"/>
                      <a:pt x="19" y="3638"/>
                      <a:pt x="127" y="3721"/>
                    </a:cubicBezTo>
                    <a:cubicBezTo>
                      <a:pt x="177" y="3759"/>
                      <a:pt x="234" y="3775"/>
                      <a:pt x="294" y="3775"/>
                    </a:cubicBezTo>
                    <a:cubicBezTo>
                      <a:pt x="409" y="3775"/>
                      <a:pt x="535" y="3717"/>
                      <a:pt x="636" y="3652"/>
                    </a:cubicBezTo>
                    <a:cubicBezTo>
                      <a:pt x="1507" y="3094"/>
                      <a:pt x="1843" y="2219"/>
                      <a:pt x="2063" y="1257"/>
                    </a:cubicBezTo>
                    <a:cubicBezTo>
                      <a:pt x="2112" y="1046"/>
                      <a:pt x="2184" y="787"/>
                      <a:pt x="2138" y="571"/>
                    </a:cubicBezTo>
                    <a:cubicBezTo>
                      <a:pt x="2096" y="362"/>
                      <a:pt x="2054" y="225"/>
                      <a:pt x="20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2953" name="Google Shape;2953;p29"/>
              <p:cNvSpPr/>
              <p:nvPr/>
            </p:nvSpPr>
            <p:spPr>
              <a:xfrm>
                <a:off x="1843075" y="612225"/>
                <a:ext cx="73650" cy="45650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1826" extrusionOk="0">
                    <a:moveTo>
                      <a:pt x="205" y="1"/>
                    </a:moveTo>
                    <a:cubicBezTo>
                      <a:pt x="137" y="1"/>
                      <a:pt x="69" y="3"/>
                      <a:pt x="0" y="7"/>
                    </a:cubicBezTo>
                    <a:cubicBezTo>
                      <a:pt x="99" y="107"/>
                      <a:pt x="127" y="215"/>
                      <a:pt x="193" y="334"/>
                    </a:cubicBezTo>
                    <a:cubicBezTo>
                      <a:pt x="283" y="495"/>
                      <a:pt x="425" y="638"/>
                      <a:pt x="548" y="775"/>
                    </a:cubicBezTo>
                    <a:cubicBezTo>
                      <a:pt x="809" y="1066"/>
                      <a:pt x="1098" y="1331"/>
                      <a:pt x="1433" y="1538"/>
                    </a:cubicBezTo>
                    <a:cubicBezTo>
                      <a:pt x="1693" y="1699"/>
                      <a:pt x="1987" y="1825"/>
                      <a:pt x="2292" y="1825"/>
                    </a:cubicBezTo>
                    <a:cubicBezTo>
                      <a:pt x="2306" y="1825"/>
                      <a:pt x="2320" y="1825"/>
                      <a:pt x="2334" y="1824"/>
                    </a:cubicBezTo>
                    <a:cubicBezTo>
                      <a:pt x="2598" y="1814"/>
                      <a:pt x="2891" y="1659"/>
                      <a:pt x="2919" y="1397"/>
                    </a:cubicBezTo>
                    <a:cubicBezTo>
                      <a:pt x="2945" y="1150"/>
                      <a:pt x="2731" y="948"/>
                      <a:pt x="2527" y="807"/>
                    </a:cubicBezTo>
                    <a:cubicBezTo>
                      <a:pt x="1843" y="332"/>
                      <a:pt x="1044" y="1"/>
                      <a:pt x="2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2954" name="Google Shape;2954;p29"/>
              <p:cNvSpPr/>
              <p:nvPr/>
            </p:nvSpPr>
            <p:spPr>
              <a:xfrm>
                <a:off x="1821050" y="613825"/>
                <a:ext cx="33025" cy="85325"/>
              </a:xfrm>
              <a:custGeom>
                <a:avLst/>
                <a:gdLst/>
                <a:ahLst/>
                <a:cxnLst/>
                <a:rect l="l" t="t" r="r" b="b"/>
                <a:pathLst>
                  <a:path w="1321" h="3413" extrusionOk="0">
                    <a:moveTo>
                      <a:pt x="923" y="0"/>
                    </a:moveTo>
                    <a:cubicBezTo>
                      <a:pt x="896" y="0"/>
                      <a:pt x="873" y="27"/>
                      <a:pt x="858" y="53"/>
                    </a:cubicBezTo>
                    <a:cubicBezTo>
                      <a:pt x="364" y="850"/>
                      <a:pt x="63" y="1785"/>
                      <a:pt x="10" y="2723"/>
                    </a:cubicBezTo>
                    <a:cubicBezTo>
                      <a:pt x="1" y="2870"/>
                      <a:pt x="0" y="3022"/>
                      <a:pt x="55" y="3159"/>
                    </a:cubicBezTo>
                    <a:cubicBezTo>
                      <a:pt x="112" y="3295"/>
                      <a:pt x="239" y="3413"/>
                      <a:pt x="387" y="3413"/>
                    </a:cubicBezTo>
                    <a:cubicBezTo>
                      <a:pt x="387" y="3413"/>
                      <a:pt x="388" y="3413"/>
                      <a:pt x="389" y="3413"/>
                    </a:cubicBezTo>
                    <a:cubicBezTo>
                      <a:pt x="521" y="3413"/>
                      <a:pt x="638" y="3323"/>
                      <a:pt x="728" y="3224"/>
                    </a:cubicBezTo>
                    <a:cubicBezTo>
                      <a:pt x="1126" y="2793"/>
                      <a:pt x="1240" y="2174"/>
                      <a:pt x="1281" y="1588"/>
                    </a:cubicBezTo>
                    <a:cubicBezTo>
                      <a:pt x="1299" y="1309"/>
                      <a:pt x="1320" y="985"/>
                      <a:pt x="1230" y="715"/>
                    </a:cubicBezTo>
                    <a:cubicBezTo>
                      <a:pt x="1156" y="493"/>
                      <a:pt x="1044" y="308"/>
                      <a:pt x="983" y="71"/>
                    </a:cubicBezTo>
                    <a:cubicBezTo>
                      <a:pt x="975" y="42"/>
                      <a:pt x="962" y="6"/>
                      <a:pt x="931" y="1"/>
                    </a:cubicBezTo>
                    <a:cubicBezTo>
                      <a:pt x="928" y="0"/>
                      <a:pt x="926" y="0"/>
                      <a:pt x="9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2955" name="Google Shape;2955;p29"/>
              <p:cNvSpPr/>
              <p:nvPr/>
            </p:nvSpPr>
            <p:spPr>
              <a:xfrm>
                <a:off x="1843525" y="614825"/>
                <a:ext cx="52275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2091" h="3820" extrusionOk="0">
                    <a:moveTo>
                      <a:pt x="66" y="0"/>
                    </a:moveTo>
                    <a:cubicBezTo>
                      <a:pt x="1" y="327"/>
                      <a:pt x="180" y="651"/>
                      <a:pt x="297" y="944"/>
                    </a:cubicBezTo>
                    <a:cubicBezTo>
                      <a:pt x="416" y="1247"/>
                      <a:pt x="424" y="1613"/>
                      <a:pt x="517" y="1929"/>
                    </a:cubicBezTo>
                    <a:cubicBezTo>
                      <a:pt x="686" y="2495"/>
                      <a:pt x="926" y="3040"/>
                      <a:pt x="1231" y="3546"/>
                    </a:cubicBezTo>
                    <a:lnTo>
                      <a:pt x="1229" y="3546"/>
                    </a:lnTo>
                    <a:cubicBezTo>
                      <a:pt x="1302" y="3667"/>
                      <a:pt x="1396" y="3797"/>
                      <a:pt x="1535" y="3817"/>
                    </a:cubicBezTo>
                    <a:cubicBezTo>
                      <a:pt x="1548" y="3819"/>
                      <a:pt x="1560" y="3819"/>
                      <a:pt x="1572" y="3819"/>
                    </a:cubicBezTo>
                    <a:cubicBezTo>
                      <a:pt x="1649" y="3819"/>
                      <a:pt x="1724" y="3786"/>
                      <a:pt x="1786" y="3741"/>
                    </a:cubicBezTo>
                    <a:cubicBezTo>
                      <a:pt x="2054" y="3541"/>
                      <a:pt x="2091" y="3150"/>
                      <a:pt x="2025" y="2822"/>
                    </a:cubicBezTo>
                    <a:cubicBezTo>
                      <a:pt x="1914" y="2275"/>
                      <a:pt x="1590" y="1794"/>
                      <a:pt x="1237" y="1362"/>
                    </a:cubicBezTo>
                    <a:cubicBezTo>
                      <a:pt x="1022" y="1098"/>
                      <a:pt x="760" y="880"/>
                      <a:pt x="528" y="634"/>
                    </a:cubicBezTo>
                    <a:cubicBezTo>
                      <a:pt x="343" y="435"/>
                      <a:pt x="301" y="153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2956" name="Google Shape;2956;p29"/>
              <p:cNvSpPr/>
              <p:nvPr/>
            </p:nvSpPr>
            <p:spPr>
              <a:xfrm>
                <a:off x="1819925" y="344725"/>
                <a:ext cx="43275" cy="285450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11418" extrusionOk="0">
                    <a:moveTo>
                      <a:pt x="1508" y="1"/>
                    </a:moveTo>
                    <a:cubicBezTo>
                      <a:pt x="1436" y="1"/>
                      <a:pt x="1366" y="39"/>
                      <a:pt x="1340" y="128"/>
                    </a:cubicBezTo>
                    <a:cubicBezTo>
                      <a:pt x="528" y="2948"/>
                      <a:pt x="1" y="5914"/>
                      <a:pt x="484" y="8842"/>
                    </a:cubicBezTo>
                    <a:cubicBezTo>
                      <a:pt x="624" y="9682"/>
                      <a:pt x="849" y="10504"/>
                      <a:pt x="1166" y="11295"/>
                    </a:cubicBezTo>
                    <a:cubicBezTo>
                      <a:pt x="1200" y="11380"/>
                      <a:pt x="1277" y="11417"/>
                      <a:pt x="1352" y="11417"/>
                    </a:cubicBezTo>
                    <a:cubicBezTo>
                      <a:pt x="1464" y="11417"/>
                      <a:pt x="1571" y="11333"/>
                      <a:pt x="1518" y="11203"/>
                    </a:cubicBezTo>
                    <a:lnTo>
                      <a:pt x="1519" y="11203"/>
                    </a:lnTo>
                    <a:cubicBezTo>
                      <a:pt x="420" y="8466"/>
                      <a:pt x="502" y="5448"/>
                      <a:pt x="1094" y="2605"/>
                    </a:cubicBezTo>
                    <a:cubicBezTo>
                      <a:pt x="1259" y="1804"/>
                      <a:pt x="1465" y="1013"/>
                      <a:pt x="1691" y="227"/>
                    </a:cubicBezTo>
                    <a:cubicBezTo>
                      <a:pt x="1730" y="91"/>
                      <a:pt x="1618" y="1"/>
                      <a:pt x="15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</p:grpSp>
        <p:grpSp>
          <p:nvGrpSpPr>
            <p:cNvPr id="2957" name="Google Shape;2957;p29"/>
            <p:cNvGrpSpPr/>
            <p:nvPr/>
          </p:nvGrpSpPr>
          <p:grpSpPr>
            <a:xfrm rot="-3860670" flipH="1">
              <a:off x="1166560" y="223706"/>
              <a:ext cx="470898" cy="1125767"/>
              <a:chOff x="1763800" y="344725"/>
              <a:chExt cx="152925" cy="365600"/>
            </a:xfrm>
          </p:grpSpPr>
          <p:sp>
            <p:nvSpPr>
              <p:cNvPr id="2958" name="Google Shape;2958;p29"/>
              <p:cNvSpPr/>
              <p:nvPr/>
            </p:nvSpPr>
            <p:spPr>
              <a:xfrm>
                <a:off x="1832375" y="420775"/>
                <a:ext cx="705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339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6" y="664"/>
                      <a:pt x="280" y="1311"/>
                      <a:pt x="615" y="1887"/>
                    </a:cubicBezTo>
                    <a:cubicBezTo>
                      <a:pt x="683" y="2004"/>
                      <a:pt x="759" y="2130"/>
                      <a:pt x="842" y="2256"/>
                    </a:cubicBezTo>
                    <a:cubicBezTo>
                      <a:pt x="1096" y="2641"/>
                      <a:pt x="1415" y="3038"/>
                      <a:pt x="1780" y="3246"/>
                    </a:cubicBezTo>
                    <a:cubicBezTo>
                      <a:pt x="1928" y="3330"/>
                      <a:pt x="2101" y="3394"/>
                      <a:pt x="2267" y="3394"/>
                    </a:cubicBezTo>
                    <a:cubicBezTo>
                      <a:pt x="2359" y="3394"/>
                      <a:pt x="2449" y="3375"/>
                      <a:pt x="2530" y="3328"/>
                    </a:cubicBezTo>
                    <a:cubicBezTo>
                      <a:pt x="2736" y="3209"/>
                      <a:pt x="2822" y="2942"/>
                      <a:pt x="2789" y="2705"/>
                    </a:cubicBezTo>
                    <a:cubicBezTo>
                      <a:pt x="2757" y="2469"/>
                      <a:pt x="2627" y="2258"/>
                      <a:pt x="2487" y="2065"/>
                    </a:cubicBezTo>
                    <a:cubicBezTo>
                      <a:pt x="2178" y="1642"/>
                      <a:pt x="1745" y="1305"/>
                      <a:pt x="1356" y="957"/>
                    </a:cubicBezTo>
                    <a:cubicBezTo>
                      <a:pt x="942" y="587"/>
                      <a:pt x="488" y="26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2959" name="Google Shape;2959;p29"/>
              <p:cNvSpPr/>
              <p:nvPr/>
            </p:nvSpPr>
            <p:spPr>
              <a:xfrm>
                <a:off x="1763800" y="418950"/>
                <a:ext cx="70650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2826" h="3277" extrusionOk="0">
                    <a:moveTo>
                      <a:pt x="2822" y="1"/>
                    </a:moveTo>
                    <a:lnTo>
                      <a:pt x="2822" y="1"/>
                    </a:lnTo>
                    <a:cubicBezTo>
                      <a:pt x="2822" y="12"/>
                      <a:pt x="2268" y="249"/>
                      <a:pt x="2213" y="281"/>
                    </a:cubicBezTo>
                    <a:cubicBezTo>
                      <a:pt x="2036" y="386"/>
                      <a:pt x="1878" y="511"/>
                      <a:pt x="1694" y="600"/>
                    </a:cubicBezTo>
                    <a:cubicBezTo>
                      <a:pt x="1301" y="791"/>
                      <a:pt x="970" y="1126"/>
                      <a:pt x="666" y="1438"/>
                    </a:cubicBezTo>
                    <a:lnTo>
                      <a:pt x="666" y="1437"/>
                    </a:lnTo>
                    <a:cubicBezTo>
                      <a:pt x="474" y="1636"/>
                      <a:pt x="289" y="1848"/>
                      <a:pt x="170" y="2096"/>
                    </a:cubicBezTo>
                    <a:cubicBezTo>
                      <a:pt x="50" y="2346"/>
                      <a:pt x="1" y="2638"/>
                      <a:pt x="87" y="2901"/>
                    </a:cubicBezTo>
                    <a:cubicBezTo>
                      <a:pt x="150" y="3094"/>
                      <a:pt x="312" y="3276"/>
                      <a:pt x="515" y="3276"/>
                    </a:cubicBezTo>
                    <a:cubicBezTo>
                      <a:pt x="613" y="3276"/>
                      <a:pt x="706" y="3235"/>
                      <a:pt x="793" y="3191"/>
                    </a:cubicBezTo>
                    <a:cubicBezTo>
                      <a:pt x="1996" y="2589"/>
                      <a:pt x="2826" y="1351"/>
                      <a:pt x="28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2960" name="Google Shape;2960;p29"/>
              <p:cNvSpPr/>
              <p:nvPr/>
            </p:nvSpPr>
            <p:spPr>
              <a:xfrm>
                <a:off x="1834750" y="518625"/>
                <a:ext cx="78600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294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56" y="285"/>
                      <a:pt x="116" y="574"/>
                      <a:pt x="249" y="856"/>
                    </a:cubicBezTo>
                    <a:cubicBezTo>
                      <a:pt x="438" y="1252"/>
                      <a:pt x="718" y="1642"/>
                      <a:pt x="1005" y="1973"/>
                    </a:cubicBezTo>
                    <a:cubicBezTo>
                      <a:pt x="1382" y="2407"/>
                      <a:pt x="1860" y="2772"/>
                      <a:pt x="2415" y="2920"/>
                    </a:cubicBezTo>
                    <a:cubicBezTo>
                      <a:pt x="2485" y="2939"/>
                      <a:pt x="2555" y="2949"/>
                      <a:pt x="2624" y="2949"/>
                    </a:cubicBezTo>
                    <a:cubicBezTo>
                      <a:pt x="2823" y="2949"/>
                      <a:pt x="3005" y="2862"/>
                      <a:pt x="3092" y="2646"/>
                    </a:cubicBezTo>
                    <a:cubicBezTo>
                      <a:pt x="3143" y="2520"/>
                      <a:pt x="3144" y="2379"/>
                      <a:pt x="3124" y="2246"/>
                    </a:cubicBezTo>
                    <a:cubicBezTo>
                      <a:pt x="3059" y="1803"/>
                      <a:pt x="2774" y="1418"/>
                      <a:pt x="2425" y="1137"/>
                    </a:cubicBezTo>
                    <a:cubicBezTo>
                      <a:pt x="2403" y="1120"/>
                      <a:pt x="2380" y="1102"/>
                      <a:pt x="2357" y="1084"/>
                    </a:cubicBezTo>
                    <a:cubicBezTo>
                      <a:pt x="2024" y="833"/>
                      <a:pt x="1640" y="656"/>
                      <a:pt x="1260" y="480"/>
                    </a:cubicBezTo>
                    <a:cubicBezTo>
                      <a:pt x="867" y="298"/>
                      <a:pt x="435" y="6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2961" name="Google Shape;2961;p29"/>
              <p:cNvSpPr/>
              <p:nvPr/>
            </p:nvSpPr>
            <p:spPr>
              <a:xfrm>
                <a:off x="1783325" y="517725"/>
                <a:ext cx="54600" cy="94375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3775" extrusionOk="0">
                    <a:moveTo>
                      <a:pt x="2064" y="1"/>
                    </a:moveTo>
                    <a:lnTo>
                      <a:pt x="2064" y="1"/>
                    </a:lnTo>
                    <a:cubicBezTo>
                      <a:pt x="1431" y="274"/>
                      <a:pt x="1019" y="1015"/>
                      <a:pt x="683" y="1579"/>
                    </a:cubicBezTo>
                    <a:cubicBezTo>
                      <a:pt x="358" y="2128"/>
                      <a:pt x="24" y="2710"/>
                      <a:pt x="5" y="3348"/>
                    </a:cubicBezTo>
                    <a:cubicBezTo>
                      <a:pt x="0" y="3484"/>
                      <a:pt x="19" y="3638"/>
                      <a:pt x="127" y="3721"/>
                    </a:cubicBezTo>
                    <a:cubicBezTo>
                      <a:pt x="177" y="3759"/>
                      <a:pt x="234" y="3775"/>
                      <a:pt x="294" y="3775"/>
                    </a:cubicBezTo>
                    <a:cubicBezTo>
                      <a:pt x="409" y="3775"/>
                      <a:pt x="535" y="3717"/>
                      <a:pt x="636" y="3652"/>
                    </a:cubicBezTo>
                    <a:cubicBezTo>
                      <a:pt x="1507" y="3094"/>
                      <a:pt x="1843" y="2219"/>
                      <a:pt x="2063" y="1257"/>
                    </a:cubicBezTo>
                    <a:cubicBezTo>
                      <a:pt x="2112" y="1046"/>
                      <a:pt x="2184" y="787"/>
                      <a:pt x="2138" y="571"/>
                    </a:cubicBezTo>
                    <a:cubicBezTo>
                      <a:pt x="2096" y="362"/>
                      <a:pt x="2054" y="225"/>
                      <a:pt x="20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2962" name="Google Shape;2962;p29"/>
              <p:cNvSpPr/>
              <p:nvPr/>
            </p:nvSpPr>
            <p:spPr>
              <a:xfrm>
                <a:off x="1843075" y="612225"/>
                <a:ext cx="73650" cy="45650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1826" extrusionOk="0">
                    <a:moveTo>
                      <a:pt x="205" y="1"/>
                    </a:moveTo>
                    <a:cubicBezTo>
                      <a:pt x="137" y="1"/>
                      <a:pt x="69" y="3"/>
                      <a:pt x="0" y="7"/>
                    </a:cubicBezTo>
                    <a:cubicBezTo>
                      <a:pt x="99" y="107"/>
                      <a:pt x="127" y="215"/>
                      <a:pt x="193" y="334"/>
                    </a:cubicBezTo>
                    <a:cubicBezTo>
                      <a:pt x="283" y="495"/>
                      <a:pt x="425" y="638"/>
                      <a:pt x="548" y="775"/>
                    </a:cubicBezTo>
                    <a:cubicBezTo>
                      <a:pt x="809" y="1066"/>
                      <a:pt x="1098" y="1331"/>
                      <a:pt x="1433" y="1538"/>
                    </a:cubicBezTo>
                    <a:cubicBezTo>
                      <a:pt x="1693" y="1699"/>
                      <a:pt x="1987" y="1825"/>
                      <a:pt x="2292" y="1825"/>
                    </a:cubicBezTo>
                    <a:cubicBezTo>
                      <a:pt x="2306" y="1825"/>
                      <a:pt x="2320" y="1825"/>
                      <a:pt x="2334" y="1824"/>
                    </a:cubicBezTo>
                    <a:cubicBezTo>
                      <a:pt x="2598" y="1814"/>
                      <a:pt x="2891" y="1659"/>
                      <a:pt x="2919" y="1397"/>
                    </a:cubicBezTo>
                    <a:cubicBezTo>
                      <a:pt x="2945" y="1150"/>
                      <a:pt x="2731" y="948"/>
                      <a:pt x="2527" y="807"/>
                    </a:cubicBezTo>
                    <a:cubicBezTo>
                      <a:pt x="1843" y="332"/>
                      <a:pt x="1044" y="1"/>
                      <a:pt x="2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2963" name="Google Shape;2963;p29"/>
              <p:cNvSpPr/>
              <p:nvPr/>
            </p:nvSpPr>
            <p:spPr>
              <a:xfrm>
                <a:off x="1821050" y="613825"/>
                <a:ext cx="33025" cy="85325"/>
              </a:xfrm>
              <a:custGeom>
                <a:avLst/>
                <a:gdLst/>
                <a:ahLst/>
                <a:cxnLst/>
                <a:rect l="l" t="t" r="r" b="b"/>
                <a:pathLst>
                  <a:path w="1321" h="3413" extrusionOk="0">
                    <a:moveTo>
                      <a:pt x="923" y="0"/>
                    </a:moveTo>
                    <a:cubicBezTo>
                      <a:pt x="896" y="0"/>
                      <a:pt x="873" y="27"/>
                      <a:pt x="858" y="53"/>
                    </a:cubicBezTo>
                    <a:cubicBezTo>
                      <a:pt x="364" y="850"/>
                      <a:pt x="63" y="1785"/>
                      <a:pt x="10" y="2723"/>
                    </a:cubicBezTo>
                    <a:cubicBezTo>
                      <a:pt x="1" y="2870"/>
                      <a:pt x="0" y="3022"/>
                      <a:pt x="55" y="3159"/>
                    </a:cubicBezTo>
                    <a:cubicBezTo>
                      <a:pt x="112" y="3295"/>
                      <a:pt x="239" y="3413"/>
                      <a:pt x="387" y="3413"/>
                    </a:cubicBezTo>
                    <a:cubicBezTo>
                      <a:pt x="387" y="3413"/>
                      <a:pt x="388" y="3413"/>
                      <a:pt x="389" y="3413"/>
                    </a:cubicBezTo>
                    <a:cubicBezTo>
                      <a:pt x="521" y="3413"/>
                      <a:pt x="638" y="3323"/>
                      <a:pt x="728" y="3224"/>
                    </a:cubicBezTo>
                    <a:cubicBezTo>
                      <a:pt x="1126" y="2793"/>
                      <a:pt x="1240" y="2174"/>
                      <a:pt x="1281" y="1588"/>
                    </a:cubicBezTo>
                    <a:cubicBezTo>
                      <a:pt x="1299" y="1309"/>
                      <a:pt x="1320" y="985"/>
                      <a:pt x="1230" y="715"/>
                    </a:cubicBezTo>
                    <a:cubicBezTo>
                      <a:pt x="1156" y="493"/>
                      <a:pt x="1044" y="308"/>
                      <a:pt x="983" y="71"/>
                    </a:cubicBezTo>
                    <a:cubicBezTo>
                      <a:pt x="975" y="42"/>
                      <a:pt x="962" y="6"/>
                      <a:pt x="931" y="1"/>
                    </a:cubicBezTo>
                    <a:cubicBezTo>
                      <a:pt x="928" y="0"/>
                      <a:pt x="926" y="0"/>
                      <a:pt x="9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2964" name="Google Shape;2964;p29"/>
              <p:cNvSpPr/>
              <p:nvPr/>
            </p:nvSpPr>
            <p:spPr>
              <a:xfrm>
                <a:off x="1843525" y="614825"/>
                <a:ext cx="52275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2091" h="3820" extrusionOk="0">
                    <a:moveTo>
                      <a:pt x="66" y="0"/>
                    </a:moveTo>
                    <a:cubicBezTo>
                      <a:pt x="1" y="327"/>
                      <a:pt x="180" y="651"/>
                      <a:pt x="297" y="944"/>
                    </a:cubicBezTo>
                    <a:cubicBezTo>
                      <a:pt x="416" y="1247"/>
                      <a:pt x="424" y="1613"/>
                      <a:pt x="517" y="1929"/>
                    </a:cubicBezTo>
                    <a:cubicBezTo>
                      <a:pt x="686" y="2495"/>
                      <a:pt x="926" y="3040"/>
                      <a:pt x="1231" y="3546"/>
                    </a:cubicBezTo>
                    <a:lnTo>
                      <a:pt x="1229" y="3546"/>
                    </a:lnTo>
                    <a:cubicBezTo>
                      <a:pt x="1302" y="3667"/>
                      <a:pt x="1396" y="3797"/>
                      <a:pt x="1535" y="3817"/>
                    </a:cubicBezTo>
                    <a:cubicBezTo>
                      <a:pt x="1548" y="3819"/>
                      <a:pt x="1560" y="3819"/>
                      <a:pt x="1572" y="3819"/>
                    </a:cubicBezTo>
                    <a:cubicBezTo>
                      <a:pt x="1649" y="3819"/>
                      <a:pt x="1724" y="3786"/>
                      <a:pt x="1786" y="3741"/>
                    </a:cubicBezTo>
                    <a:cubicBezTo>
                      <a:pt x="2054" y="3541"/>
                      <a:pt x="2091" y="3150"/>
                      <a:pt x="2025" y="2822"/>
                    </a:cubicBezTo>
                    <a:cubicBezTo>
                      <a:pt x="1914" y="2275"/>
                      <a:pt x="1590" y="1794"/>
                      <a:pt x="1237" y="1362"/>
                    </a:cubicBezTo>
                    <a:cubicBezTo>
                      <a:pt x="1022" y="1098"/>
                      <a:pt x="760" y="880"/>
                      <a:pt x="528" y="634"/>
                    </a:cubicBezTo>
                    <a:cubicBezTo>
                      <a:pt x="343" y="435"/>
                      <a:pt x="301" y="153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2965" name="Google Shape;2965;p29"/>
              <p:cNvSpPr/>
              <p:nvPr/>
            </p:nvSpPr>
            <p:spPr>
              <a:xfrm>
                <a:off x="1819925" y="344725"/>
                <a:ext cx="43275" cy="285450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11418" extrusionOk="0">
                    <a:moveTo>
                      <a:pt x="1508" y="1"/>
                    </a:moveTo>
                    <a:cubicBezTo>
                      <a:pt x="1436" y="1"/>
                      <a:pt x="1366" y="39"/>
                      <a:pt x="1340" y="128"/>
                    </a:cubicBezTo>
                    <a:cubicBezTo>
                      <a:pt x="528" y="2948"/>
                      <a:pt x="1" y="5914"/>
                      <a:pt x="484" y="8842"/>
                    </a:cubicBezTo>
                    <a:cubicBezTo>
                      <a:pt x="624" y="9682"/>
                      <a:pt x="849" y="10504"/>
                      <a:pt x="1166" y="11295"/>
                    </a:cubicBezTo>
                    <a:cubicBezTo>
                      <a:pt x="1200" y="11380"/>
                      <a:pt x="1277" y="11417"/>
                      <a:pt x="1352" y="11417"/>
                    </a:cubicBezTo>
                    <a:cubicBezTo>
                      <a:pt x="1464" y="11417"/>
                      <a:pt x="1571" y="11333"/>
                      <a:pt x="1518" y="11203"/>
                    </a:cubicBezTo>
                    <a:lnTo>
                      <a:pt x="1519" y="11203"/>
                    </a:lnTo>
                    <a:cubicBezTo>
                      <a:pt x="420" y="8466"/>
                      <a:pt x="502" y="5448"/>
                      <a:pt x="1094" y="2605"/>
                    </a:cubicBezTo>
                    <a:cubicBezTo>
                      <a:pt x="1259" y="1804"/>
                      <a:pt x="1465" y="1013"/>
                      <a:pt x="1691" y="227"/>
                    </a:cubicBezTo>
                    <a:cubicBezTo>
                      <a:pt x="1730" y="91"/>
                      <a:pt x="1618" y="1"/>
                      <a:pt x="15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</p:grpSp>
        <p:grpSp>
          <p:nvGrpSpPr>
            <p:cNvPr id="2966" name="Google Shape;2966;p29"/>
            <p:cNvGrpSpPr/>
            <p:nvPr/>
          </p:nvGrpSpPr>
          <p:grpSpPr>
            <a:xfrm rot="5400000" flipH="1">
              <a:off x="-227337" y="-222212"/>
              <a:ext cx="2919945" cy="2947964"/>
              <a:chOff x="3206750" y="1492575"/>
              <a:chExt cx="634550" cy="640625"/>
            </a:xfrm>
          </p:grpSpPr>
          <p:sp>
            <p:nvSpPr>
              <p:cNvPr id="2967" name="Google Shape;2967;p29"/>
              <p:cNvSpPr/>
              <p:nvPr/>
            </p:nvSpPr>
            <p:spPr>
              <a:xfrm>
                <a:off x="3640100" y="1492575"/>
                <a:ext cx="201200" cy="620150"/>
              </a:xfrm>
              <a:custGeom>
                <a:avLst/>
                <a:gdLst/>
                <a:ahLst/>
                <a:cxnLst/>
                <a:rect l="l" t="t" r="r" b="b"/>
                <a:pathLst>
                  <a:path w="8048" h="24806" extrusionOk="0">
                    <a:moveTo>
                      <a:pt x="3197" y="1"/>
                    </a:moveTo>
                    <a:cubicBezTo>
                      <a:pt x="1007" y="3699"/>
                      <a:pt x="0" y="8086"/>
                      <a:pt x="359" y="12369"/>
                    </a:cubicBezTo>
                    <a:cubicBezTo>
                      <a:pt x="722" y="16709"/>
                      <a:pt x="3292" y="20086"/>
                      <a:pt x="5979" y="23333"/>
                    </a:cubicBezTo>
                    <a:cubicBezTo>
                      <a:pt x="6486" y="23945"/>
                      <a:pt x="7182" y="24800"/>
                      <a:pt x="8043" y="24806"/>
                    </a:cubicBezTo>
                    <a:cubicBezTo>
                      <a:pt x="8048" y="23639"/>
                      <a:pt x="7493" y="22677"/>
                      <a:pt x="7426" y="21546"/>
                    </a:cubicBezTo>
                    <a:cubicBezTo>
                      <a:pt x="7337" y="20021"/>
                      <a:pt x="7756" y="18503"/>
                      <a:pt x="7831" y="16985"/>
                    </a:cubicBezTo>
                    <a:cubicBezTo>
                      <a:pt x="7956" y="14181"/>
                      <a:pt x="7795" y="11365"/>
                      <a:pt x="7347" y="8595"/>
                    </a:cubicBezTo>
                    <a:cubicBezTo>
                      <a:pt x="6827" y="5377"/>
                      <a:pt x="5775" y="1995"/>
                      <a:pt x="31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2968" name="Google Shape;2968;p29"/>
              <p:cNvSpPr/>
              <p:nvPr/>
            </p:nvSpPr>
            <p:spPr>
              <a:xfrm>
                <a:off x="3363225" y="1696950"/>
                <a:ext cx="477975" cy="436250"/>
              </a:xfrm>
              <a:custGeom>
                <a:avLst/>
                <a:gdLst/>
                <a:ahLst/>
                <a:cxnLst/>
                <a:rect l="l" t="t" r="r" b="b"/>
                <a:pathLst>
                  <a:path w="19119" h="17450" extrusionOk="0">
                    <a:moveTo>
                      <a:pt x="1" y="0"/>
                    </a:moveTo>
                    <a:cubicBezTo>
                      <a:pt x="140" y="1541"/>
                      <a:pt x="886" y="2953"/>
                      <a:pt x="1617" y="4317"/>
                    </a:cubicBezTo>
                    <a:cubicBezTo>
                      <a:pt x="3252" y="7368"/>
                      <a:pt x="5038" y="10772"/>
                      <a:pt x="7764" y="13006"/>
                    </a:cubicBezTo>
                    <a:cubicBezTo>
                      <a:pt x="9222" y="14201"/>
                      <a:pt x="11463" y="14916"/>
                      <a:pt x="13206" y="15595"/>
                    </a:cubicBezTo>
                    <a:cubicBezTo>
                      <a:pt x="15131" y="16346"/>
                      <a:pt x="17108" y="16966"/>
                      <a:pt x="19118" y="17450"/>
                    </a:cubicBezTo>
                    <a:cubicBezTo>
                      <a:pt x="18431" y="17284"/>
                      <a:pt x="17261" y="14495"/>
                      <a:pt x="17078" y="13853"/>
                    </a:cubicBezTo>
                    <a:cubicBezTo>
                      <a:pt x="16690" y="12479"/>
                      <a:pt x="16429" y="11345"/>
                      <a:pt x="15568" y="10115"/>
                    </a:cubicBezTo>
                    <a:cubicBezTo>
                      <a:pt x="14581" y="8706"/>
                      <a:pt x="13321" y="7511"/>
                      <a:pt x="12028" y="6374"/>
                    </a:cubicBezTo>
                    <a:cubicBezTo>
                      <a:pt x="8566" y="3331"/>
                      <a:pt x="4580" y="529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2969" name="Google Shape;2969;p29"/>
              <p:cNvSpPr/>
              <p:nvPr/>
            </p:nvSpPr>
            <p:spPr>
              <a:xfrm>
                <a:off x="3206750" y="1940350"/>
                <a:ext cx="518175" cy="172375"/>
              </a:xfrm>
              <a:custGeom>
                <a:avLst/>
                <a:gdLst/>
                <a:ahLst/>
                <a:cxnLst/>
                <a:rect l="l" t="t" r="r" b="b"/>
                <a:pathLst>
                  <a:path w="20727" h="6895" extrusionOk="0">
                    <a:moveTo>
                      <a:pt x="1" y="189"/>
                    </a:moveTo>
                    <a:cubicBezTo>
                      <a:pt x="1" y="189"/>
                      <a:pt x="1" y="189"/>
                      <a:pt x="1" y="189"/>
                    </a:cubicBezTo>
                    <a:lnTo>
                      <a:pt x="1" y="189"/>
                    </a:lnTo>
                    <a:cubicBezTo>
                      <a:pt x="1" y="189"/>
                      <a:pt x="1" y="189"/>
                      <a:pt x="1" y="189"/>
                    </a:cubicBezTo>
                    <a:close/>
                    <a:moveTo>
                      <a:pt x="2931" y="1"/>
                    </a:moveTo>
                    <a:cubicBezTo>
                      <a:pt x="2832" y="1"/>
                      <a:pt x="2732" y="2"/>
                      <a:pt x="2632" y="3"/>
                    </a:cubicBezTo>
                    <a:cubicBezTo>
                      <a:pt x="2355" y="6"/>
                      <a:pt x="930" y="238"/>
                      <a:pt x="296" y="238"/>
                    </a:cubicBezTo>
                    <a:cubicBezTo>
                      <a:pt x="141" y="238"/>
                      <a:pt x="33" y="224"/>
                      <a:pt x="1" y="189"/>
                    </a:cubicBezTo>
                    <a:lnTo>
                      <a:pt x="1" y="189"/>
                    </a:lnTo>
                    <a:cubicBezTo>
                      <a:pt x="3912" y="4412"/>
                      <a:pt x="9632" y="6894"/>
                      <a:pt x="15385" y="6894"/>
                    </a:cubicBezTo>
                    <a:cubicBezTo>
                      <a:pt x="15592" y="6894"/>
                      <a:pt x="15800" y="6891"/>
                      <a:pt x="16007" y="6885"/>
                    </a:cubicBezTo>
                    <a:cubicBezTo>
                      <a:pt x="17200" y="6847"/>
                      <a:pt x="18476" y="6343"/>
                      <a:pt x="19667" y="6132"/>
                    </a:cubicBezTo>
                    <a:cubicBezTo>
                      <a:pt x="20047" y="6063"/>
                      <a:pt x="20455" y="5987"/>
                      <a:pt x="20727" y="5713"/>
                    </a:cubicBezTo>
                    <a:cubicBezTo>
                      <a:pt x="19498" y="4696"/>
                      <a:pt x="17694" y="4006"/>
                      <a:pt x="16256" y="3328"/>
                    </a:cubicBezTo>
                    <a:cubicBezTo>
                      <a:pt x="14536" y="2519"/>
                      <a:pt x="12765" y="1814"/>
                      <a:pt x="10946" y="1264"/>
                    </a:cubicBezTo>
                    <a:cubicBezTo>
                      <a:pt x="9148" y="719"/>
                      <a:pt x="7302" y="322"/>
                      <a:pt x="5432" y="131"/>
                    </a:cubicBezTo>
                    <a:cubicBezTo>
                      <a:pt x="4601" y="46"/>
                      <a:pt x="3767" y="1"/>
                      <a:pt x="29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2970" name="Google Shape;2970;p29"/>
              <p:cNvSpPr/>
              <p:nvPr/>
            </p:nvSpPr>
            <p:spPr>
              <a:xfrm>
                <a:off x="3266900" y="1981500"/>
                <a:ext cx="35325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973" extrusionOk="0">
                    <a:moveTo>
                      <a:pt x="108" y="0"/>
                    </a:moveTo>
                    <a:cubicBezTo>
                      <a:pt x="79" y="0"/>
                      <a:pt x="50" y="13"/>
                      <a:pt x="31" y="38"/>
                    </a:cubicBezTo>
                    <a:cubicBezTo>
                      <a:pt x="0" y="80"/>
                      <a:pt x="8" y="140"/>
                      <a:pt x="50" y="172"/>
                    </a:cubicBezTo>
                    <a:cubicBezTo>
                      <a:pt x="433" y="460"/>
                      <a:pt x="839" y="726"/>
                      <a:pt x="1256" y="960"/>
                    </a:cubicBezTo>
                    <a:cubicBezTo>
                      <a:pt x="1272" y="969"/>
                      <a:pt x="1287" y="972"/>
                      <a:pt x="1304" y="972"/>
                    </a:cubicBezTo>
                    <a:cubicBezTo>
                      <a:pt x="1337" y="972"/>
                      <a:pt x="1369" y="954"/>
                      <a:pt x="1387" y="923"/>
                    </a:cubicBezTo>
                    <a:cubicBezTo>
                      <a:pt x="1412" y="878"/>
                      <a:pt x="1395" y="820"/>
                      <a:pt x="1350" y="794"/>
                    </a:cubicBezTo>
                    <a:cubicBezTo>
                      <a:pt x="940" y="564"/>
                      <a:pt x="541" y="303"/>
                      <a:pt x="165" y="19"/>
                    </a:cubicBezTo>
                    <a:cubicBezTo>
                      <a:pt x="147" y="6"/>
                      <a:pt x="127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2971" name="Google Shape;2971;p29"/>
              <p:cNvSpPr/>
              <p:nvPr/>
            </p:nvSpPr>
            <p:spPr>
              <a:xfrm>
                <a:off x="3322500" y="2020625"/>
                <a:ext cx="17825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481" extrusionOk="0">
                    <a:moveTo>
                      <a:pt x="109" y="0"/>
                    </a:moveTo>
                    <a:cubicBezTo>
                      <a:pt x="77" y="0"/>
                      <a:pt x="45" y="17"/>
                      <a:pt x="27" y="47"/>
                    </a:cubicBezTo>
                    <a:cubicBezTo>
                      <a:pt x="0" y="93"/>
                      <a:pt x="16" y="151"/>
                      <a:pt x="61" y="178"/>
                    </a:cubicBezTo>
                    <a:lnTo>
                      <a:pt x="556" y="467"/>
                    </a:lnTo>
                    <a:cubicBezTo>
                      <a:pt x="571" y="476"/>
                      <a:pt x="588" y="479"/>
                      <a:pt x="604" y="479"/>
                    </a:cubicBezTo>
                    <a:lnTo>
                      <a:pt x="603" y="480"/>
                    </a:lnTo>
                    <a:cubicBezTo>
                      <a:pt x="636" y="480"/>
                      <a:pt x="668" y="462"/>
                      <a:pt x="686" y="433"/>
                    </a:cubicBezTo>
                    <a:cubicBezTo>
                      <a:pt x="713" y="386"/>
                      <a:pt x="697" y="329"/>
                      <a:pt x="652" y="302"/>
                    </a:cubicBezTo>
                    <a:lnTo>
                      <a:pt x="157" y="13"/>
                    </a:lnTo>
                    <a:cubicBezTo>
                      <a:pt x="142" y="4"/>
                      <a:pt x="126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2972" name="Google Shape;2972;p29"/>
              <p:cNvSpPr/>
              <p:nvPr/>
            </p:nvSpPr>
            <p:spPr>
              <a:xfrm>
                <a:off x="3371975" y="2047350"/>
                <a:ext cx="27800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45" extrusionOk="0">
                    <a:moveTo>
                      <a:pt x="111" y="1"/>
                    </a:moveTo>
                    <a:cubicBezTo>
                      <a:pt x="79" y="1"/>
                      <a:pt x="48" y="17"/>
                      <a:pt x="30" y="46"/>
                    </a:cubicBezTo>
                    <a:cubicBezTo>
                      <a:pt x="1" y="90"/>
                      <a:pt x="14" y="148"/>
                      <a:pt x="59" y="177"/>
                    </a:cubicBezTo>
                    <a:cubicBezTo>
                      <a:pt x="335" y="350"/>
                      <a:pt x="664" y="444"/>
                      <a:pt x="990" y="444"/>
                    </a:cubicBezTo>
                    <a:lnTo>
                      <a:pt x="1016" y="444"/>
                    </a:lnTo>
                    <a:cubicBezTo>
                      <a:pt x="1069" y="443"/>
                      <a:pt x="1111" y="400"/>
                      <a:pt x="1110" y="347"/>
                    </a:cubicBezTo>
                    <a:cubicBezTo>
                      <a:pt x="1109" y="297"/>
                      <a:pt x="1067" y="253"/>
                      <a:pt x="1017" y="253"/>
                    </a:cubicBezTo>
                    <a:cubicBezTo>
                      <a:pt x="1016" y="253"/>
                      <a:pt x="1014" y="253"/>
                      <a:pt x="1013" y="253"/>
                    </a:cubicBezTo>
                    <a:cubicBezTo>
                      <a:pt x="999" y="254"/>
                      <a:pt x="986" y="254"/>
                      <a:pt x="972" y="254"/>
                    </a:cubicBezTo>
                    <a:cubicBezTo>
                      <a:pt x="686" y="254"/>
                      <a:pt x="401" y="167"/>
                      <a:pt x="161" y="15"/>
                    </a:cubicBezTo>
                    <a:cubicBezTo>
                      <a:pt x="145" y="5"/>
                      <a:pt x="128" y="1"/>
                      <a:pt x="111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2973" name="Google Shape;2973;p29"/>
              <p:cNvSpPr/>
              <p:nvPr/>
            </p:nvSpPr>
            <p:spPr>
              <a:xfrm>
                <a:off x="3427875" y="2074525"/>
                <a:ext cx="2897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492" extrusionOk="0">
                    <a:moveTo>
                      <a:pt x="107" y="1"/>
                    </a:moveTo>
                    <a:cubicBezTo>
                      <a:pt x="67" y="1"/>
                      <a:pt x="29" y="27"/>
                      <a:pt x="16" y="67"/>
                    </a:cubicBezTo>
                    <a:cubicBezTo>
                      <a:pt x="0" y="118"/>
                      <a:pt x="28" y="171"/>
                      <a:pt x="78" y="187"/>
                    </a:cubicBezTo>
                    <a:lnTo>
                      <a:pt x="1022" y="487"/>
                    </a:lnTo>
                    <a:cubicBezTo>
                      <a:pt x="1032" y="489"/>
                      <a:pt x="1041" y="491"/>
                      <a:pt x="1051" y="491"/>
                    </a:cubicBezTo>
                    <a:lnTo>
                      <a:pt x="1051" y="490"/>
                    </a:lnTo>
                    <a:cubicBezTo>
                      <a:pt x="1092" y="490"/>
                      <a:pt x="1130" y="465"/>
                      <a:pt x="1142" y="424"/>
                    </a:cubicBezTo>
                    <a:cubicBezTo>
                      <a:pt x="1158" y="374"/>
                      <a:pt x="1131" y="320"/>
                      <a:pt x="1080" y="304"/>
                    </a:cubicBezTo>
                    <a:lnTo>
                      <a:pt x="136" y="5"/>
                    </a:lnTo>
                    <a:cubicBezTo>
                      <a:pt x="126" y="2"/>
                      <a:pt x="117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2974" name="Google Shape;2974;p29"/>
              <p:cNvSpPr/>
              <p:nvPr/>
            </p:nvSpPr>
            <p:spPr>
              <a:xfrm>
                <a:off x="3466900" y="2090575"/>
                <a:ext cx="38150" cy="10975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439" extrusionOk="0">
                    <a:moveTo>
                      <a:pt x="104" y="1"/>
                    </a:moveTo>
                    <a:cubicBezTo>
                      <a:pt x="59" y="1"/>
                      <a:pt x="19" y="33"/>
                      <a:pt x="10" y="79"/>
                    </a:cubicBezTo>
                    <a:cubicBezTo>
                      <a:pt x="0" y="129"/>
                      <a:pt x="34" y="179"/>
                      <a:pt x="86" y="189"/>
                    </a:cubicBezTo>
                    <a:lnTo>
                      <a:pt x="1404" y="436"/>
                    </a:lnTo>
                    <a:cubicBezTo>
                      <a:pt x="1411" y="437"/>
                      <a:pt x="1416" y="439"/>
                      <a:pt x="1422" y="439"/>
                    </a:cubicBezTo>
                    <a:cubicBezTo>
                      <a:pt x="1467" y="439"/>
                      <a:pt x="1507" y="406"/>
                      <a:pt x="1516" y="360"/>
                    </a:cubicBezTo>
                    <a:cubicBezTo>
                      <a:pt x="1526" y="309"/>
                      <a:pt x="1492" y="260"/>
                      <a:pt x="1440" y="250"/>
                    </a:cubicBezTo>
                    <a:lnTo>
                      <a:pt x="122" y="2"/>
                    </a:lnTo>
                    <a:cubicBezTo>
                      <a:pt x="116" y="1"/>
                      <a:pt x="110" y="1"/>
                      <a:pt x="104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2975" name="Google Shape;2975;p29"/>
              <p:cNvSpPr/>
              <p:nvPr/>
            </p:nvSpPr>
            <p:spPr>
              <a:xfrm>
                <a:off x="3529925" y="2093750"/>
                <a:ext cx="39950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276" extrusionOk="0">
                    <a:moveTo>
                      <a:pt x="1497" y="1"/>
                    </a:moveTo>
                    <a:cubicBezTo>
                      <a:pt x="1493" y="1"/>
                      <a:pt x="1489" y="1"/>
                      <a:pt x="1485" y="1"/>
                    </a:cubicBezTo>
                    <a:cubicBezTo>
                      <a:pt x="1044" y="56"/>
                      <a:pt x="596" y="84"/>
                      <a:pt x="151" y="84"/>
                    </a:cubicBezTo>
                    <a:cubicBezTo>
                      <a:pt x="139" y="84"/>
                      <a:pt x="127" y="85"/>
                      <a:pt x="114" y="85"/>
                    </a:cubicBezTo>
                    <a:cubicBezTo>
                      <a:pt x="108" y="85"/>
                      <a:pt x="102" y="84"/>
                      <a:pt x="95" y="84"/>
                    </a:cubicBezTo>
                    <a:cubicBezTo>
                      <a:pt x="44" y="84"/>
                      <a:pt x="1" y="127"/>
                      <a:pt x="1" y="179"/>
                    </a:cubicBezTo>
                    <a:cubicBezTo>
                      <a:pt x="1" y="232"/>
                      <a:pt x="42" y="275"/>
                      <a:pt x="95" y="275"/>
                    </a:cubicBezTo>
                    <a:lnTo>
                      <a:pt x="151" y="275"/>
                    </a:lnTo>
                    <a:cubicBezTo>
                      <a:pt x="603" y="275"/>
                      <a:pt x="1059" y="246"/>
                      <a:pt x="1508" y="190"/>
                    </a:cubicBezTo>
                    <a:cubicBezTo>
                      <a:pt x="1560" y="183"/>
                      <a:pt x="1598" y="136"/>
                      <a:pt x="1591" y="84"/>
                    </a:cubicBezTo>
                    <a:cubicBezTo>
                      <a:pt x="1585" y="35"/>
                      <a:pt x="1544" y="1"/>
                      <a:pt x="149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2976" name="Google Shape;2976;p29"/>
              <p:cNvSpPr/>
              <p:nvPr/>
            </p:nvSpPr>
            <p:spPr>
              <a:xfrm>
                <a:off x="3598825" y="2083750"/>
                <a:ext cx="35150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315" extrusionOk="0">
                    <a:moveTo>
                      <a:pt x="1299" y="0"/>
                    </a:moveTo>
                    <a:cubicBezTo>
                      <a:pt x="1290" y="0"/>
                      <a:pt x="1281" y="1"/>
                      <a:pt x="1272" y="4"/>
                    </a:cubicBezTo>
                    <a:cubicBezTo>
                      <a:pt x="1001" y="83"/>
                      <a:pt x="716" y="124"/>
                      <a:pt x="431" y="124"/>
                    </a:cubicBezTo>
                    <a:cubicBezTo>
                      <a:pt x="324" y="124"/>
                      <a:pt x="217" y="118"/>
                      <a:pt x="111" y="107"/>
                    </a:cubicBezTo>
                    <a:cubicBezTo>
                      <a:pt x="108" y="106"/>
                      <a:pt x="106" y="106"/>
                      <a:pt x="103" y="106"/>
                    </a:cubicBezTo>
                    <a:cubicBezTo>
                      <a:pt x="53" y="106"/>
                      <a:pt x="12" y="142"/>
                      <a:pt x="6" y="192"/>
                    </a:cubicBezTo>
                    <a:cubicBezTo>
                      <a:pt x="1" y="243"/>
                      <a:pt x="39" y="291"/>
                      <a:pt x="91" y="296"/>
                    </a:cubicBezTo>
                    <a:cubicBezTo>
                      <a:pt x="203" y="309"/>
                      <a:pt x="314" y="314"/>
                      <a:pt x="427" y="314"/>
                    </a:cubicBezTo>
                    <a:cubicBezTo>
                      <a:pt x="732" y="314"/>
                      <a:pt x="1036" y="271"/>
                      <a:pt x="1326" y="186"/>
                    </a:cubicBezTo>
                    <a:cubicBezTo>
                      <a:pt x="1376" y="172"/>
                      <a:pt x="1405" y="119"/>
                      <a:pt x="1390" y="68"/>
                    </a:cubicBezTo>
                    <a:cubicBezTo>
                      <a:pt x="1378" y="26"/>
                      <a:pt x="1341" y="0"/>
                      <a:pt x="129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2977" name="Google Shape;2977;p29"/>
              <p:cNvSpPr/>
              <p:nvPr/>
            </p:nvSpPr>
            <p:spPr>
              <a:xfrm>
                <a:off x="3273050" y="1953650"/>
                <a:ext cx="207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830" h="398" extrusionOk="0">
                    <a:moveTo>
                      <a:pt x="110" y="1"/>
                    </a:moveTo>
                    <a:cubicBezTo>
                      <a:pt x="75" y="1"/>
                      <a:pt x="42" y="19"/>
                      <a:pt x="25" y="51"/>
                    </a:cubicBezTo>
                    <a:cubicBezTo>
                      <a:pt x="0" y="98"/>
                      <a:pt x="18" y="155"/>
                      <a:pt x="64" y="181"/>
                    </a:cubicBezTo>
                    <a:cubicBezTo>
                      <a:pt x="267" y="288"/>
                      <a:pt x="486" y="359"/>
                      <a:pt x="712" y="396"/>
                    </a:cubicBezTo>
                    <a:cubicBezTo>
                      <a:pt x="718" y="397"/>
                      <a:pt x="722" y="397"/>
                      <a:pt x="728" y="397"/>
                    </a:cubicBezTo>
                    <a:cubicBezTo>
                      <a:pt x="773" y="397"/>
                      <a:pt x="814" y="364"/>
                      <a:pt x="822" y="318"/>
                    </a:cubicBezTo>
                    <a:cubicBezTo>
                      <a:pt x="829" y="266"/>
                      <a:pt x="794" y="216"/>
                      <a:pt x="742" y="208"/>
                    </a:cubicBezTo>
                    <a:cubicBezTo>
                      <a:pt x="536" y="175"/>
                      <a:pt x="338" y="109"/>
                      <a:pt x="154" y="12"/>
                    </a:cubicBezTo>
                    <a:cubicBezTo>
                      <a:pt x="140" y="4"/>
                      <a:pt x="125" y="1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2978" name="Google Shape;2978;p29"/>
              <p:cNvSpPr/>
              <p:nvPr/>
            </p:nvSpPr>
            <p:spPr>
              <a:xfrm>
                <a:off x="3310250" y="1974150"/>
                <a:ext cx="26950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440" extrusionOk="0">
                    <a:moveTo>
                      <a:pt x="106" y="0"/>
                    </a:moveTo>
                    <a:cubicBezTo>
                      <a:pt x="64" y="0"/>
                      <a:pt x="26" y="28"/>
                      <a:pt x="15" y="69"/>
                    </a:cubicBezTo>
                    <a:cubicBezTo>
                      <a:pt x="0" y="120"/>
                      <a:pt x="29" y="173"/>
                      <a:pt x="80" y="187"/>
                    </a:cubicBezTo>
                    <a:lnTo>
                      <a:pt x="945" y="435"/>
                    </a:lnTo>
                    <a:cubicBezTo>
                      <a:pt x="954" y="438"/>
                      <a:pt x="963" y="439"/>
                      <a:pt x="972" y="439"/>
                    </a:cubicBezTo>
                    <a:cubicBezTo>
                      <a:pt x="1013" y="439"/>
                      <a:pt x="1051" y="412"/>
                      <a:pt x="1063" y="370"/>
                    </a:cubicBezTo>
                    <a:cubicBezTo>
                      <a:pt x="1078" y="320"/>
                      <a:pt x="1048" y="267"/>
                      <a:pt x="997" y="253"/>
                    </a:cubicBezTo>
                    <a:lnTo>
                      <a:pt x="133" y="4"/>
                    </a:lnTo>
                    <a:cubicBezTo>
                      <a:pt x="124" y="1"/>
                      <a:pt x="115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2979" name="Google Shape;2979;p29"/>
              <p:cNvSpPr/>
              <p:nvPr/>
            </p:nvSpPr>
            <p:spPr>
              <a:xfrm>
                <a:off x="3352400" y="1988675"/>
                <a:ext cx="18825" cy="1097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439" extrusionOk="0">
                    <a:moveTo>
                      <a:pt x="108" y="1"/>
                    </a:moveTo>
                    <a:cubicBezTo>
                      <a:pt x="73" y="1"/>
                      <a:pt x="38" y="21"/>
                      <a:pt x="22" y="56"/>
                    </a:cubicBezTo>
                    <a:cubicBezTo>
                      <a:pt x="0" y="104"/>
                      <a:pt x="21" y="161"/>
                      <a:pt x="68" y="183"/>
                    </a:cubicBezTo>
                    <a:lnTo>
                      <a:pt x="604" y="430"/>
                    </a:lnTo>
                    <a:cubicBezTo>
                      <a:pt x="617" y="436"/>
                      <a:pt x="631" y="439"/>
                      <a:pt x="645" y="439"/>
                    </a:cubicBezTo>
                    <a:cubicBezTo>
                      <a:pt x="680" y="439"/>
                      <a:pt x="714" y="418"/>
                      <a:pt x="731" y="384"/>
                    </a:cubicBezTo>
                    <a:cubicBezTo>
                      <a:pt x="753" y="335"/>
                      <a:pt x="732" y="279"/>
                      <a:pt x="684" y="257"/>
                    </a:cubicBezTo>
                    <a:lnTo>
                      <a:pt x="148" y="9"/>
                    </a:lnTo>
                    <a:cubicBezTo>
                      <a:pt x="135" y="3"/>
                      <a:pt x="122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2980" name="Google Shape;2980;p29"/>
              <p:cNvSpPr/>
              <p:nvPr/>
            </p:nvSpPr>
            <p:spPr>
              <a:xfrm>
                <a:off x="3399825" y="2009275"/>
                <a:ext cx="33100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483" extrusionOk="0">
                    <a:moveTo>
                      <a:pt x="107" y="0"/>
                    </a:moveTo>
                    <a:cubicBezTo>
                      <a:pt x="68" y="0"/>
                      <a:pt x="31" y="25"/>
                      <a:pt x="17" y="64"/>
                    </a:cubicBezTo>
                    <a:cubicBezTo>
                      <a:pt x="1" y="114"/>
                      <a:pt x="26" y="168"/>
                      <a:pt x="76" y="186"/>
                    </a:cubicBezTo>
                    <a:cubicBezTo>
                      <a:pt x="442" y="314"/>
                      <a:pt x="821" y="413"/>
                      <a:pt x="1203" y="481"/>
                    </a:cubicBezTo>
                    <a:cubicBezTo>
                      <a:pt x="1208" y="483"/>
                      <a:pt x="1214" y="483"/>
                      <a:pt x="1219" y="483"/>
                    </a:cubicBezTo>
                    <a:cubicBezTo>
                      <a:pt x="1265" y="483"/>
                      <a:pt x="1305" y="451"/>
                      <a:pt x="1313" y="404"/>
                    </a:cubicBezTo>
                    <a:cubicBezTo>
                      <a:pt x="1323" y="352"/>
                      <a:pt x="1288" y="303"/>
                      <a:pt x="1236" y="294"/>
                    </a:cubicBezTo>
                    <a:cubicBezTo>
                      <a:pt x="864" y="228"/>
                      <a:pt x="495" y="130"/>
                      <a:pt x="139" y="6"/>
                    </a:cubicBezTo>
                    <a:cubicBezTo>
                      <a:pt x="128" y="2"/>
                      <a:pt x="118" y="0"/>
                      <a:pt x="107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2981" name="Google Shape;2981;p29"/>
              <p:cNvSpPr/>
              <p:nvPr/>
            </p:nvSpPr>
            <p:spPr>
              <a:xfrm>
                <a:off x="3461725" y="2031875"/>
                <a:ext cx="3925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478" extrusionOk="0">
                    <a:moveTo>
                      <a:pt x="104" y="0"/>
                    </a:moveTo>
                    <a:cubicBezTo>
                      <a:pt x="60" y="0"/>
                      <a:pt x="21" y="31"/>
                      <a:pt x="12" y="76"/>
                    </a:cubicBezTo>
                    <a:cubicBezTo>
                      <a:pt x="1" y="127"/>
                      <a:pt x="34" y="178"/>
                      <a:pt x="85" y="189"/>
                    </a:cubicBezTo>
                    <a:lnTo>
                      <a:pt x="1446" y="475"/>
                    </a:lnTo>
                    <a:cubicBezTo>
                      <a:pt x="1452" y="477"/>
                      <a:pt x="1459" y="477"/>
                      <a:pt x="1465" y="477"/>
                    </a:cubicBezTo>
                    <a:cubicBezTo>
                      <a:pt x="1509" y="477"/>
                      <a:pt x="1548" y="446"/>
                      <a:pt x="1558" y="402"/>
                    </a:cubicBezTo>
                    <a:cubicBezTo>
                      <a:pt x="1569" y="350"/>
                      <a:pt x="1536" y="299"/>
                      <a:pt x="1484" y="288"/>
                    </a:cubicBezTo>
                    <a:lnTo>
                      <a:pt x="124" y="2"/>
                    </a:lnTo>
                    <a:cubicBezTo>
                      <a:pt x="118" y="1"/>
                      <a:pt x="111" y="0"/>
                      <a:pt x="104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2982" name="Google Shape;2982;p29"/>
              <p:cNvSpPr/>
              <p:nvPr/>
            </p:nvSpPr>
            <p:spPr>
              <a:xfrm>
                <a:off x="3513375" y="2043125"/>
                <a:ext cx="391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403" extrusionOk="0">
                    <a:moveTo>
                      <a:pt x="310" y="1"/>
                    </a:moveTo>
                    <a:cubicBezTo>
                      <a:pt x="237" y="1"/>
                      <a:pt x="164" y="3"/>
                      <a:pt x="92" y="8"/>
                    </a:cubicBezTo>
                    <a:cubicBezTo>
                      <a:pt x="40" y="12"/>
                      <a:pt x="0" y="57"/>
                      <a:pt x="3" y="110"/>
                    </a:cubicBezTo>
                    <a:cubicBezTo>
                      <a:pt x="7" y="160"/>
                      <a:pt x="47" y="199"/>
                      <a:pt x="95" y="199"/>
                    </a:cubicBezTo>
                    <a:cubicBezTo>
                      <a:pt x="99" y="199"/>
                      <a:pt x="102" y="199"/>
                      <a:pt x="105" y="198"/>
                    </a:cubicBezTo>
                    <a:cubicBezTo>
                      <a:pt x="172" y="194"/>
                      <a:pt x="239" y="192"/>
                      <a:pt x="306" y="192"/>
                    </a:cubicBezTo>
                    <a:cubicBezTo>
                      <a:pt x="687" y="192"/>
                      <a:pt x="1070" y="261"/>
                      <a:pt x="1425" y="396"/>
                    </a:cubicBezTo>
                    <a:cubicBezTo>
                      <a:pt x="1436" y="400"/>
                      <a:pt x="1447" y="402"/>
                      <a:pt x="1458" y="402"/>
                    </a:cubicBezTo>
                    <a:cubicBezTo>
                      <a:pt x="1497" y="402"/>
                      <a:pt x="1533" y="378"/>
                      <a:pt x="1548" y="341"/>
                    </a:cubicBezTo>
                    <a:cubicBezTo>
                      <a:pt x="1567" y="292"/>
                      <a:pt x="1541" y="237"/>
                      <a:pt x="1493" y="218"/>
                    </a:cubicBezTo>
                    <a:cubicBezTo>
                      <a:pt x="1117" y="75"/>
                      <a:pt x="712" y="1"/>
                      <a:pt x="3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2983" name="Google Shape;2983;p29"/>
              <p:cNvSpPr/>
              <p:nvPr/>
            </p:nvSpPr>
            <p:spPr>
              <a:xfrm>
                <a:off x="3566725" y="2047350"/>
                <a:ext cx="33975" cy="7700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308" extrusionOk="0">
                    <a:moveTo>
                      <a:pt x="1051" y="0"/>
                    </a:moveTo>
                    <a:cubicBezTo>
                      <a:pt x="725" y="0"/>
                      <a:pt x="399" y="41"/>
                      <a:pt x="82" y="120"/>
                    </a:cubicBezTo>
                    <a:cubicBezTo>
                      <a:pt x="31" y="133"/>
                      <a:pt x="0" y="184"/>
                      <a:pt x="12" y="236"/>
                    </a:cubicBezTo>
                    <a:cubicBezTo>
                      <a:pt x="23" y="279"/>
                      <a:pt x="62" y="307"/>
                      <a:pt x="105" y="307"/>
                    </a:cubicBezTo>
                    <a:cubicBezTo>
                      <a:pt x="113" y="307"/>
                      <a:pt x="120" y="306"/>
                      <a:pt x="128" y="305"/>
                    </a:cubicBezTo>
                    <a:cubicBezTo>
                      <a:pt x="432" y="229"/>
                      <a:pt x="742" y="191"/>
                      <a:pt x="1055" y="191"/>
                    </a:cubicBezTo>
                    <a:cubicBezTo>
                      <a:pt x="1122" y="191"/>
                      <a:pt x="1189" y="192"/>
                      <a:pt x="1256" y="196"/>
                    </a:cubicBezTo>
                    <a:cubicBezTo>
                      <a:pt x="1259" y="196"/>
                      <a:pt x="1263" y="196"/>
                      <a:pt x="1266" y="196"/>
                    </a:cubicBezTo>
                    <a:cubicBezTo>
                      <a:pt x="1314" y="196"/>
                      <a:pt x="1354" y="156"/>
                      <a:pt x="1357" y="106"/>
                    </a:cubicBezTo>
                    <a:cubicBezTo>
                      <a:pt x="1359" y="53"/>
                      <a:pt x="1319" y="9"/>
                      <a:pt x="1266" y="6"/>
                    </a:cubicBezTo>
                    <a:cubicBezTo>
                      <a:pt x="1195" y="2"/>
                      <a:pt x="1123" y="0"/>
                      <a:pt x="1051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2984" name="Google Shape;2984;p29"/>
              <p:cNvSpPr/>
              <p:nvPr/>
            </p:nvSpPr>
            <p:spPr>
              <a:xfrm>
                <a:off x="3617275" y="2044325"/>
                <a:ext cx="1552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621" h="274" extrusionOk="0">
                    <a:moveTo>
                      <a:pt x="104" y="0"/>
                    </a:moveTo>
                    <a:cubicBezTo>
                      <a:pt x="60" y="0"/>
                      <a:pt x="20" y="32"/>
                      <a:pt x="11" y="77"/>
                    </a:cubicBezTo>
                    <a:cubicBezTo>
                      <a:pt x="0" y="128"/>
                      <a:pt x="35" y="179"/>
                      <a:pt x="86" y="189"/>
                    </a:cubicBezTo>
                    <a:lnTo>
                      <a:pt x="498" y="272"/>
                    </a:lnTo>
                    <a:cubicBezTo>
                      <a:pt x="505" y="273"/>
                      <a:pt x="510" y="274"/>
                      <a:pt x="517" y="274"/>
                    </a:cubicBezTo>
                    <a:cubicBezTo>
                      <a:pt x="561" y="274"/>
                      <a:pt x="601" y="242"/>
                      <a:pt x="610" y="197"/>
                    </a:cubicBezTo>
                    <a:cubicBezTo>
                      <a:pt x="621" y="145"/>
                      <a:pt x="587" y="95"/>
                      <a:pt x="536" y="85"/>
                    </a:cubicBezTo>
                    <a:lnTo>
                      <a:pt x="123" y="2"/>
                    </a:lnTo>
                    <a:cubicBezTo>
                      <a:pt x="116" y="1"/>
                      <a:pt x="110" y="0"/>
                      <a:pt x="104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2985" name="Google Shape;2985;p29"/>
              <p:cNvSpPr/>
              <p:nvPr/>
            </p:nvSpPr>
            <p:spPr>
              <a:xfrm>
                <a:off x="3360625" y="1966025"/>
                <a:ext cx="290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521" extrusionOk="0">
                    <a:moveTo>
                      <a:pt x="110" y="0"/>
                    </a:moveTo>
                    <a:cubicBezTo>
                      <a:pt x="75" y="0"/>
                      <a:pt x="42" y="19"/>
                      <a:pt x="24" y="52"/>
                    </a:cubicBezTo>
                    <a:cubicBezTo>
                      <a:pt x="0" y="99"/>
                      <a:pt x="19" y="156"/>
                      <a:pt x="66" y="180"/>
                    </a:cubicBezTo>
                    <a:cubicBezTo>
                      <a:pt x="373" y="338"/>
                      <a:pt x="701" y="452"/>
                      <a:pt x="1039" y="518"/>
                    </a:cubicBezTo>
                    <a:cubicBezTo>
                      <a:pt x="1044" y="520"/>
                      <a:pt x="1051" y="520"/>
                      <a:pt x="1058" y="520"/>
                    </a:cubicBezTo>
                    <a:cubicBezTo>
                      <a:pt x="1102" y="520"/>
                      <a:pt x="1141" y="489"/>
                      <a:pt x="1150" y="444"/>
                    </a:cubicBezTo>
                    <a:cubicBezTo>
                      <a:pt x="1160" y="392"/>
                      <a:pt x="1127" y="341"/>
                      <a:pt x="1075" y="331"/>
                    </a:cubicBezTo>
                    <a:cubicBezTo>
                      <a:pt x="755" y="269"/>
                      <a:pt x="445" y="160"/>
                      <a:pt x="152" y="10"/>
                    </a:cubicBezTo>
                    <a:cubicBezTo>
                      <a:pt x="139" y="3"/>
                      <a:pt x="124" y="0"/>
                      <a:pt x="11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2986" name="Google Shape;2986;p29"/>
              <p:cNvSpPr/>
              <p:nvPr/>
            </p:nvSpPr>
            <p:spPr>
              <a:xfrm>
                <a:off x="3443250" y="1986625"/>
                <a:ext cx="320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521" extrusionOk="0">
                    <a:moveTo>
                      <a:pt x="101" y="0"/>
                    </a:moveTo>
                    <a:cubicBezTo>
                      <a:pt x="53" y="0"/>
                      <a:pt x="12" y="36"/>
                      <a:pt x="7" y="85"/>
                    </a:cubicBezTo>
                    <a:cubicBezTo>
                      <a:pt x="0" y="137"/>
                      <a:pt x="38" y="184"/>
                      <a:pt x="90" y="191"/>
                    </a:cubicBezTo>
                    <a:cubicBezTo>
                      <a:pt x="454" y="233"/>
                      <a:pt x="804" y="340"/>
                      <a:pt x="1128" y="510"/>
                    </a:cubicBezTo>
                    <a:cubicBezTo>
                      <a:pt x="1143" y="518"/>
                      <a:pt x="1157" y="521"/>
                      <a:pt x="1172" y="521"/>
                    </a:cubicBezTo>
                    <a:cubicBezTo>
                      <a:pt x="1207" y="521"/>
                      <a:pt x="1240" y="502"/>
                      <a:pt x="1257" y="470"/>
                    </a:cubicBezTo>
                    <a:cubicBezTo>
                      <a:pt x="1281" y="423"/>
                      <a:pt x="1263" y="365"/>
                      <a:pt x="1217" y="341"/>
                    </a:cubicBezTo>
                    <a:cubicBezTo>
                      <a:pt x="871" y="160"/>
                      <a:pt x="499" y="46"/>
                      <a:pt x="112" y="1"/>
                    </a:cubicBezTo>
                    <a:cubicBezTo>
                      <a:pt x="108" y="1"/>
                      <a:pt x="105" y="0"/>
                      <a:pt x="101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2987" name="Google Shape;2987;p29"/>
              <p:cNvSpPr/>
              <p:nvPr/>
            </p:nvSpPr>
            <p:spPr>
              <a:xfrm>
                <a:off x="3500950" y="1998975"/>
                <a:ext cx="35125" cy="15125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605" extrusionOk="0">
                    <a:moveTo>
                      <a:pt x="97" y="0"/>
                    </a:moveTo>
                    <a:cubicBezTo>
                      <a:pt x="51" y="0"/>
                      <a:pt x="12" y="36"/>
                      <a:pt x="6" y="84"/>
                    </a:cubicBezTo>
                    <a:cubicBezTo>
                      <a:pt x="0" y="136"/>
                      <a:pt x="37" y="184"/>
                      <a:pt x="90" y="190"/>
                    </a:cubicBezTo>
                    <a:cubicBezTo>
                      <a:pt x="496" y="240"/>
                      <a:pt x="896" y="378"/>
                      <a:pt x="1247" y="590"/>
                    </a:cubicBezTo>
                    <a:cubicBezTo>
                      <a:pt x="1262" y="600"/>
                      <a:pt x="1279" y="604"/>
                      <a:pt x="1295" y="604"/>
                    </a:cubicBezTo>
                    <a:cubicBezTo>
                      <a:pt x="1327" y="604"/>
                      <a:pt x="1359" y="588"/>
                      <a:pt x="1377" y="558"/>
                    </a:cubicBezTo>
                    <a:cubicBezTo>
                      <a:pt x="1405" y="513"/>
                      <a:pt x="1390" y="454"/>
                      <a:pt x="1345" y="428"/>
                    </a:cubicBezTo>
                    <a:cubicBezTo>
                      <a:pt x="972" y="201"/>
                      <a:pt x="546" y="53"/>
                      <a:pt x="112" y="1"/>
                    </a:cubicBezTo>
                    <a:cubicBezTo>
                      <a:pt x="107" y="1"/>
                      <a:pt x="102" y="0"/>
                      <a:pt x="97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2988" name="Google Shape;2988;p29"/>
              <p:cNvSpPr/>
              <p:nvPr/>
            </p:nvSpPr>
            <p:spPr>
              <a:xfrm>
                <a:off x="3544100" y="2011200"/>
                <a:ext cx="2285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914" h="489" extrusionOk="0">
                    <a:moveTo>
                      <a:pt x="109" y="1"/>
                    </a:moveTo>
                    <a:cubicBezTo>
                      <a:pt x="67" y="1"/>
                      <a:pt x="29" y="26"/>
                      <a:pt x="16" y="68"/>
                    </a:cubicBezTo>
                    <a:cubicBezTo>
                      <a:pt x="1" y="117"/>
                      <a:pt x="29" y="171"/>
                      <a:pt x="78" y="187"/>
                    </a:cubicBezTo>
                    <a:cubicBezTo>
                      <a:pt x="314" y="261"/>
                      <a:pt x="543" y="359"/>
                      <a:pt x="759" y="477"/>
                    </a:cubicBezTo>
                    <a:cubicBezTo>
                      <a:pt x="774" y="485"/>
                      <a:pt x="789" y="488"/>
                      <a:pt x="805" y="488"/>
                    </a:cubicBezTo>
                    <a:cubicBezTo>
                      <a:pt x="839" y="488"/>
                      <a:pt x="871" y="471"/>
                      <a:pt x="888" y="439"/>
                    </a:cubicBezTo>
                    <a:cubicBezTo>
                      <a:pt x="914" y="392"/>
                      <a:pt x="896" y="335"/>
                      <a:pt x="850" y="309"/>
                    </a:cubicBezTo>
                    <a:cubicBezTo>
                      <a:pt x="624" y="186"/>
                      <a:pt x="383" y="83"/>
                      <a:pt x="137" y="5"/>
                    </a:cubicBezTo>
                    <a:cubicBezTo>
                      <a:pt x="127" y="2"/>
                      <a:pt x="118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2989" name="Google Shape;2989;p29"/>
              <p:cNvSpPr/>
              <p:nvPr/>
            </p:nvSpPr>
            <p:spPr>
              <a:xfrm>
                <a:off x="3598700" y="2023850"/>
                <a:ext cx="3222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676" extrusionOk="0">
                    <a:moveTo>
                      <a:pt x="106" y="0"/>
                    </a:moveTo>
                    <a:cubicBezTo>
                      <a:pt x="62" y="0"/>
                      <a:pt x="22" y="30"/>
                      <a:pt x="11" y="74"/>
                    </a:cubicBezTo>
                    <a:cubicBezTo>
                      <a:pt x="0" y="126"/>
                      <a:pt x="32" y="177"/>
                      <a:pt x="84" y="188"/>
                    </a:cubicBezTo>
                    <a:cubicBezTo>
                      <a:pt x="456" y="270"/>
                      <a:pt x="816" y="433"/>
                      <a:pt x="1124" y="658"/>
                    </a:cubicBezTo>
                    <a:cubicBezTo>
                      <a:pt x="1142" y="670"/>
                      <a:pt x="1161" y="676"/>
                      <a:pt x="1181" y="676"/>
                    </a:cubicBezTo>
                    <a:cubicBezTo>
                      <a:pt x="1210" y="676"/>
                      <a:pt x="1239" y="662"/>
                      <a:pt x="1258" y="637"/>
                    </a:cubicBezTo>
                    <a:cubicBezTo>
                      <a:pt x="1289" y="594"/>
                      <a:pt x="1279" y="534"/>
                      <a:pt x="1237" y="503"/>
                    </a:cubicBezTo>
                    <a:cubicBezTo>
                      <a:pt x="908" y="264"/>
                      <a:pt x="523" y="90"/>
                      <a:pt x="125" y="2"/>
                    </a:cubicBezTo>
                    <a:cubicBezTo>
                      <a:pt x="119" y="1"/>
                      <a:pt x="112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2990" name="Google Shape;2990;p29"/>
              <p:cNvSpPr/>
              <p:nvPr/>
            </p:nvSpPr>
            <p:spPr>
              <a:xfrm>
                <a:off x="3661625" y="2062934"/>
                <a:ext cx="2280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398" extrusionOk="0">
                    <a:moveTo>
                      <a:pt x="103" y="1"/>
                    </a:moveTo>
                    <a:cubicBezTo>
                      <a:pt x="57" y="1"/>
                      <a:pt x="17" y="34"/>
                      <a:pt x="9" y="80"/>
                    </a:cubicBezTo>
                    <a:cubicBezTo>
                      <a:pt x="0" y="132"/>
                      <a:pt x="35" y="181"/>
                      <a:pt x="86" y="190"/>
                    </a:cubicBezTo>
                    <a:cubicBezTo>
                      <a:pt x="319" y="229"/>
                      <a:pt x="548" y="296"/>
                      <a:pt x="765" y="389"/>
                    </a:cubicBezTo>
                    <a:cubicBezTo>
                      <a:pt x="778" y="395"/>
                      <a:pt x="791" y="397"/>
                      <a:pt x="803" y="397"/>
                    </a:cubicBezTo>
                    <a:cubicBezTo>
                      <a:pt x="840" y="397"/>
                      <a:pt x="876" y="376"/>
                      <a:pt x="891" y="340"/>
                    </a:cubicBezTo>
                    <a:cubicBezTo>
                      <a:pt x="911" y="291"/>
                      <a:pt x="889" y="235"/>
                      <a:pt x="840" y="215"/>
                    </a:cubicBezTo>
                    <a:cubicBezTo>
                      <a:pt x="610" y="115"/>
                      <a:pt x="367" y="44"/>
                      <a:pt x="118" y="2"/>
                    </a:cubicBezTo>
                    <a:cubicBezTo>
                      <a:pt x="113" y="1"/>
                      <a:pt x="108" y="1"/>
                      <a:pt x="103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2991" name="Google Shape;2991;p29"/>
              <p:cNvSpPr/>
              <p:nvPr/>
            </p:nvSpPr>
            <p:spPr>
              <a:xfrm>
                <a:off x="3373975" y="1720850"/>
                <a:ext cx="10450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811" extrusionOk="0">
                    <a:moveTo>
                      <a:pt x="108" y="0"/>
                    </a:moveTo>
                    <a:cubicBezTo>
                      <a:pt x="98" y="0"/>
                      <a:pt x="88" y="2"/>
                      <a:pt x="78" y="6"/>
                    </a:cubicBezTo>
                    <a:cubicBezTo>
                      <a:pt x="28" y="21"/>
                      <a:pt x="0" y="75"/>
                      <a:pt x="17" y="126"/>
                    </a:cubicBezTo>
                    <a:lnTo>
                      <a:pt x="220" y="744"/>
                    </a:lnTo>
                    <a:cubicBezTo>
                      <a:pt x="233" y="784"/>
                      <a:pt x="271" y="810"/>
                      <a:pt x="310" y="810"/>
                    </a:cubicBezTo>
                    <a:cubicBezTo>
                      <a:pt x="320" y="810"/>
                      <a:pt x="330" y="808"/>
                      <a:pt x="340" y="805"/>
                    </a:cubicBezTo>
                    <a:cubicBezTo>
                      <a:pt x="390" y="788"/>
                      <a:pt x="418" y="735"/>
                      <a:pt x="401" y="684"/>
                    </a:cubicBezTo>
                    <a:lnTo>
                      <a:pt x="198" y="66"/>
                    </a:lnTo>
                    <a:cubicBezTo>
                      <a:pt x="185" y="26"/>
                      <a:pt x="148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2992" name="Google Shape;2992;p29"/>
              <p:cNvSpPr/>
              <p:nvPr/>
            </p:nvSpPr>
            <p:spPr>
              <a:xfrm>
                <a:off x="3386175" y="1754925"/>
                <a:ext cx="19000" cy="284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1137" extrusionOk="0">
                    <a:moveTo>
                      <a:pt x="110" y="1"/>
                    </a:moveTo>
                    <a:cubicBezTo>
                      <a:pt x="93" y="1"/>
                      <a:pt x="77" y="5"/>
                      <a:pt x="62" y="14"/>
                    </a:cubicBezTo>
                    <a:cubicBezTo>
                      <a:pt x="16" y="39"/>
                      <a:pt x="0" y="98"/>
                      <a:pt x="27" y="143"/>
                    </a:cubicBezTo>
                    <a:lnTo>
                      <a:pt x="568" y="1088"/>
                    </a:lnTo>
                    <a:cubicBezTo>
                      <a:pt x="585" y="1119"/>
                      <a:pt x="617" y="1136"/>
                      <a:pt x="650" y="1136"/>
                    </a:cubicBezTo>
                    <a:cubicBezTo>
                      <a:pt x="667" y="1136"/>
                      <a:pt x="682" y="1132"/>
                      <a:pt x="698" y="1123"/>
                    </a:cubicBezTo>
                    <a:cubicBezTo>
                      <a:pt x="743" y="1098"/>
                      <a:pt x="760" y="1039"/>
                      <a:pt x="733" y="993"/>
                    </a:cubicBezTo>
                    <a:lnTo>
                      <a:pt x="192" y="49"/>
                    </a:lnTo>
                    <a:cubicBezTo>
                      <a:pt x="175" y="18"/>
                      <a:pt x="142" y="1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2993" name="Google Shape;2993;p29"/>
              <p:cNvSpPr/>
              <p:nvPr/>
            </p:nvSpPr>
            <p:spPr>
              <a:xfrm>
                <a:off x="3412425" y="1796000"/>
                <a:ext cx="165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660" h="772" extrusionOk="0">
                    <a:moveTo>
                      <a:pt x="103" y="1"/>
                    </a:moveTo>
                    <a:cubicBezTo>
                      <a:pt x="97" y="1"/>
                      <a:pt x="92" y="1"/>
                      <a:pt x="86" y="2"/>
                    </a:cubicBezTo>
                    <a:cubicBezTo>
                      <a:pt x="34" y="11"/>
                      <a:pt x="0" y="61"/>
                      <a:pt x="9" y="113"/>
                    </a:cubicBezTo>
                    <a:cubicBezTo>
                      <a:pt x="59" y="394"/>
                      <a:pt x="251" y="643"/>
                      <a:pt x="510" y="763"/>
                    </a:cubicBezTo>
                    <a:cubicBezTo>
                      <a:pt x="523" y="768"/>
                      <a:pt x="537" y="772"/>
                      <a:pt x="550" y="772"/>
                    </a:cubicBezTo>
                    <a:cubicBezTo>
                      <a:pt x="586" y="772"/>
                      <a:pt x="620" y="751"/>
                      <a:pt x="637" y="716"/>
                    </a:cubicBezTo>
                    <a:cubicBezTo>
                      <a:pt x="659" y="668"/>
                      <a:pt x="638" y="612"/>
                      <a:pt x="591" y="590"/>
                    </a:cubicBezTo>
                    <a:cubicBezTo>
                      <a:pt x="386" y="496"/>
                      <a:pt x="236" y="300"/>
                      <a:pt x="197" y="80"/>
                    </a:cubicBezTo>
                    <a:cubicBezTo>
                      <a:pt x="189" y="33"/>
                      <a:pt x="149" y="1"/>
                      <a:pt x="103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2994" name="Google Shape;2994;p29"/>
              <p:cNvSpPr/>
              <p:nvPr/>
            </p:nvSpPr>
            <p:spPr>
              <a:xfrm>
                <a:off x="3438925" y="1835175"/>
                <a:ext cx="18825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893" extrusionOk="0">
                    <a:moveTo>
                      <a:pt x="110" y="0"/>
                    </a:moveTo>
                    <a:cubicBezTo>
                      <a:pt x="98" y="0"/>
                      <a:pt x="86" y="2"/>
                      <a:pt x="74" y="7"/>
                    </a:cubicBezTo>
                    <a:cubicBezTo>
                      <a:pt x="25" y="27"/>
                      <a:pt x="1" y="82"/>
                      <a:pt x="21" y="131"/>
                    </a:cubicBezTo>
                    <a:cubicBezTo>
                      <a:pt x="139" y="426"/>
                      <a:pt x="334" y="682"/>
                      <a:pt x="587" y="873"/>
                    </a:cubicBezTo>
                    <a:cubicBezTo>
                      <a:pt x="605" y="886"/>
                      <a:pt x="625" y="893"/>
                      <a:pt x="644" y="893"/>
                    </a:cubicBezTo>
                    <a:cubicBezTo>
                      <a:pt x="673" y="893"/>
                      <a:pt x="702" y="879"/>
                      <a:pt x="721" y="854"/>
                    </a:cubicBezTo>
                    <a:cubicBezTo>
                      <a:pt x="753" y="812"/>
                      <a:pt x="744" y="752"/>
                      <a:pt x="702" y="721"/>
                    </a:cubicBezTo>
                    <a:cubicBezTo>
                      <a:pt x="477" y="550"/>
                      <a:pt x="303" y="322"/>
                      <a:pt x="199" y="60"/>
                    </a:cubicBezTo>
                    <a:cubicBezTo>
                      <a:pt x="183" y="23"/>
                      <a:pt x="148" y="0"/>
                      <a:pt x="11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2995" name="Google Shape;2995;p29"/>
              <p:cNvSpPr/>
              <p:nvPr/>
            </p:nvSpPr>
            <p:spPr>
              <a:xfrm>
                <a:off x="3471975" y="1882550"/>
                <a:ext cx="25950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1038" h="892" extrusionOk="0">
                    <a:moveTo>
                      <a:pt x="106" y="1"/>
                    </a:moveTo>
                    <a:cubicBezTo>
                      <a:pt x="82" y="1"/>
                      <a:pt x="58" y="10"/>
                      <a:pt x="40" y="28"/>
                    </a:cubicBezTo>
                    <a:cubicBezTo>
                      <a:pt x="1" y="64"/>
                      <a:pt x="0" y="125"/>
                      <a:pt x="37" y="162"/>
                    </a:cubicBezTo>
                    <a:cubicBezTo>
                      <a:pt x="292" y="426"/>
                      <a:pt x="574" y="666"/>
                      <a:pt x="876" y="875"/>
                    </a:cubicBezTo>
                    <a:cubicBezTo>
                      <a:pt x="892" y="886"/>
                      <a:pt x="911" y="892"/>
                      <a:pt x="930" y="892"/>
                    </a:cubicBezTo>
                    <a:cubicBezTo>
                      <a:pt x="961" y="892"/>
                      <a:pt x="990" y="878"/>
                      <a:pt x="1008" y="851"/>
                    </a:cubicBezTo>
                    <a:cubicBezTo>
                      <a:pt x="1038" y="808"/>
                      <a:pt x="1028" y="748"/>
                      <a:pt x="985" y="719"/>
                    </a:cubicBezTo>
                    <a:cubicBezTo>
                      <a:pt x="692" y="517"/>
                      <a:pt x="421" y="285"/>
                      <a:pt x="175" y="30"/>
                    </a:cubicBezTo>
                    <a:cubicBezTo>
                      <a:pt x="156" y="11"/>
                      <a:pt x="131" y="1"/>
                      <a:pt x="106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2996" name="Google Shape;2996;p29"/>
              <p:cNvSpPr/>
              <p:nvPr/>
            </p:nvSpPr>
            <p:spPr>
              <a:xfrm>
                <a:off x="3504900" y="1917600"/>
                <a:ext cx="19800" cy="1927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771" extrusionOk="0">
                    <a:moveTo>
                      <a:pt x="109" y="0"/>
                    </a:moveTo>
                    <a:cubicBezTo>
                      <a:pt x="93" y="0"/>
                      <a:pt x="78" y="4"/>
                      <a:pt x="63" y="12"/>
                    </a:cubicBezTo>
                    <a:cubicBezTo>
                      <a:pt x="17" y="37"/>
                      <a:pt x="0" y="95"/>
                      <a:pt x="26" y="141"/>
                    </a:cubicBezTo>
                    <a:cubicBezTo>
                      <a:pt x="169" y="400"/>
                      <a:pt x="380" y="613"/>
                      <a:pt x="636" y="758"/>
                    </a:cubicBezTo>
                    <a:cubicBezTo>
                      <a:pt x="650" y="767"/>
                      <a:pt x="667" y="770"/>
                      <a:pt x="682" y="770"/>
                    </a:cubicBezTo>
                    <a:cubicBezTo>
                      <a:pt x="716" y="770"/>
                      <a:pt x="749" y="754"/>
                      <a:pt x="765" y="723"/>
                    </a:cubicBezTo>
                    <a:cubicBezTo>
                      <a:pt x="792" y="677"/>
                      <a:pt x="776" y="619"/>
                      <a:pt x="730" y="593"/>
                    </a:cubicBezTo>
                    <a:cubicBezTo>
                      <a:pt x="505" y="464"/>
                      <a:pt x="318" y="276"/>
                      <a:pt x="192" y="48"/>
                    </a:cubicBezTo>
                    <a:cubicBezTo>
                      <a:pt x="175" y="18"/>
                      <a:pt x="142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2997" name="Google Shape;2997;p29"/>
              <p:cNvSpPr/>
              <p:nvPr/>
            </p:nvSpPr>
            <p:spPr>
              <a:xfrm>
                <a:off x="3539825" y="1958925"/>
                <a:ext cx="18725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749" h="648" extrusionOk="0">
                    <a:moveTo>
                      <a:pt x="108" y="1"/>
                    </a:moveTo>
                    <a:cubicBezTo>
                      <a:pt x="81" y="1"/>
                      <a:pt x="54" y="12"/>
                      <a:pt x="35" y="35"/>
                    </a:cubicBezTo>
                    <a:cubicBezTo>
                      <a:pt x="1" y="75"/>
                      <a:pt x="5" y="134"/>
                      <a:pt x="46" y="168"/>
                    </a:cubicBezTo>
                    <a:lnTo>
                      <a:pt x="579" y="624"/>
                    </a:lnTo>
                    <a:cubicBezTo>
                      <a:pt x="597" y="640"/>
                      <a:pt x="619" y="647"/>
                      <a:pt x="641" y="647"/>
                    </a:cubicBezTo>
                    <a:cubicBezTo>
                      <a:pt x="668" y="647"/>
                      <a:pt x="695" y="635"/>
                      <a:pt x="714" y="614"/>
                    </a:cubicBezTo>
                    <a:cubicBezTo>
                      <a:pt x="748" y="573"/>
                      <a:pt x="743" y="514"/>
                      <a:pt x="703" y="480"/>
                    </a:cubicBezTo>
                    <a:lnTo>
                      <a:pt x="170" y="24"/>
                    </a:lnTo>
                    <a:cubicBezTo>
                      <a:pt x="152" y="8"/>
                      <a:pt x="130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2998" name="Google Shape;2998;p29"/>
              <p:cNvSpPr/>
              <p:nvPr/>
            </p:nvSpPr>
            <p:spPr>
              <a:xfrm>
                <a:off x="3580050" y="1990850"/>
                <a:ext cx="2295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597" extrusionOk="0">
                    <a:moveTo>
                      <a:pt x="106" y="0"/>
                    </a:moveTo>
                    <a:cubicBezTo>
                      <a:pt x="80" y="0"/>
                      <a:pt x="55" y="10"/>
                      <a:pt x="37" y="31"/>
                    </a:cubicBezTo>
                    <a:cubicBezTo>
                      <a:pt x="0" y="70"/>
                      <a:pt x="2" y="130"/>
                      <a:pt x="41" y="166"/>
                    </a:cubicBezTo>
                    <a:cubicBezTo>
                      <a:pt x="252" y="361"/>
                      <a:pt x="509" y="509"/>
                      <a:pt x="784" y="592"/>
                    </a:cubicBezTo>
                    <a:cubicBezTo>
                      <a:pt x="793" y="595"/>
                      <a:pt x="803" y="597"/>
                      <a:pt x="812" y="597"/>
                    </a:cubicBezTo>
                    <a:cubicBezTo>
                      <a:pt x="852" y="596"/>
                      <a:pt x="890" y="569"/>
                      <a:pt x="902" y="528"/>
                    </a:cubicBezTo>
                    <a:cubicBezTo>
                      <a:pt x="918" y="479"/>
                      <a:pt x="890" y="425"/>
                      <a:pt x="839" y="409"/>
                    </a:cubicBezTo>
                    <a:cubicBezTo>
                      <a:pt x="592" y="334"/>
                      <a:pt x="361" y="202"/>
                      <a:pt x="171" y="26"/>
                    </a:cubicBezTo>
                    <a:cubicBezTo>
                      <a:pt x="152" y="9"/>
                      <a:pt x="129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2999" name="Google Shape;2999;p29"/>
              <p:cNvSpPr/>
              <p:nvPr/>
            </p:nvSpPr>
            <p:spPr>
              <a:xfrm>
                <a:off x="3677925" y="2042250"/>
                <a:ext cx="26025" cy="13050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522" extrusionOk="0">
                    <a:moveTo>
                      <a:pt x="110" y="0"/>
                    </a:moveTo>
                    <a:cubicBezTo>
                      <a:pt x="76" y="0"/>
                      <a:pt x="43" y="19"/>
                      <a:pt x="26" y="51"/>
                    </a:cubicBezTo>
                    <a:cubicBezTo>
                      <a:pt x="1" y="97"/>
                      <a:pt x="18" y="156"/>
                      <a:pt x="66" y="180"/>
                    </a:cubicBezTo>
                    <a:cubicBezTo>
                      <a:pt x="333" y="323"/>
                      <a:pt x="617" y="435"/>
                      <a:pt x="908" y="518"/>
                    </a:cubicBezTo>
                    <a:cubicBezTo>
                      <a:pt x="917" y="520"/>
                      <a:pt x="926" y="521"/>
                      <a:pt x="935" y="521"/>
                    </a:cubicBezTo>
                    <a:cubicBezTo>
                      <a:pt x="976" y="521"/>
                      <a:pt x="1014" y="494"/>
                      <a:pt x="1026" y="452"/>
                    </a:cubicBezTo>
                    <a:cubicBezTo>
                      <a:pt x="1041" y="401"/>
                      <a:pt x="1011" y="348"/>
                      <a:pt x="960" y="334"/>
                    </a:cubicBezTo>
                    <a:cubicBezTo>
                      <a:pt x="682" y="255"/>
                      <a:pt x="410" y="147"/>
                      <a:pt x="154" y="11"/>
                    </a:cubicBezTo>
                    <a:cubicBezTo>
                      <a:pt x="140" y="4"/>
                      <a:pt x="125" y="0"/>
                      <a:pt x="11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00" name="Google Shape;3000;p29"/>
              <p:cNvSpPr/>
              <p:nvPr/>
            </p:nvSpPr>
            <p:spPr>
              <a:xfrm>
                <a:off x="3624400" y="2016525"/>
                <a:ext cx="2290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916" h="562" extrusionOk="0">
                    <a:moveTo>
                      <a:pt x="108" y="0"/>
                    </a:moveTo>
                    <a:cubicBezTo>
                      <a:pt x="79" y="0"/>
                      <a:pt x="51" y="13"/>
                      <a:pt x="32" y="37"/>
                    </a:cubicBezTo>
                    <a:cubicBezTo>
                      <a:pt x="0" y="78"/>
                      <a:pt x="8" y="138"/>
                      <a:pt x="49" y="170"/>
                    </a:cubicBezTo>
                    <a:cubicBezTo>
                      <a:pt x="268" y="343"/>
                      <a:pt x="515" y="473"/>
                      <a:pt x="781" y="556"/>
                    </a:cubicBezTo>
                    <a:cubicBezTo>
                      <a:pt x="789" y="559"/>
                      <a:pt x="799" y="560"/>
                      <a:pt x="809" y="560"/>
                    </a:cubicBezTo>
                    <a:lnTo>
                      <a:pt x="808" y="561"/>
                    </a:lnTo>
                    <a:cubicBezTo>
                      <a:pt x="849" y="561"/>
                      <a:pt x="887" y="535"/>
                      <a:pt x="900" y="494"/>
                    </a:cubicBezTo>
                    <a:cubicBezTo>
                      <a:pt x="915" y="444"/>
                      <a:pt x="888" y="390"/>
                      <a:pt x="837" y="375"/>
                    </a:cubicBezTo>
                    <a:cubicBezTo>
                      <a:pt x="593" y="297"/>
                      <a:pt x="368" y="178"/>
                      <a:pt x="167" y="20"/>
                    </a:cubicBezTo>
                    <a:cubicBezTo>
                      <a:pt x="149" y="7"/>
                      <a:pt x="128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01" name="Google Shape;3001;p29"/>
              <p:cNvSpPr/>
              <p:nvPr/>
            </p:nvSpPr>
            <p:spPr>
              <a:xfrm>
                <a:off x="3386675" y="1715575"/>
                <a:ext cx="41250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564" extrusionOk="0">
                    <a:moveTo>
                      <a:pt x="97" y="0"/>
                    </a:moveTo>
                    <a:cubicBezTo>
                      <a:pt x="46" y="0"/>
                      <a:pt x="5" y="40"/>
                      <a:pt x="2" y="90"/>
                    </a:cubicBezTo>
                    <a:cubicBezTo>
                      <a:pt x="0" y="143"/>
                      <a:pt x="40" y="188"/>
                      <a:pt x="93" y="190"/>
                    </a:cubicBezTo>
                    <a:cubicBezTo>
                      <a:pt x="576" y="217"/>
                      <a:pt x="1063" y="342"/>
                      <a:pt x="1499" y="553"/>
                    </a:cubicBezTo>
                    <a:cubicBezTo>
                      <a:pt x="1512" y="560"/>
                      <a:pt x="1527" y="563"/>
                      <a:pt x="1541" y="563"/>
                    </a:cubicBezTo>
                    <a:cubicBezTo>
                      <a:pt x="1576" y="563"/>
                      <a:pt x="1611" y="543"/>
                      <a:pt x="1627" y="509"/>
                    </a:cubicBezTo>
                    <a:cubicBezTo>
                      <a:pt x="1649" y="462"/>
                      <a:pt x="1629" y="405"/>
                      <a:pt x="1582" y="382"/>
                    </a:cubicBezTo>
                    <a:cubicBezTo>
                      <a:pt x="1124" y="160"/>
                      <a:pt x="612" y="28"/>
                      <a:pt x="103" y="0"/>
                    </a:cubicBezTo>
                    <a:cubicBezTo>
                      <a:pt x="101" y="0"/>
                      <a:pt x="99" y="0"/>
                      <a:pt x="97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02" name="Google Shape;3002;p29"/>
              <p:cNvSpPr/>
              <p:nvPr/>
            </p:nvSpPr>
            <p:spPr>
              <a:xfrm>
                <a:off x="3447225" y="1738325"/>
                <a:ext cx="2802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687" extrusionOk="0">
                    <a:moveTo>
                      <a:pt x="106" y="1"/>
                    </a:moveTo>
                    <a:cubicBezTo>
                      <a:pt x="66" y="1"/>
                      <a:pt x="30" y="26"/>
                      <a:pt x="17" y="65"/>
                    </a:cubicBezTo>
                    <a:cubicBezTo>
                      <a:pt x="0" y="115"/>
                      <a:pt x="27" y="169"/>
                      <a:pt x="76" y="186"/>
                    </a:cubicBezTo>
                    <a:cubicBezTo>
                      <a:pt x="394" y="296"/>
                      <a:pt x="690" y="457"/>
                      <a:pt x="954" y="666"/>
                    </a:cubicBezTo>
                    <a:cubicBezTo>
                      <a:pt x="972" y="679"/>
                      <a:pt x="992" y="685"/>
                      <a:pt x="1013" y="685"/>
                    </a:cubicBezTo>
                    <a:lnTo>
                      <a:pt x="1013" y="686"/>
                    </a:lnTo>
                    <a:cubicBezTo>
                      <a:pt x="1042" y="686"/>
                      <a:pt x="1070" y="673"/>
                      <a:pt x="1089" y="650"/>
                    </a:cubicBezTo>
                    <a:cubicBezTo>
                      <a:pt x="1121" y="608"/>
                      <a:pt x="1114" y="548"/>
                      <a:pt x="1073" y="515"/>
                    </a:cubicBezTo>
                    <a:cubicBezTo>
                      <a:pt x="792" y="293"/>
                      <a:pt x="477" y="122"/>
                      <a:pt x="138" y="6"/>
                    </a:cubicBezTo>
                    <a:cubicBezTo>
                      <a:pt x="127" y="3"/>
                      <a:pt x="117" y="1"/>
                      <a:pt x="106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03" name="Google Shape;3003;p29"/>
              <p:cNvSpPr/>
              <p:nvPr/>
            </p:nvSpPr>
            <p:spPr>
              <a:xfrm>
                <a:off x="3495600" y="1766125"/>
                <a:ext cx="31175" cy="23350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934" extrusionOk="0">
                    <a:moveTo>
                      <a:pt x="108" y="1"/>
                    </a:moveTo>
                    <a:cubicBezTo>
                      <a:pt x="77" y="1"/>
                      <a:pt x="46" y="17"/>
                      <a:pt x="28" y="46"/>
                    </a:cubicBezTo>
                    <a:cubicBezTo>
                      <a:pt x="0" y="90"/>
                      <a:pt x="13" y="149"/>
                      <a:pt x="58" y="177"/>
                    </a:cubicBezTo>
                    <a:cubicBezTo>
                      <a:pt x="412" y="401"/>
                      <a:pt x="756" y="649"/>
                      <a:pt x="1079" y="912"/>
                    </a:cubicBezTo>
                    <a:cubicBezTo>
                      <a:pt x="1096" y="927"/>
                      <a:pt x="1117" y="933"/>
                      <a:pt x="1138" y="933"/>
                    </a:cubicBezTo>
                    <a:cubicBezTo>
                      <a:pt x="1167" y="933"/>
                      <a:pt x="1194" y="922"/>
                      <a:pt x="1212" y="899"/>
                    </a:cubicBezTo>
                    <a:cubicBezTo>
                      <a:pt x="1247" y="858"/>
                      <a:pt x="1240" y="798"/>
                      <a:pt x="1199" y="765"/>
                    </a:cubicBezTo>
                    <a:cubicBezTo>
                      <a:pt x="870" y="496"/>
                      <a:pt x="520" y="243"/>
                      <a:pt x="159" y="16"/>
                    </a:cubicBezTo>
                    <a:cubicBezTo>
                      <a:pt x="143" y="6"/>
                      <a:pt x="126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04" name="Google Shape;3004;p29"/>
              <p:cNvSpPr/>
              <p:nvPr/>
            </p:nvSpPr>
            <p:spPr>
              <a:xfrm>
                <a:off x="3546075" y="1801200"/>
                <a:ext cx="3337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049" extrusionOk="0">
                    <a:moveTo>
                      <a:pt x="108" y="1"/>
                    </a:moveTo>
                    <a:cubicBezTo>
                      <a:pt x="79" y="1"/>
                      <a:pt x="51" y="14"/>
                      <a:pt x="32" y="38"/>
                    </a:cubicBezTo>
                    <a:cubicBezTo>
                      <a:pt x="0" y="80"/>
                      <a:pt x="8" y="140"/>
                      <a:pt x="50" y="172"/>
                    </a:cubicBezTo>
                    <a:lnTo>
                      <a:pt x="1169" y="1028"/>
                    </a:lnTo>
                    <a:cubicBezTo>
                      <a:pt x="1187" y="1042"/>
                      <a:pt x="1207" y="1048"/>
                      <a:pt x="1227" y="1048"/>
                    </a:cubicBezTo>
                    <a:cubicBezTo>
                      <a:pt x="1255" y="1048"/>
                      <a:pt x="1284" y="1036"/>
                      <a:pt x="1303" y="1011"/>
                    </a:cubicBezTo>
                    <a:cubicBezTo>
                      <a:pt x="1335" y="970"/>
                      <a:pt x="1327" y="909"/>
                      <a:pt x="1285" y="877"/>
                    </a:cubicBezTo>
                    <a:lnTo>
                      <a:pt x="166" y="21"/>
                    </a:lnTo>
                    <a:cubicBezTo>
                      <a:pt x="148" y="7"/>
                      <a:pt x="128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05" name="Google Shape;3005;p29"/>
              <p:cNvSpPr/>
              <p:nvPr/>
            </p:nvSpPr>
            <p:spPr>
              <a:xfrm>
                <a:off x="3602750" y="1842375"/>
                <a:ext cx="352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1140" extrusionOk="0">
                    <a:moveTo>
                      <a:pt x="109" y="1"/>
                    </a:moveTo>
                    <a:cubicBezTo>
                      <a:pt x="78" y="1"/>
                      <a:pt x="47" y="16"/>
                      <a:pt x="29" y="44"/>
                    </a:cubicBezTo>
                    <a:cubicBezTo>
                      <a:pt x="1" y="87"/>
                      <a:pt x="12" y="146"/>
                      <a:pt x="56" y="175"/>
                    </a:cubicBezTo>
                    <a:cubicBezTo>
                      <a:pt x="474" y="454"/>
                      <a:pt x="872" y="770"/>
                      <a:pt x="1238" y="1113"/>
                    </a:cubicBezTo>
                    <a:cubicBezTo>
                      <a:pt x="1257" y="1131"/>
                      <a:pt x="1280" y="1140"/>
                      <a:pt x="1303" y="1140"/>
                    </a:cubicBezTo>
                    <a:lnTo>
                      <a:pt x="1303" y="1139"/>
                    </a:lnTo>
                    <a:cubicBezTo>
                      <a:pt x="1329" y="1139"/>
                      <a:pt x="1354" y="1129"/>
                      <a:pt x="1373" y="1109"/>
                    </a:cubicBezTo>
                    <a:cubicBezTo>
                      <a:pt x="1409" y="1070"/>
                      <a:pt x="1407" y="1011"/>
                      <a:pt x="1368" y="974"/>
                    </a:cubicBezTo>
                    <a:cubicBezTo>
                      <a:pt x="995" y="624"/>
                      <a:pt x="589" y="302"/>
                      <a:pt x="162" y="17"/>
                    </a:cubicBezTo>
                    <a:cubicBezTo>
                      <a:pt x="145" y="6"/>
                      <a:pt x="127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06" name="Google Shape;3006;p29"/>
              <p:cNvSpPr/>
              <p:nvPr/>
            </p:nvSpPr>
            <p:spPr>
              <a:xfrm>
                <a:off x="3649875" y="1892175"/>
                <a:ext cx="23425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950" extrusionOk="0">
                    <a:moveTo>
                      <a:pt x="105" y="0"/>
                    </a:moveTo>
                    <a:cubicBezTo>
                      <a:pt x="82" y="0"/>
                      <a:pt x="58" y="9"/>
                      <a:pt x="40" y="27"/>
                    </a:cubicBezTo>
                    <a:cubicBezTo>
                      <a:pt x="1" y="63"/>
                      <a:pt x="0" y="124"/>
                      <a:pt x="37" y="161"/>
                    </a:cubicBezTo>
                    <a:lnTo>
                      <a:pt x="763" y="920"/>
                    </a:lnTo>
                    <a:cubicBezTo>
                      <a:pt x="782" y="940"/>
                      <a:pt x="806" y="950"/>
                      <a:pt x="831" y="950"/>
                    </a:cubicBezTo>
                    <a:cubicBezTo>
                      <a:pt x="855" y="950"/>
                      <a:pt x="879" y="941"/>
                      <a:pt x="898" y="923"/>
                    </a:cubicBezTo>
                    <a:cubicBezTo>
                      <a:pt x="935" y="887"/>
                      <a:pt x="936" y="826"/>
                      <a:pt x="900" y="788"/>
                    </a:cubicBezTo>
                    <a:lnTo>
                      <a:pt x="175" y="30"/>
                    </a:lnTo>
                    <a:cubicBezTo>
                      <a:pt x="156" y="10"/>
                      <a:pt x="131" y="0"/>
                      <a:pt x="105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07" name="Google Shape;3007;p29"/>
              <p:cNvSpPr/>
              <p:nvPr/>
            </p:nvSpPr>
            <p:spPr>
              <a:xfrm>
                <a:off x="3685100" y="1931075"/>
                <a:ext cx="303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050" extrusionOk="0">
                    <a:moveTo>
                      <a:pt x="109" y="1"/>
                    </a:moveTo>
                    <a:cubicBezTo>
                      <a:pt x="77" y="1"/>
                      <a:pt x="46" y="17"/>
                      <a:pt x="28" y="46"/>
                    </a:cubicBezTo>
                    <a:cubicBezTo>
                      <a:pt x="1" y="90"/>
                      <a:pt x="14" y="149"/>
                      <a:pt x="59" y="177"/>
                    </a:cubicBezTo>
                    <a:cubicBezTo>
                      <a:pt x="426" y="405"/>
                      <a:pt x="754" y="687"/>
                      <a:pt x="1033" y="1016"/>
                    </a:cubicBezTo>
                    <a:cubicBezTo>
                      <a:pt x="1052" y="1038"/>
                      <a:pt x="1078" y="1049"/>
                      <a:pt x="1105" y="1049"/>
                    </a:cubicBezTo>
                    <a:cubicBezTo>
                      <a:pt x="1127" y="1049"/>
                      <a:pt x="1149" y="1042"/>
                      <a:pt x="1167" y="1026"/>
                    </a:cubicBezTo>
                    <a:cubicBezTo>
                      <a:pt x="1207" y="992"/>
                      <a:pt x="1212" y="932"/>
                      <a:pt x="1178" y="893"/>
                    </a:cubicBezTo>
                    <a:cubicBezTo>
                      <a:pt x="886" y="548"/>
                      <a:pt x="543" y="254"/>
                      <a:pt x="160" y="15"/>
                    </a:cubicBezTo>
                    <a:cubicBezTo>
                      <a:pt x="144" y="5"/>
                      <a:pt x="126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08" name="Google Shape;3008;p29"/>
              <p:cNvSpPr/>
              <p:nvPr/>
            </p:nvSpPr>
            <p:spPr>
              <a:xfrm>
                <a:off x="3731500" y="1985650"/>
                <a:ext cx="19725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789" h="852" extrusionOk="0">
                    <a:moveTo>
                      <a:pt x="107" y="1"/>
                    </a:moveTo>
                    <a:cubicBezTo>
                      <a:pt x="85" y="1"/>
                      <a:pt x="62" y="9"/>
                      <a:pt x="45" y="24"/>
                    </a:cubicBezTo>
                    <a:cubicBezTo>
                      <a:pt x="5" y="59"/>
                      <a:pt x="0" y="119"/>
                      <a:pt x="35" y="159"/>
                    </a:cubicBezTo>
                    <a:lnTo>
                      <a:pt x="611" y="819"/>
                    </a:lnTo>
                    <a:cubicBezTo>
                      <a:pt x="630" y="840"/>
                      <a:pt x="656" y="851"/>
                      <a:pt x="683" y="851"/>
                    </a:cubicBezTo>
                    <a:cubicBezTo>
                      <a:pt x="705" y="851"/>
                      <a:pt x="727" y="844"/>
                      <a:pt x="746" y="828"/>
                    </a:cubicBezTo>
                    <a:cubicBezTo>
                      <a:pt x="785" y="794"/>
                      <a:pt x="789" y="733"/>
                      <a:pt x="754" y="693"/>
                    </a:cubicBezTo>
                    <a:lnTo>
                      <a:pt x="178" y="33"/>
                    </a:lnTo>
                    <a:cubicBezTo>
                      <a:pt x="160" y="12"/>
                      <a:pt x="133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09" name="Google Shape;3009;p29"/>
              <p:cNvSpPr/>
              <p:nvPr/>
            </p:nvSpPr>
            <p:spPr>
              <a:xfrm>
                <a:off x="3400250" y="1743950"/>
                <a:ext cx="20275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918" extrusionOk="0">
                    <a:moveTo>
                      <a:pt x="109" y="0"/>
                    </a:moveTo>
                    <a:cubicBezTo>
                      <a:pt x="80" y="0"/>
                      <a:pt x="52" y="13"/>
                      <a:pt x="33" y="36"/>
                    </a:cubicBezTo>
                    <a:cubicBezTo>
                      <a:pt x="0" y="78"/>
                      <a:pt x="8" y="138"/>
                      <a:pt x="49" y="170"/>
                    </a:cubicBezTo>
                    <a:cubicBezTo>
                      <a:pt x="285" y="358"/>
                      <a:pt x="482" y="597"/>
                      <a:pt x="617" y="866"/>
                    </a:cubicBezTo>
                    <a:cubicBezTo>
                      <a:pt x="634" y="899"/>
                      <a:pt x="667" y="917"/>
                      <a:pt x="702" y="917"/>
                    </a:cubicBezTo>
                    <a:cubicBezTo>
                      <a:pt x="717" y="917"/>
                      <a:pt x="731" y="914"/>
                      <a:pt x="745" y="907"/>
                    </a:cubicBezTo>
                    <a:cubicBezTo>
                      <a:pt x="792" y="883"/>
                      <a:pt x="810" y="826"/>
                      <a:pt x="787" y="779"/>
                    </a:cubicBezTo>
                    <a:cubicBezTo>
                      <a:pt x="638" y="487"/>
                      <a:pt x="424" y="225"/>
                      <a:pt x="167" y="21"/>
                    </a:cubicBezTo>
                    <a:cubicBezTo>
                      <a:pt x="150" y="7"/>
                      <a:pt x="129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10" name="Google Shape;3010;p29"/>
              <p:cNvSpPr/>
              <p:nvPr/>
            </p:nvSpPr>
            <p:spPr>
              <a:xfrm>
                <a:off x="3426550" y="1779550"/>
                <a:ext cx="21950" cy="2425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970" extrusionOk="0">
                    <a:moveTo>
                      <a:pt x="108" y="1"/>
                    </a:moveTo>
                    <a:cubicBezTo>
                      <a:pt x="89" y="1"/>
                      <a:pt x="69" y="7"/>
                      <a:pt x="52" y="19"/>
                    </a:cubicBezTo>
                    <a:cubicBezTo>
                      <a:pt x="10" y="50"/>
                      <a:pt x="0" y="109"/>
                      <a:pt x="31" y="152"/>
                    </a:cubicBezTo>
                    <a:cubicBezTo>
                      <a:pt x="233" y="432"/>
                      <a:pt x="461" y="698"/>
                      <a:pt x="706" y="942"/>
                    </a:cubicBezTo>
                    <a:cubicBezTo>
                      <a:pt x="724" y="961"/>
                      <a:pt x="749" y="969"/>
                      <a:pt x="773" y="969"/>
                    </a:cubicBezTo>
                    <a:cubicBezTo>
                      <a:pt x="797" y="969"/>
                      <a:pt x="822" y="961"/>
                      <a:pt x="840" y="942"/>
                    </a:cubicBezTo>
                    <a:cubicBezTo>
                      <a:pt x="878" y="904"/>
                      <a:pt x="878" y="845"/>
                      <a:pt x="840" y="807"/>
                    </a:cubicBezTo>
                    <a:cubicBezTo>
                      <a:pt x="602" y="570"/>
                      <a:pt x="382" y="311"/>
                      <a:pt x="186" y="41"/>
                    </a:cubicBezTo>
                    <a:cubicBezTo>
                      <a:pt x="167" y="15"/>
                      <a:pt x="138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11" name="Google Shape;3011;p29"/>
              <p:cNvSpPr/>
              <p:nvPr/>
            </p:nvSpPr>
            <p:spPr>
              <a:xfrm>
                <a:off x="3463600" y="1820775"/>
                <a:ext cx="21950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973" extrusionOk="0">
                    <a:moveTo>
                      <a:pt x="109" y="1"/>
                    </a:moveTo>
                    <a:cubicBezTo>
                      <a:pt x="92" y="1"/>
                      <a:pt x="74" y="5"/>
                      <a:pt x="58" y="16"/>
                    </a:cubicBezTo>
                    <a:cubicBezTo>
                      <a:pt x="14" y="45"/>
                      <a:pt x="1" y="103"/>
                      <a:pt x="28" y="147"/>
                    </a:cubicBezTo>
                    <a:cubicBezTo>
                      <a:pt x="218" y="444"/>
                      <a:pt x="447" y="713"/>
                      <a:pt x="707" y="948"/>
                    </a:cubicBezTo>
                    <a:cubicBezTo>
                      <a:pt x="726" y="964"/>
                      <a:pt x="748" y="973"/>
                      <a:pt x="771" y="973"/>
                    </a:cubicBezTo>
                    <a:lnTo>
                      <a:pt x="771" y="972"/>
                    </a:lnTo>
                    <a:cubicBezTo>
                      <a:pt x="798" y="972"/>
                      <a:pt x="823" y="962"/>
                      <a:pt x="842" y="941"/>
                    </a:cubicBezTo>
                    <a:cubicBezTo>
                      <a:pt x="877" y="901"/>
                      <a:pt x="874" y="842"/>
                      <a:pt x="835" y="806"/>
                    </a:cubicBezTo>
                    <a:cubicBezTo>
                      <a:pt x="587" y="583"/>
                      <a:pt x="370" y="327"/>
                      <a:pt x="190" y="45"/>
                    </a:cubicBezTo>
                    <a:cubicBezTo>
                      <a:pt x="171" y="16"/>
                      <a:pt x="141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12" name="Google Shape;3012;p29"/>
              <p:cNvSpPr/>
              <p:nvPr/>
            </p:nvSpPr>
            <p:spPr>
              <a:xfrm>
                <a:off x="3496300" y="1861150"/>
                <a:ext cx="23400" cy="2085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834" extrusionOk="0">
                    <a:moveTo>
                      <a:pt x="110" y="0"/>
                    </a:moveTo>
                    <a:cubicBezTo>
                      <a:pt x="91" y="0"/>
                      <a:pt x="72" y="6"/>
                      <a:pt x="55" y="18"/>
                    </a:cubicBezTo>
                    <a:cubicBezTo>
                      <a:pt x="12" y="48"/>
                      <a:pt x="1" y="106"/>
                      <a:pt x="31" y="151"/>
                    </a:cubicBezTo>
                    <a:cubicBezTo>
                      <a:pt x="224" y="428"/>
                      <a:pt x="484" y="661"/>
                      <a:pt x="781" y="822"/>
                    </a:cubicBezTo>
                    <a:cubicBezTo>
                      <a:pt x="796" y="829"/>
                      <a:pt x="811" y="834"/>
                      <a:pt x="827" y="834"/>
                    </a:cubicBezTo>
                    <a:lnTo>
                      <a:pt x="827" y="833"/>
                    </a:lnTo>
                    <a:cubicBezTo>
                      <a:pt x="861" y="833"/>
                      <a:pt x="894" y="815"/>
                      <a:pt x="911" y="783"/>
                    </a:cubicBezTo>
                    <a:cubicBezTo>
                      <a:pt x="936" y="737"/>
                      <a:pt x="919" y="679"/>
                      <a:pt x="873" y="654"/>
                    </a:cubicBezTo>
                    <a:cubicBezTo>
                      <a:pt x="601" y="507"/>
                      <a:pt x="364" y="295"/>
                      <a:pt x="188" y="41"/>
                    </a:cubicBezTo>
                    <a:cubicBezTo>
                      <a:pt x="169" y="15"/>
                      <a:pt x="140" y="0"/>
                      <a:pt x="11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13" name="Google Shape;3013;p29"/>
              <p:cNvSpPr/>
              <p:nvPr/>
            </p:nvSpPr>
            <p:spPr>
              <a:xfrm>
                <a:off x="3528625" y="1901125"/>
                <a:ext cx="2807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1221" extrusionOk="0">
                    <a:moveTo>
                      <a:pt x="106" y="0"/>
                    </a:moveTo>
                    <a:cubicBezTo>
                      <a:pt x="81" y="0"/>
                      <a:pt x="55" y="10"/>
                      <a:pt x="36" y="31"/>
                    </a:cubicBezTo>
                    <a:cubicBezTo>
                      <a:pt x="1" y="69"/>
                      <a:pt x="3" y="130"/>
                      <a:pt x="41" y="165"/>
                    </a:cubicBezTo>
                    <a:cubicBezTo>
                      <a:pt x="373" y="471"/>
                      <a:pt x="674" y="813"/>
                      <a:pt x="937" y="1181"/>
                    </a:cubicBezTo>
                    <a:cubicBezTo>
                      <a:pt x="954" y="1206"/>
                      <a:pt x="984" y="1221"/>
                      <a:pt x="1014" y="1221"/>
                    </a:cubicBezTo>
                    <a:cubicBezTo>
                      <a:pt x="1033" y="1221"/>
                      <a:pt x="1053" y="1214"/>
                      <a:pt x="1069" y="1202"/>
                    </a:cubicBezTo>
                    <a:cubicBezTo>
                      <a:pt x="1112" y="1172"/>
                      <a:pt x="1122" y="1113"/>
                      <a:pt x="1091" y="1070"/>
                    </a:cubicBezTo>
                    <a:cubicBezTo>
                      <a:pt x="821" y="692"/>
                      <a:pt x="512" y="341"/>
                      <a:pt x="171" y="25"/>
                    </a:cubicBezTo>
                    <a:cubicBezTo>
                      <a:pt x="152" y="9"/>
                      <a:pt x="129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14" name="Google Shape;3014;p29"/>
              <p:cNvSpPr/>
              <p:nvPr/>
            </p:nvSpPr>
            <p:spPr>
              <a:xfrm>
                <a:off x="3578100" y="1952600"/>
                <a:ext cx="280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853" extrusionOk="0">
                    <a:moveTo>
                      <a:pt x="106" y="1"/>
                    </a:moveTo>
                    <a:cubicBezTo>
                      <a:pt x="83" y="1"/>
                      <a:pt x="60" y="9"/>
                      <a:pt x="42" y="26"/>
                    </a:cubicBezTo>
                    <a:cubicBezTo>
                      <a:pt x="3" y="61"/>
                      <a:pt x="1" y="121"/>
                      <a:pt x="36" y="161"/>
                    </a:cubicBezTo>
                    <a:cubicBezTo>
                      <a:pt x="297" y="446"/>
                      <a:pt x="620" y="682"/>
                      <a:pt x="971" y="844"/>
                    </a:cubicBezTo>
                    <a:cubicBezTo>
                      <a:pt x="985" y="850"/>
                      <a:pt x="998" y="853"/>
                      <a:pt x="1011" y="853"/>
                    </a:cubicBezTo>
                    <a:cubicBezTo>
                      <a:pt x="1047" y="853"/>
                      <a:pt x="1082" y="832"/>
                      <a:pt x="1098" y="798"/>
                    </a:cubicBezTo>
                    <a:cubicBezTo>
                      <a:pt x="1120" y="750"/>
                      <a:pt x="1099" y="693"/>
                      <a:pt x="1052" y="671"/>
                    </a:cubicBezTo>
                    <a:cubicBezTo>
                      <a:pt x="723" y="520"/>
                      <a:pt x="420" y="298"/>
                      <a:pt x="176" y="32"/>
                    </a:cubicBezTo>
                    <a:cubicBezTo>
                      <a:pt x="158" y="11"/>
                      <a:pt x="132" y="1"/>
                      <a:pt x="106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15" name="Google Shape;3015;p29"/>
              <p:cNvSpPr/>
              <p:nvPr/>
            </p:nvSpPr>
            <p:spPr>
              <a:xfrm>
                <a:off x="3626425" y="1984575"/>
                <a:ext cx="291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686" extrusionOk="0">
                    <a:moveTo>
                      <a:pt x="109" y="0"/>
                    </a:moveTo>
                    <a:cubicBezTo>
                      <a:pt x="78" y="0"/>
                      <a:pt x="47" y="15"/>
                      <a:pt x="30" y="44"/>
                    </a:cubicBezTo>
                    <a:cubicBezTo>
                      <a:pt x="1" y="88"/>
                      <a:pt x="14" y="147"/>
                      <a:pt x="58" y="176"/>
                    </a:cubicBezTo>
                    <a:cubicBezTo>
                      <a:pt x="363" y="371"/>
                      <a:pt x="688" y="540"/>
                      <a:pt x="1021" y="678"/>
                    </a:cubicBezTo>
                    <a:cubicBezTo>
                      <a:pt x="1033" y="683"/>
                      <a:pt x="1045" y="686"/>
                      <a:pt x="1057" y="686"/>
                    </a:cubicBezTo>
                    <a:cubicBezTo>
                      <a:pt x="1095" y="686"/>
                      <a:pt x="1130" y="662"/>
                      <a:pt x="1146" y="626"/>
                    </a:cubicBezTo>
                    <a:cubicBezTo>
                      <a:pt x="1166" y="577"/>
                      <a:pt x="1142" y="522"/>
                      <a:pt x="1094" y="501"/>
                    </a:cubicBezTo>
                    <a:cubicBezTo>
                      <a:pt x="770" y="369"/>
                      <a:pt x="457" y="204"/>
                      <a:pt x="161" y="16"/>
                    </a:cubicBezTo>
                    <a:cubicBezTo>
                      <a:pt x="145" y="5"/>
                      <a:pt x="127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16" name="Google Shape;3016;p29"/>
              <p:cNvSpPr/>
              <p:nvPr/>
            </p:nvSpPr>
            <p:spPr>
              <a:xfrm>
                <a:off x="3674875" y="2014450"/>
                <a:ext cx="1780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712" h="397" extrusionOk="0">
                    <a:moveTo>
                      <a:pt x="109" y="1"/>
                    </a:moveTo>
                    <a:cubicBezTo>
                      <a:pt x="72" y="1"/>
                      <a:pt x="36" y="22"/>
                      <a:pt x="20" y="59"/>
                    </a:cubicBezTo>
                    <a:cubicBezTo>
                      <a:pt x="0" y="108"/>
                      <a:pt x="23" y="163"/>
                      <a:pt x="72" y="184"/>
                    </a:cubicBezTo>
                    <a:lnTo>
                      <a:pt x="567" y="389"/>
                    </a:lnTo>
                    <a:cubicBezTo>
                      <a:pt x="579" y="395"/>
                      <a:pt x="591" y="397"/>
                      <a:pt x="603" y="397"/>
                    </a:cubicBezTo>
                    <a:cubicBezTo>
                      <a:pt x="641" y="397"/>
                      <a:pt x="676" y="375"/>
                      <a:pt x="691" y="338"/>
                    </a:cubicBezTo>
                    <a:cubicBezTo>
                      <a:pt x="711" y="290"/>
                      <a:pt x="688" y="234"/>
                      <a:pt x="639" y="214"/>
                    </a:cubicBezTo>
                    <a:lnTo>
                      <a:pt x="145" y="7"/>
                    </a:lnTo>
                    <a:cubicBezTo>
                      <a:pt x="133" y="3"/>
                      <a:pt x="121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17" name="Google Shape;3017;p29"/>
              <p:cNvSpPr/>
              <p:nvPr/>
            </p:nvSpPr>
            <p:spPr>
              <a:xfrm>
                <a:off x="3737700" y="2048425"/>
                <a:ext cx="36350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729" extrusionOk="0">
                    <a:moveTo>
                      <a:pt x="110" y="1"/>
                    </a:moveTo>
                    <a:cubicBezTo>
                      <a:pt x="73" y="1"/>
                      <a:pt x="38" y="22"/>
                      <a:pt x="22" y="58"/>
                    </a:cubicBezTo>
                    <a:cubicBezTo>
                      <a:pt x="1" y="107"/>
                      <a:pt x="23" y="163"/>
                      <a:pt x="72" y="184"/>
                    </a:cubicBezTo>
                    <a:lnTo>
                      <a:pt x="1308" y="719"/>
                    </a:lnTo>
                    <a:cubicBezTo>
                      <a:pt x="1320" y="725"/>
                      <a:pt x="1333" y="728"/>
                      <a:pt x="1345" y="728"/>
                    </a:cubicBezTo>
                    <a:lnTo>
                      <a:pt x="1345" y="727"/>
                    </a:lnTo>
                    <a:cubicBezTo>
                      <a:pt x="1382" y="727"/>
                      <a:pt x="1417" y="706"/>
                      <a:pt x="1433" y="670"/>
                    </a:cubicBezTo>
                    <a:cubicBezTo>
                      <a:pt x="1454" y="621"/>
                      <a:pt x="1432" y="566"/>
                      <a:pt x="1383" y="545"/>
                    </a:cubicBezTo>
                    <a:lnTo>
                      <a:pt x="148" y="8"/>
                    </a:lnTo>
                    <a:cubicBezTo>
                      <a:pt x="135" y="3"/>
                      <a:pt x="123" y="1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18" name="Google Shape;3018;p29"/>
              <p:cNvSpPr/>
              <p:nvPr/>
            </p:nvSpPr>
            <p:spPr>
              <a:xfrm>
                <a:off x="3436950" y="1758900"/>
                <a:ext cx="22725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909" h="898" extrusionOk="0">
                    <a:moveTo>
                      <a:pt x="108" y="0"/>
                    </a:moveTo>
                    <a:cubicBezTo>
                      <a:pt x="87" y="0"/>
                      <a:pt x="66" y="8"/>
                      <a:pt x="48" y="22"/>
                    </a:cubicBezTo>
                    <a:cubicBezTo>
                      <a:pt x="6" y="54"/>
                      <a:pt x="0" y="115"/>
                      <a:pt x="34" y="156"/>
                    </a:cubicBezTo>
                    <a:cubicBezTo>
                      <a:pt x="244" y="418"/>
                      <a:pt x="483" y="661"/>
                      <a:pt x="741" y="876"/>
                    </a:cubicBezTo>
                    <a:cubicBezTo>
                      <a:pt x="759" y="890"/>
                      <a:pt x="781" y="898"/>
                      <a:pt x="802" y="898"/>
                    </a:cubicBezTo>
                    <a:cubicBezTo>
                      <a:pt x="829" y="898"/>
                      <a:pt x="857" y="886"/>
                      <a:pt x="876" y="864"/>
                    </a:cubicBezTo>
                    <a:cubicBezTo>
                      <a:pt x="909" y="823"/>
                      <a:pt x="903" y="763"/>
                      <a:pt x="864" y="729"/>
                    </a:cubicBezTo>
                    <a:cubicBezTo>
                      <a:pt x="615" y="523"/>
                      <a:pt x="386" y="288"/>
                      <a:pt x="181" y="36"/>
                    </a:cubicBezTo>
                    <a:cubicBezTo>
                      <a:pt x="163" y="13"/>
                      <a:pt x="136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19" name="Google Shape;3019;p29"/>
              <p:cNvSpPr/>
              <p:nvPr/>
            </p:nvSpPr>
            <p:spPr>
              <a:xfrm>
                <a:off x="3473975" y="1789875"/>
                <a:ext cx="25000" cy="20175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807" extrusionOk="0">
                    <a:moveTo>
                      <a:pt x="107" y="1"/>
                    </a:moveTo>
                    <a:cubicBezTo>
                      <a:pt x="84" y="1"/>
                      <a:pt x="61" y="9"/>
                      <a:pt x="43" y="25"/>
                    </a:cubicBezTo>
                    <a:cubicBezTo>
                      <a:pt x="4" y="60"/>
                      <a:pt x="1" y="120"/>
                      <a:pt x="35" y="159"/>
                    </a:cubicBezTo>
                    <a:cubicBezTo>
                      <a:pt x="267" y="418"/>
                      <a:pt x="540" y="633"/>
                      <a:pt x="846" y="796"/>
                    </a:cubicBezTo>
                    <a:cubicBezTo>
                      <a:pt x="861" y="804"/>
                      <a:pt x="876" y="807"/>
                      <a:pt x="892" y="807"/>
                    </a:cubicBezTo>
                    <a:cubicBezTo>
                      <a:pt x="926" y="807"/>
                      <a:pt x="959" y="789"/>
                      <a:pt x="976" y="756"/>
                    </a:cubicBezTo>
                    <a:cubicBezTo>
                      <a:pt x="1000" y="710"/>
                      <a:pt x="983" y="652"/>
                      <a:pt x="936" y="627"/>
                    </a:cubicBezTo>
                    <a:cubicBezTo>
                      <a:pt x="649" y="475"/>
                      <a:pt x="394" y="275"/>
                      <a:pt x="177" y="32"/>
                    </a:cubicBezTo>
                    <a:cubicBezTo>
                      <a:pt x="159" y="11"/>
                      <a:pt x="133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20" name="Google Shape;3020;p29"/>
              <p:cNvSpPr/>
              <p:nvPr/>
            </p:nvSpPr>
            <p:spPr>
              <a:xfrm>
                <a:off x="3512150" y="1818675"/>
                <a:ext cx="23850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93" extrusionOk="0">
                    <a:moveTo>
                      <a:pt x="107" y="1"/>
                    </a:moveTo>
                    <a:cubicBezTo>
                      <a:pt x="81" y="1"/>
                      <a:pt x="56" y="11"/>
                      <a:pt x="37" y="31"/>
                    </a:cubicBezTo>
                    <a:cubicBezTo>
                      <a:pt x="1" y="69"/>
                      <a:pt x="3" y="130"/>
                      <a:pt x="40" y="166"/>
                    </a:cubicBezTo>
                    <a:lnTo>
                      <a:pt x="782" y="866"/>
                    </a:lnTo>
                    <a:cubicBezTo>
                      <a:pt x="801" y="884"/>
                      <a:pt x="824" y="892"/>
                      <a:pt x="847" y="892"/>
                    </a:cubicBezTo>
                    <a:lnTo>
                      <a:pt x="848" y="892"/>
                    </a:lnTo>
                    <a:cubicBezTo>
                      <a:pt x="873" y="892"/>
                      <a:pt x="898" y="882"/>
                      <a:pt x="917" y="863"/>
                    </a:cubicBezTo>
                    <a:cubicBezTo>
                      <a:pt x="953" y="824"/>
                      <a:pt x="951" y="764"/>
                      <a:pt x="914" y="728"/>
                    </a:cubicBezTo>
                    <a:lnTo>
                      <a:pt x="172" y="27"/>
                    </a:lnTo>
                    <a:cubicBezTo>
                      <a:pt x="153" y="10"/>
                      <a:pt x="130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21" name="Google Shape;3021;p29"/>
              <p:cNvSpPr/>
              <p:nvPr/>
            </p:nvSpPr>
            <p:spPr>
              <a:xfrm>
                <a:off x="3546150" y="1856800"/>
                <a:ext cx="3112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1016" extrusionOk="0">
                    <a:moveTo>
                      <a:pt x="106" y="0"/>
                    </a:moveTo>
                    <a:cubicBezTo>
                      <a:pt x="83" y="0"/>
                      <a:pt x="60" y="9"/>
                      <a:pt x="41" y="26"/>
                    </a:cubicBezTo>
                    <a:cubicBezTo>
                      <a:pt x="3" y="62"/>
                      <a:pt x="1" y="122"/>
                      <a:pt x="36" y="161"/>
                    </a:cubicBezTo>
                    <a:cubicBezTo>
                      <a:pt x="344" y="492"/>
                      <a:pt x="697" y="775"/>
                      <a:pt x="1088" y="1003"/>
                    </a:cubicBezTo>
                    <a:cubicBezTo>
                      <a:pt x="1103" y="1011"/>
                      <a:pt x="1120" y="1016"/>
                      <a:pt x="1137" y="1016"/>
                    </a:cubicBezTo>
                    <a:cubicBezTo>
                      <a:pt x="1169" y="1016"/>
                      <a:pt x="1201" y="999"/>
                      <a:pt x="1218" y="968"/>
                    </a:cubicBezTo>
                    <a:cubicBezTo>
                      <a:pt x="1245" y="923"/>
                      <a:pt x="1229" y="864"/>
                      <a:pt x="1184" y="838"/>
                    </a:cubicBezTo>
                    <a:cubicBezTo>
                      <a:pt x="810" y="619"/>
                      <a:pt x="471" y="348"/>
                      <a:pt x="176" y="31"/>
                    </a:cubicBezTo>
                    <a:cubicBezTo>
                      <a:pt x="157" y="11"/>
                      <a:pt x="132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22" name="Google Shape;3022;p29"/>
              <p:cNvSpPr/>
              <p:nvPr/>
            </p:nvSpPr>
            <p:spPr>
              <a:xfrm>
                <a:off x="3580125" y="1887700"/>
                <a:ext cx="24950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998" h="647" extrusionOk="0">
                    <a:moveTo>
                      <a:pt x="107" y="1"/>
                    </a:moveTo>
                    <a:cubicBezTo>
                      <a:pt x="80" y="1"/>
                      <a:pt x="53" y="12"/>
                      <a:pt x="34" y="35"/>
                    </a:cubicBezTo>
                    <a:cubicBezTo>
                      <a:pt x="1" y="75"/>
                      <a:pt x="6" y="135"/>
                      <a:pt x="46" y="169"/>
                    </a:cubicBezTo>
                    <a:cubicBezTo>
                      <a:pt x="288" y="371"/>
                      <a:pt x="560" y="530"/>
                      <a:pt x="856" y="641"/>
                    </a:cubicBezTo>
                    <a:cubicBezTo>
                      <a:pt x="867" y="644"/>
                      <a:pt x="878" y="646"/>
                      <a:pt x="889" y="646"/>
                    </a:cubicBezTo>
                    <a:cubicBezTo>
                      <a:pt x="928" y="646"/>
                      <a:pt x="964" y="623"/>
                      <a:pt x="979" y="584"/>
                    </a:cubicBezTo>
                    <a:cubicBezTo>
                      <a:pt x="997" y="535"/>
                      <a:pt x="972" y="479"/>
                      <a:pt x="923" y="462"/>
                    </a:cubicBezTo>
                    <a:cubicBezTo>
                      <a:pt x="647" y="358"/>
                      <a:pt x="394" y="211"/>
                      <a:pt x="168" y="22"/>
                    </a:cubicBezTo>
                    <a:cubicBezTo>
                      <a:pt x="150" y="8"/>
                      <a:pt x="129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23" name="Google Shape;3023;p29"/>
              <p:cNvSpPr/>
              <p:nvPr/>
            </p:nvSpPr>
            <p:spPr>
              <a:xfrm>
                <a:off x="3613025" y="1916600"/>
                <a:ext cx="39200" cy="29575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1183" extrusionOk="0">
                    <a:moveTo>
                      <a:pt x="109" y="0"/>
                    </a:moveTo>
                    <a:cubicBezTo>
                      <a:pt x="75" y="0"/>
                      <a:pt x="43" y="18"/>
                      <a:pt x="26" y="50"/>
                    </a:cubicBezTo>
                    <a:cubicBezTo>
                      <a:pt x="0" y="96"/>
                      <a:pt x="17" y="154"/>
                      <a:pt x="62" y="179"/>
                    </a:cubicBezTo>
                    <a:cubicBezTo>
                      <a:pt x="546" y="446"/>
                      <a:pt x="995" y="775"/>
                      <a:pt x="1398" y="1157"/>
                    </a:cubicBezTo>
                    <a:cubicBezTo>
                      <a:pt x="1416" y="1175"/>
                      <a:pt x="1440" y="1182"/>
                      <a:pt x="1463" y="1182"/>
                    </a:cubicBezTo>
                    <a:cubicBezTo>
                      <a:pt x="1488" y="1182"/>
                      <a:pt x="1514" y="1173"/>
                      <a:pt x="1533" y="1153"/>
                    </a:cubicBezTo>
                    <a:cubicBezTo>
                      <a:pt x="1568" y="1115"/>
                      <a:pt x="1567" y="1054"/>
                      <a:pt x="1528" y="1018"/>
                    </a:cubicBezTo>
                    <a:cubicBezTo>
                      <a:pt x="1114" y="626"/>
                      <a:pt x="652" y="287"/>
                      <a:pt x="155" y="12"/>
                    </a:cubicBezTo>
                    <a:cubicBezTo>
                      <a:pt x="140" y="4"/>
                      <a:pt x="124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24" name="Google Shape;3024;p29"/>
              <p:cNvSpPr/>
              <p:nvPr/>
            </p:nvSpPr>
            <p:spPr>
              <a:xfrm>
                <a:off x="3656400" y="1961700"/>
                <a:ext cx="3122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87" extrusionOk="0">
                    <a:moveTo>
                      <a:pt x="110" y="1"/>
                    </a:moveTo>
                    <a:cubicBezTo>
                      <a:pt x="74" y="1"/>
                      <a:pt x="40" y="21"/>
                      <a:pt x="24" y="55"/>
                    </a:cubicBezTo>
                    <a:cubicBezTo>
                      <a:pt x="1" y="103"/>
                      <a:pt x="21" y="159"/>
                      <a:pt x="68" y="182"/>
                    </a:cubicBezTo>
                    <a:lnTo>
                      <a:pt x="1098" y="677"/>
                    </a:lnTo>
                    <a:cubicBezTo>
                      <a:pt x="1111" y="683"/>
                      <a:pt x="1126" y="687"/>
                      <a:pt x="1139" y="687"/>
                    </a:cubicBezTo>
                    <a:cubicBezTo>
                      <a:pt x="1175" y="687"/>
                      <a:pt x="1208" y="667"/>
                      <a:pt x="1225" y="632"/>
                    </a:cubicBezTo>
                    <a:cubicBezTo>
                      <a:pt x="1248" y="585"/>
                      <a:pt x="1228" y="528"/>
                      <a:pt x="1181" y="504"/>
                    </a:cubicBezTo>
                    <a:lnTo>
                      <a:pt x="151" y="10"/>
                    </a:lnTo>
                    <a:cubicBezTo>
                      <a:pt x="137" y="4"/>
                      <a:pt x="123" y="1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25" name="Google Shape;3025;p29"/>
              <p:cNvSpPr/>
              <p:nvPr/>
            </p:nvSpPr>
            <p:spPr>
              <a:xfrm>
                <a:off x="3700650" y="1994875"/>
                <a:ext cx="34250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850" extrusionOk="0">
                    <a:moveTo>
                      <a:pt x="107" y="1"/>
                    </a:moveTo>
                    <a:cubicBezTo>
                      <a:pt x="79" y="1"/>
                      <a:pt x="51" y="13"/>
                      <a:pt x="32" y="36"/>
                    </a:cubicBezTo>
                    <a:cubicBezTo>
                      <a:pt x="0" y="78"/>
                      <a:pt x="7" y="138"/>
                      <a:pt x="48" y="171"/>
                    </a:cubicBezTo>
                    <a:cubicBezTo>
                      <a:pt x="405" y="454"/>
                      <a:pt x="802" y="680"/>
                      <a:pt x="1228" y="843"/>
                    </a:cubicBezTo>
                    <a:cubicBezTo>
                      <a:pt x="1239" y="848"/>
                      <a:pt x="1251" y="850"/>
                      <a:pt x="1262" y="850"/>
                    </a:cubicBezTo>
                    <a:cubicBezTo>
                      <a:pt x="1301" y="850"/>
                      <a:pt x="1336" y="827"/>
                      <a:pt x="1350" y="788"/>
                    </a:cubicBezTo>
                    <a:cubicBezTo>
                      <a:pt x="1369" y="739"/>
                      <a:pt x="1345" y="684"/>
                      <a:pt x="1296" y="666"/>
                    </a:cubicBezTo>
                    <a:cubicBezTo>
                      <a:pt x="889" y="510"/>
                      <a:pt x="508" y="292"/>
                      <a:pt x="167" y="21"/>
                    </a:cubicBezTo>
                    <a:cubicBezTo>
                      <a:pt x="149" y="7"/>
                      <a:pt x="128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26" name="Google Shape;3026;p29"/>
              <p:cNvSpPr/>
              <p:nvPr/>
            </p:nvSpPr>
            <p:spPr>
              <a:xfrm>
                <a:off x="3747000" y="2024750"/>
                <a:ext cx="30200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890" extrusionOk="0">
                    <a:moveTo>
                      <a:pt x="108" y="1"/>
                    </a:moveTo>
                    <a:cubicBezTo>
                      <a:pt x="80" y="1"/>
                      <a:pt x="53" y="12"/>
                      <a:pt x="34" y="35"/>
                    </a:cubicBezTo>
                    <a:cubicBezTo>
                      <a:pt x="1" y="75"/>
                      <a:pt x="6" y="135"/>
                      <a:pt x="46" y="169"/>
                    </a:cubicBezTo>
                    <a:cubicBezTo>
                      <a:pt x="361" y="431"/>
                      <a:pt x="699" y="668"/>
                      <a:pt x="1051" y="876"/>
                    </a:cubicBezTo>
                    <a:cubicBezTo>
                      <a:pt x="1065" y="885"/>
                      <a:pt x="1082" y="889"/>
                      <a:pt x="1098" y="889"/>
                    </a:cubicBezTo>
                    <a:cubicBezTo>
                      <a:pt x="1131" y="889"/>
                      <a:pt x="1163" y="872"/>
                      <a:pt x="1181" y="842"/>
                    </a:cubicBezTo>
                    <a:cubicBezTo>
                      <a:pt x="1207" y="796"/>
                      <a:pt x="1192" y="738"/>
                      <a:pt x="1147" y="711"/>
                    </a:cubicBezTo>
                    <a:cubicBezTo>
                      <a:pt x="803" y="509"/>
                      <a:pt x="474" y="277"/>
                      <a:pt x="169" y="22"/>
                    </a:cubicBezTo>
                    <a:cubicBezTo>
                      <a:pt x="151" y="8"/>
                      <a:pt x="129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27" name="Google Shape;3027;p29"/>
              <p:cNvSpPr/>
              <p:nvPr/>
            </p:nvSpPr>
            <p:spPr>
              <a:xfrm>
                <a:off x="3706600" y="1517900"/>
                <a:ext cx="13950" cy="27325"/>
              </a:xfrm>
              <a:custGeom>
                <a:avLst/>
                <a:gdLst/>
                <a:ahLst/>
                <a:cxnLst/>
                <a:rect l="l" t="t" r="r" b="b"/>
                <a:pathLst>
                  <a:path w="558" h="1093" extrusionOk="0">
                    <a:moveTo>
                      <a:pt x="449" y="0"/>
                    </a:moveTo>
                    <a:cubicBezTo>
                      <a:pt x="410" y="0"/>
                      <a:pt x="374" y="23"/>
                      <a:pt x="360" y="62"/>
                    </a:cubicBezTo>
                    <a:lnTo>
                      <a:pt x="20" y="964"/>
                    </a:lnTo>
                    <a:cubicBezTo>
                      <a:pt x="1" y="1013"/>
                      <a:pt x="25" y="1068"/>
                      <a:pt x="75" y="1086"/>
                    </a:cubicBezTo>
                    <a:cubicBezTo>
                      <a:pt x="86" y="1091"/>
                      <a:pt x="97" y="1093"/>
                      <a:pt x="108" y="1093"/>
                    </a:cubicBezTo>
                    <a:cubicBezTo>
                      <a:pt x="146" y="1093"/>
                      <a:pt x="183" y="1070"/>
                      <a:pt x="197" y="1031"/>
                    </a:cubicBezTo>
                    <a:lnTo>
                      <a:pt x="538" y="129"/>
                    </a:lnTo>
                    <a:cubicBezTo>
                      <a:pt x="557" y="79"/>
                      <a:pt x="532" y="24"/>
                      <a:pt x="483" y="6"/>
                    </a:cubicBezTo>
                    <a:cubicBezTo>
                      <a:pt x="472" y="2"/>
                      <a:pt x="460" y="0"/>
                      <a:pt x="44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28" name="Google Shape;3028;p29"/>
              <p:cNvSpPr/>
              <p:nvPr/>
            </p:nvSpPr>
            <p:spPr>
              <a:xfrm>
                <a:off x="3691375" y="1556025"/>
                <a:ext cx="13775" cy="26375"/>
              </a:xfrm>
              <a:custGeom>
                <a:avLst/>
                <a:gdLst/>
                <a:ahLst/>
                <a:cxnLst/>
                <a:rect l="l" t="t" r="r" b="b"/>
                <a:pathLst>
                  <a:path w="551" h="1055" extrusionOk="0">
                    <a:moveTo>
                      <a:pt x="443" y="1"/>
                    </a:moveTo>
                    <a:cubicBezTo>
                      <a:pt x="404" y="1"/>
                      <a:pt x="368" y="24"/>
                      <a:pt x="354" y="61"/>
                    </a:cubicBezTo>
                    <a:lnTo>
                      <a:pt x="20" y="926"/>
                    </a:lnTo>
                    <a:cubicBezTo>
                      <a:pt x="0" y="974"/>
                      <a:pt x="26" y="1029"/>
                      <a:pt x="74" y="1048"/>
                    </a:cubicBezTo>
                    <a:cubicBezTo>
                      <a:pt x="85" y="1053"/>
                      <a:pt x="98" y="1055"/>
                      <a:pt x="109" y="1055"/>
                    </a:cubicBezTo>
                    <a:cubicBezTo>
                      <a:pt x="147" y="1055"/>
                      <a:pt x="183" y="1032"/>
                      <a:pt x="198" y="994"/>
                    </a:cubicBezTo>
                    <a:lnTo>
                      <a:pt x="531" y="131"/>
                    </a:lnTo>
                    <a:cubicBezTo>
                      <a:pt x="550" y="81"/>
                      <a:pt x="526" y="26"/>
                      <a:pt x="477" y="7"/>
                    </a:cubicBezTo>
                    <a:cubicBezTo>
                      <a:pt x="466" y="3"/>
                      <a:pt x="454" y="1"/>
                      <a:pt x="443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29" name="Google Shape;3029;p29"/>
              <p:cNvSpPr/>
              <p:nvPr/>
            </p:nvSpPr>
            <p:spPr>
              <a:xfrm>
                <a:off x="3676175" y="1605400"/>
                <a:ext cx="807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976" extrusionOk="0">
                    <a:moveTo>
                      <a:pt x="217" y="1"/>
                    </a:moveTo>
                    <a:cubicBezTo>
                      <a:pt x="175" y="1"/>
                      <a:pt x="136" y="29"/>
                      <a:pt x="125" y="72"/>
                    </a:cubicBezTo>
                    <a:cubicBezTo>
                      <a:pt x="59" y="335"/>
                      <a:pt x="18" y="604"/>
                      <a:pt x="3" y="875"/>
                    </a:cubicBezTo>
                    <a:cubicBezTo>
                      <a:pt x="0" y="928"/>
                      <a:pt x="41" y="972"/>
                      <a:pt x="94" y="975"/>
                    </a:cubicBezTo>
                    <a:lnTo>
                      <a:pt x="98" y="975"/>
                    </a:lnTo>
                    <a:cubicBezTo>
                      <a:pt x="149" y="975"/>
                      <a:pt x="191" y="935"/>
                      <a:pt x="193" y="885"/>
                    </a:cubicBezTo>
                    <a:cubicBezTo>
                      <a:pt x="208" y="627"/>
                      <a:pt x="246" y="370"/>
                      <a:pt x="310" y="120"/>
                    </a:cubicBezTo>
                    <a:cubicBezTo>
                      <a:pt x="322" y="68"/>
                      <a:pt x="292" y="16"/>
                      <a:pt x="241" y="4"/>
                    </a:cubicBezTo>
                    <a:cubicBezTo>
                      <a:pt x="233" y="2"/>
                      <a:pt x="225" y="1"/>
                      <a:pt x="21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30" name="Google Shape;3030;p29"/>
              <p:cNvSpPr/>
              <p:nvPr/>
            </p:nvSpPr>
            <p:spPr>
              <a:xfrm>
                <a:off x="3666900" y="1657950"/>
                <a:ext cx="5975" cy="23350"/>
              </a:xfrm>
              <a:custGeom>
                <a:avLst/>
                <a:gdLst/>
                <a:ahLst/>
                <a:cxnLst/>
                <a:rect l="l" t="t" r="r" b="b"/>
                <a:pathLst>
                  <a:path w="239" h="934" extrusionOk="0">
                    <a:moveTo>
                      <a:pt x="137" y="1"/>
                    </a:moveTo>
                    <a:cubicBezTo>
                      <a:pt x="89" y="1"/>
                      <a:pt x="48" y="42"/>
                      <a:pt x="45" y="91"/>
                    </a:cubicBezTo>
                    <a:lnTo>
                      <a:pt x="4" y="833"/>
                    </a:lnTo>
                    <a:cubicBezTo>
                      <a:pt x="0" y="886"/>
                      <a:pt x="41" y="931"/>
                      <a:pt x="93" y="933"/>
                    </a:cubicBezTo>
                    <a:lnTo>
                      <a:pt x="98" y="933"/>
                    </a:lnTo>
                    <a:cubicBezTo>
                      <a:pt x="149" y="933"/>
                      <a:pt x="191" y="894"/>
                      <a:pt x="193" y="844"/>
                    </a:cubicBezTo>
                    <a:lnTo>
                      <a:pt x="235" y="102"/>
                    </a:lnTo>
                    <a:cubicBezTo>
                      <a:pt x="239" y="50"/>
                      <a:pt x="198" y="5"/>
                      <a:pt x="146" y="1"/>
                    </a:cubicBezTo>
                    <a:cubicBezTo>
                      <a:pt x="143" y="1"/>
                      <a:pt x="140" y="1"/>
                      <a:pt x="13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31" name="Google Shape;3031;p29"/>
              <p:cNvSpPr/>
              <p:nvPr/>
            </p:nvSpPr>
            <p:spPr>
              <a:xfrm>
                <a:off x="3657375" y="1700200"/>
                <a:ext cx="8575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098" extrusionOk="0">
                    <a:moveTo>
                      <a:pt x="240" y="0"/>
                    </a:moveTo>
                    <a:cubicBezTo>
                      <a:pt x="236" y="0"/>
                      <a:pt x="232" y="1"/>
                      <a:pt x="228" y="1"/>
                    </a:cubicBezTo>
                    <a:cubicBezTo>
                      <a:pt x="175" y="4"/>
                      <a:pt x="134" y="48"/>
                      <a:pt x="137" y="101"/>
                    </a:cubicBezTo>
                    <a:cubicBezTo>
                      <a:pt x="151" y="397"/>
                      <a:pt x="111" y="690"/>
                      <a:pt x="17" y="973"/>
                    </a:cubicBezTo>
                    <a:cubicBezTo>
                      <a:pt x="0" y="1023"/>
                      <a:pt x="28" y="1077"/>
                      <a:pt x="78" y="1093"/>
                    </a:cubicBezTo>
                    <a:cubicBezTo>
                      <a:pt x="88" y="1097"/>
                      <a:pt x="98" y="1098"/>
                      <a:pt x="107" y="1098"/>
                    </a:cubicBezTo>
                    <a:cubicBezTo>
                      <a:pt x="147" y="1098"/>
                      <a:pt x="185" y="1072"/>
                      <a:pt x="198" y="1032"/>
                    </a:cubicBezTo>
                    <a:cubicBezTo>
                      <a:pt x="300" y="728"/>
                      <a:pt x="343" y="411"/>
                      <a:pt x="327" y="92"/>
                    </a:cubicBezTo>
                    <a:cubicBezTo>
                      <a:pt x="325" y="43"/>
                      <a:pt x="285" y="0"/>
                      <a:pt x="24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32" name="Google Shape;3032;p29"/>
              <p:cNvSpPr/>
              <p:nvPr/>
            </p:nvSpPr>
            <p:spPr>
              <a:xfrm>
                <a:off x="3654575" y="1744525"/>
                <a:ext cx="4800" cy="2950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180" extrusionOk="0">
                    <a:moveTo>
                      <a:pt x="96" y="0"/>
                    </a:moveTo>
                    <a:cubicBezTo>
                      <a:pt x="44" y="0"/>
                      <a:pt x="1" y="42"/>
                      <a:pt x="1" y="95"/>
                    </a:cubicBezTo>
                    <a:lnTo>
                      <a:pt x="1" y="1084"/>
                    </a:lnTo>
                    <a:cubicBezTo>
                      <a:pt x="1" y="1137"/>
                      <a:pt x="44" y="1179"/>
                      <a:pt x="96" y="1179"/>
                    </a:cubicBezTo>
                    <a:cubicBezTo>
                      <a:pt x="149" y="1179"/>
                      <a:pt x="192" y="1137"/>
                      <a:pt x="192" y="1084"/>
                    </a:cubicBezTo>
                    <a:lnTo>
                      <a:pt x="192" y="95"/>
                    </a:lnTo>
                    <a:cubicBezTo>
                      <a:pt x="192" y="42"/>
                      <a:pt x="149" y="0"/>
                      <a:pt x="9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33" name="Google Shape;3033;p29"/>
              <p:cNvSpPr/>
              <p:nvPr/>
            </p:nvSpPr>
            <p:spPr>
              <a:xfrm>
                <a:off x="3654575" y="1786750"/>
                <a:ext cx="4800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893" extrusionOk="0">
                    <a:moveTo>
                      <a:pt x="96" y="0"/>
                    </a:moveTo>
                    <a:cubicBezTo>
                      <a:pt x="44" y="0"/>
                      <a:pt x="1" y="43"/>
                      <a:pt x="1" y="96"/>
                    </a:cubicBezTo>
                    <a:lnTo>
                      <a:pt x="1" y="796"/>
                    </a:lnTo>
                    <a:cubicBezTo>
                      <a:pt x="1" y="849"/>
                      <a:pt x="44" y="892"/>
                      <a:pt x="96" y="892"/>
                    </a:cubicBezTo>
                    <a:cubicBezTo>
                      <a:pt x="149" y="892"/>
                      <a:pt x="192" y="849"/>
                      <a:pt x="192" y="796"/>
                    </a:cubicBezTo>
                    <a:lnTo>
                      <a:pt x="192" y="96"/>
                    </a:lnTo>
                    <a:cubicBezTo>
                      <a:pt x="192" y="43"/>
                      <a:pt x="149" y="0"/>
                      <a:pt x="9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34" name="Google Shape;3034;p29"/>
              <p:cNvSpPr/>
              <p:nvPr/>
            </p:nvSpPr>
            <p:spPr>
              <a:xfrm>
                <a:off x="3657700" y="1832075"/>
                <a:ext cx="8000" cy="3057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1223" extrusionOk="0">
                    <a:moveTo>
                      <a:pt x="97" y="1"/>
                    </a:moveTo>
                    <a:cubicBezTo>
                      <a:pt x="44" y="1"/>
                      <a:pt x="1" y="44"/>
                      <a:pt x="2" y="97"/>
                    </a:cubicBezTo>
                    <a:cubicBezTo>
                      <a:pt x="3" y="450"/>
                      <a:pt x="44" y="804"/>
                      <a:pt x="122" y="1148"/>
                    </a:cubicBezTo>
                    <a:cubicBezTo>
                      <a:pt x="132" y="1192"/>
                      <a:pt x="172" y="1223"/>
                      <a:pt x="215" y="1223"/>
                    </a:cubicBezTo>
                    <a:lnTo>
                      <a:pt x="216" y="1223"/>
                    </a:lnTo>
                    <a:cubicBezTo>
                      <a:pt x="223" y="1223"/>
                      <a:pt x="229" y="1222"/>
                      <a:pt x="237" y="1220"/>
                    </a:cubicBezTo>
                    <a:cubicBezTo>
                      <a:pt x="288" y="1209"/>
                      <a:pt x="320" y="1157"/>
                      <a:pt x="309" y="1106"/>
                    </a:cubicBezTo>
                    <a:cubicBezTo>
                      <a:pt x="232" y="775"/>
                      <a:pt x="194" y="435"/>
                      <a:pt x="192" y="96"/>
                    </a:cubicBezTo>
                    <a:cubicBezTo>
                      <a:pt x="192" y="43"/>
                      <a:pt x="150" y="1"/>
                      <a:pt x="9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35" name="Google Shape;3035;p29"/>
              <p:cNvSpPr/>
              <p:nvPr/>
            </p:nvSpPr>
            <p:spPr>
              <a:xfrm>
                <a:off x="3734675" y="1519925"/>
                <a:ext cx="19875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932" extrusionOk="0">
                    <a:moveTo>
                      <a:pt x="105" y="1"/>
                    </a:moveTo>
                    <a:cubicBezTo>
                      <a:pt x="80" y="1"/>
                      <a:pt x="55" y="10"/>
                      <a:pt x="37" y="30"/>
                    </a:cubicBezTo>
                    <a:cubicBezTo>
                      <a:pt x="0" y="69"/>
                      <a:pt x="3" y="130"/>
                      <a:pt x="40" y="165"/>
                    </a:cubicBezTo>
                    <a:cubicBezTo>
                      <a:pt x="263" y="375"/>
                      <a:pt x="452" y="617"/>
                      <a:pt x="602" y="883"/>
                    </a:cubicBezTo>
                    <a:cubicBezTo>
                      <a:pt x="620" y="915"/>
                      <a:pt x="652" y="931"/>
                      <a:pt x="685" y="931"/>
                    </a:cubicBezTo>
                    <a:cubicBezTo>
                      <a:pt x="701" y="931"/>
                      <a:pt x="717" y="928"/>
                      <a:pt x="732" y="919"/>
                    </a:cubicBezTo>
                    <a:cubicBezTo>
                      <a:pt x="778" y="894"/>
                      <a:pt x="794" y="835"/>
                      <a:pt x="769" y="790"/>
                    </a:cubicBezTo>
                    <a:cubicBezTo>
                      <a:pt x="609" y="506"/>
                      <a:pt x="408" y="249"/>
                      <a:pt x="172" y="27"/>
                    </a:cubicBezTo>
                    <a:cubicBezTo>
                      <a:pt x="153" y="9"/>
                      <a:pt x="129" y="1"/>
                      <a:pt x="105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36" name="Google Shape;3036;p29"/>
              <p:cNvSpPr/>
              <p:nvPr/>
            </p:nvSpPr>
            <p:spPr>
              <a:xfrm>
                <a:off x="3776950" y="1600275"/>
                <a:ext cx="1357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221" extrusionOk="0">
                    <a:moveTo>
                      <a:pt x="105" y="0"/>
                    </a:moveTo>
                    <a:cubicBezTo>
                      <a:pt x="98" y="0"/>
                      <a:pt x="91" y="1"/>
                      <a:pt x="85" y="2"/>
                    </a:cubicBezTo>
                    <a:cubicBezTo>
                      <a:pt x="33" y="14"/>
                      <a:pt x="1" y="65"/>
                      <a:pt x="12" y="116"/>
                    </a:cubicBezTo>
                    <a:cubicBezTo>
                      <a:pt x="91" y="474"/>
                      <a:pt x="204" y="826"/>
                      <a:pt x="347" y="1164"/>
                    </a:cubicBezTo>
                    <a:cubicBezTo>
                      <a:pt x="363" y="1200"/>
                      <a:pt x="398" y="1221"/>
                      <a:pt x="434" y="1221"/>
                    </a:cubicBezTo>
                    <a:cubicBezTo>
                      <a:pt x="448" y="1221"/>
                      <a:pt x="460" y="1219"/>
                      <a:pt x="472" y="1213"/>
                    </a:cubicBezTo>
                    <a:cubicBezTo>
                      <a:pt x="521" y="1193"/>
                      <a:pt x="543" y="1137"/>
                      <a:pt x="523" y="1089"/>
                    </a:cubicBezTo>
                    <a:cubicBezTo>
                      <a:pt x="384" y="762"/>
                      <a:pt x="275" y="421"/>
                      <a:pt x="198" y="75"/>
                    </a:cubicBezTo>
                    <a:cubicBezTo>
                      <a:pt x="189" y="31"/>
                      <a:pt x="149" y="0"/>
                      <a:pt x="105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37" name="Google Shape;3037;p29"/>
              <p:cNvSpPr/>
              <p:nvPr/>
            </p:nvSpPr>
            <p:spPr>
              <a:xfrm>
                <a:off x="3795425" y="1651775"/>
                <a:ext cx="13550" cy="29550"/>
              </a:xfrm>
              <a:custGeom>
                <a:avLst/>
                <a:gdLst/>
                <a:ahLst/>
                <a:cxnLst/>
                <a:rect l="l" t="t" r="r" b="b"/>
                <a:pathLst>
                  <a:path w="542" h="1182" extrusionOk="0">
                    <a:moveTo>
                      <a:pt x="109" y="1"/>
                    </a:moveTo>
                    <a:cubicBezTo>
                      <a:pt x="96" y="1"/>
                      <a:pt x="82" y="3"/>
                      <a:pt x="70" y="9"/>
                    </a:cubicBezTo>
                    <a:cubicBezTo>
                      <a:pt x="22" y="30"/>
                      <a:pt x="0" y="87"/>
                      <a:pt x="22" y="135"/>
                    </a:cubicBezTo>
                    <a:cubicBezTo>
                      <a:pt x="160" y="447"/>
                      <a:pt x="269" y="774"/>
                      <a:pt x="343" y="1106"/>
                    </a:cubicBezTo>
                    <a:cubicBezTo>
                      <a:pt x="353" y="1150"/>
                      <a:pt x="393" y="1181"/>
                      <a:pt x="437" y="1181"/>
                    </a:cubicBezTo>
                    <a:cubicBezTo>
                      <a:pt x="444" y="1181"/>
                      <a:pt x="451" y="1180"/>
                      <a:pt x="458" y="1179"/>
                    </a:cubicBezTo>
                    <a:cubicBezTo>
                      <a:pt x="509" y="1167"/>
                      <a:pt x="541" y="1116"/>
                      <a:pt x="530" y="1065"/>
                    </a:cubicBezTo>
                    <a:cubicBezTo>
                      <a:pt x="453" y="720"/>
                      <a:pt x="340" y="381"/>
                      <a:pt x="196" y="57"/>
                    </a:cubicBezTo>
                    <a:cubicBezTo>
                      <a:pt x="180" y="22"/>
                      <a:pt x="145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38" name="Google Shape;3038;p29"/>
              <p:cNvSpPr/>
              <p:nvPr/>
            </p:nvSpPr>
            <p:spPr>
              <a:xfrm>
                <a:off x="3808850" y="1707425"/>
                <a:ext cx="8450" cy="264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058" extrusionOk="0">
                    <a:moveTo>
                      <a:pt x="110" y="1"/>
                    </a:moveTo>
                    <a:cubicBezTo>
                      <a:pt x="58" y="2"/>
                      <a:pt x="13" y="40"/>
                      <a:pt x="12" y="92"/>
                    </a:cubicBezTo>
                    <a:cubicBezTo>
                      <a:pt x="1" y="398"/>
                      <a:pt x="44" y="700"/>
                      <a:pt x="140" y="991"/>
                    </a:cubicBezTo>
                    <a:cubicBezTo>
                      <a:pt x="153" y="1031"/>
                      <a:pt x="191" y="1057"/>
                      <a:pt x="230" y="1057"/>
                    </a:cubicBezTo>
                    <a:cubicBezTo>
                      <a:pt x="240" y="1057"/>
                      <a:pt x="250" y="1055"/>
                      <a:pt x="260" y="1051"/>
                    </a:cubicBezTo>
                    <a:cubicBezTo>
                      <a:pt x="310" y="1035"/>
                      <a:pt x="337" y="982"/>
                      <a:pt x="321" y="931"/>
                    </a:cubicBezTo>
                    <a:cubicBezTo>
                      <a:pt x="233" y="662"/>
                      <a:pt x="193" y="383"/>
                      <a:pt x="202" y="99"/>
                    </a:cubicBezTo>
                    <a:cubicBezTo>
                      <a:pt x="204" y="46"/>
                      <a:pt x="163" y="3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39" name="Google Shape;3039;p29"/>
              <p:cNvSpPr/>
              <p:nvPr/>
            </p:nvSpPr>
            <p:spPr>
              <a:xfrm>
                <a:off x="3814175" y="1767200"/>
                <a:ext cx="602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241" h="686" extrusionOk="0">
                    <a:moveTo>
                      <a:pt x="101" y="0"/>
                    </a:moveTo>
                    <a:cubicBezTo>
                      <a:pt x="98" y="0"/>
                      <a:pt x="95" y="0"/>
                      <a:pt x="92" y="1"/>
                    </a:cubicBezTo>
                    <a:cubicBezTo>
                      <a:pt x="39" y="4"/>
                      <a:pt x="1" y="50"/>
                      <a:pt x="5" y="103"/>
                    </a:cubicBezTo>
                    <a:lnTo>
                      <a:pt x="46" y="598"/>
                    </a:lnTo>
                    <a:cubicBezTo>
                      <a:pt x="50" y="648"/>
                      <a:pt x="92" y="685"/>
                      <a:pt x="141" y="685"/>
                    </a:cubicBezTo>
                    <a:lnTo>
                      <a:pt x="149" y="685"/>
                    </a:lnTo>
                    <a:cubicBezTo>
                      <a:pt x="202" y="681"/>
                      <a:pt x="240" y="634"/>
                      <a:pt x="236" y="581"/>
                    </a:cubicBezTo>
                    <a:lnTo>
                      <a:pt x="195" y="87"/>
                    </a:lnTo>
                    <a:cubicBezTo>
                      <a:pt x="191" y="38"/>
                      <a:pt x="150" y="0"/>
                      <a:pt x="101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40" name="Google Shape;3040;p29"/>
              <p:cNvSpPr/>
              <p:nvPr/>
            </p:nvSpPr>
            <p:spPr>
              <a:xfrm>
                <a:off x="3811150" y="1813525"/>
                <a:ext cx="8200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221" extrusionOk="0">
                    <a:moveTo>
                      <a:pt x="103" y="0"/>
                    </a:moveTo>
                    <a:cubicBezTo>
                      <a:pt x="99" y="0"/>
                      <a:pt x="94" y="0"/>
                      <a:pt x="90" y="1"/>
                    </a:cubicBezTo>
                    <a:cubicBezTo>
                      <a:pt x="37" y="8"/>
                      <a:pt x="0" y="55"/>
                      <a:pt x="6" y="107"/>
                    </a:cubicBezTo>
                    <a:lnTo>
                      <a:pt x="131" y="1138"/>
                    </a:lnTo>
                    <a:cubicBezTo>
                      <a:pt x="137" y="1186"/>
                      <a:pt x="178" y="1221"/>
                      <a:pt x="226" y="1221"/>
                    </a:cubicBezTo>
                    <a:lnTo>
                      <a:pt x="237" y="1221"/>
                    </a:lnTo>
                    <a:cubicBezTo>
                      <a:pt x="290" y="1214"/>
                      <a:pt x="327" y="1167"/>
                      <a:pt x="321" y="1115"/>
                    </a:cubicBezTo>
                    <a:lnTo>
                      <a:pt x="196" y="85"/>
                    </a:lnTo>
                    <a:cubicBezTo>
                      <a:pt x="190" y="37"/>
                      <a:pt x="150" y="0"/>
                      <a:pt x="103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41" name="Google Shape;3041;p29"/>
              <p:cNvSpPr/>
              <p:nvPr/>
            </p:nvSpPr>
            <p:spPr>
              <a:xfrm>
                <a:off x="3813250" y="1876375"/>
                <a:ext cx="48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263" extrusionOk="0">
                    <a:moveTo>
                      <a:pt x="95" y="1"/>
                    </a:moveTo>
                    <a:cubicBezTo>
                      <a:pt x="43" y="1"/>
                      <a:pt x="0" y="44"/>
                      <a:pt x="0" y="97"/>
                    </a:cubicBezTo>
                    <a:lnTo>
                      <a:pt x="0" y="1168"/>
                    </a:lnTo>
                    <a:cubicBezTo>
                      <a:pt x="0" y="1221"/>
                      <a:pt x="43" y="1263"/>
                      <a:pt x="95" y="1263"/>
                    </a:cubicBezTo>
                    <a:cubicBezTo>
                      <a:pt x="148" y="1263"/>
                      <a:pt x="191" y="1221"/>
                      <a:pt x="191" y="1168"/>
                    </a:cubicBezTo>
                    <a:lnTo>
                      <a:pt x="191" y="97"/>
                    </a:lnTo>
                    <a:cubicBezTo>
                      <a:pt x="191" y="44"/>
                      <a:pt x="148" y="1"/>
                      <a:pt x="95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42" name="Google Shape;3042;p29"/>
              <p:cNvSpPr/>
              <p:nvPr/>
            </p:nvSpPr>
            <p:spPr>
              <a:xfrm>
                <a:off x="3811175" y="1937175"/>
                <a:ext cx="480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098" extrusionOk="0">
                    <a:moveTo>
                      <a:pt x="97" y="1"/>
                    </a:moveTo>
                    <a:cubicBezTo>
                      <a:pt x="44" y="1"/>
                      <a:pt x="0" y="43"/>
                      <a:pt x="0" y="96"/>
                    </a:cubicBezTo>
                    <a:lnTo>
                      <a:pt x="0" y="1002"/>
                    </a:lnTo>
                    <a:cubicBezTo>
                      <a:pt x="0" y="1055"/>
                      <a:pt x="44" y="1098"/>
                      <a:pt x="97" y="1098"/>
                    </a:cubicBezTo>
                    <a:cubicBezTo>
                      <a:pt x="148" y="1098"/>
                      <a:pt x="191" y="1055"/>
                      <a:pt x="191" y="1002"/>
                    </a:cubicBezTo>
                    <a:lnTo>
                      <a:pt x="191" y="96"/>
                    </a:lnTo>
                    <a:cubicBezTo>
                      <a:pt x="191" y="43"/>
                      <a:pt x="148" y="1"/>
                      <a:pt x="9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43" name="Google Shape;3043;p29"/>
              <p:cNvSpPr/>
              <p:nvPr/>
            </p:nvSpPr>
            <p:spPr>
              <a:xfrm>
                <a:off x="3805675" y="1992800"/>
                <a:ext cx="6300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221" extrusionOk="0">
                    <a:moveTo>
                      <a:pt x="150" y="0"/>
                    </a:moveTo>
                    <a:cubicBezTo>
                      <a:pt x="102" y="0"/>
                      <a:pt x="61" y="36"/>
                      <a:pt x="56" y="85"/>
                    </a:cubicBezTo>
                    <a:cubicBezTo>
                      <a:pt x="14" y="431"/>
                      <a:pt x="1" y="783"/>
                      <a:pt x="16" y="1130"/>
                    </a:cubicBezTo>
                    <a:cubicBezTo>
                      <a:pt x="17" y="1181"/>
                      <a:pt x="60" y="1221"/>
                      <a:pt x="111" y="1221"/>
                    </a:cubicBezTo>
                    <a:lnTo>
                      <a:pt x="115" y="1221"/>
                    </a:lnTo>
                    <a:cubicBezTo>
                      <a:pt x="167" y="1219"/>
                      <a:pt x="208" y="1175"/>
                      <a:pt x="206" y="1123"/>
                    </a:cubicBezTo>
                    <a:cubicBezTo>
                      <a:pt x="192" y="785"/>
                      <a:pt x="205" y="443"/>
                      <a:pt x="245" y="107"/>
                    </a:cubicBezTo>
                    <a:cubicBezTo>
                      <a:pt x="251" y="55"/>
                      <a:pt x="214" y="8"/>
                      <a:pt x="162" y="1"/>
                    </a:cubicBezTo>
                    <a:cubicBezTo>
                      <a:pt x="158" y="1"/>
                      <a:pt x="154" y="0"/>
                      <a:pt x="15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44" name="Google Shape;3044;p29"/>
              <p:cNvSpPr/>
              <p:nvPr/>
            </p:nvSpPr>
            <p:spPr>
              <a:xfrm>
                <a:off x="3781875" y="1967050"/>
                <a:ext cx="6325" cy="29550"/>
              </a:xfrm>
              <a:custGeom>
                <a:avLst/>
                <a:gdLst/>
                <a:ahLst/>
                <a:cxnLst/>
                <a:rect l="l" t="t" r="r" b="b"/>
                <a:pathLst>
                  <a:path w="253" h="1182" extrusionOk="0">
                    <a:moveTo>
                      <a:pt x="152" y="1"/>
                    </a:moveTo>
                    <a:cubicBezTo>
                      <a:pt x="106" y="1"/>
                      <a:pt x="63" y="41"/>
                      <a:pt x="60" y="91"/>
                    </a:cubicBezTo>
                    <a:lnTo>
                      <a:pt x="3" y="1081"/>
                    </a:lnTo>
                    <a:cubicBezTo>
                      <a:pt x="0" y="1134"/>
                      <a:pt x="40" y="1178"/>
                      <a:pt x="93" y="1181"/>
                    </a:cubicBezTo>
                    <a:lnTo>
                      <a:pt x="98" y="1181"/>
                    </a:lnTo>
                    <a:cubicBezTo>
                      <a:pt x="148" y="1181"/>
                      <a:pt x="190" y="1143"/>
                      <a:pt x="193" y="1092"/>
                    </a:cubicBezTo>
                    <a:lnTo>
                      <a:pt x="250" y="102"/>
                    </a:lnTo>
                    <a:cubicBezTo>
                      <a:pt x="253" y="49"/>
                      <a:pt x="213" y="3"/>
                      <a:pt x="160" y="1"/>
                    </a:cubicBezTo>
                    <a:cubicBezTo>
                      <a:pt x="157" y="1"/>
                      <a:pt x="154" y="1"/>
                      <a:pt x="152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45" name="Google Shape;3045;p29"/>
              <p:cNvSpPr/>
              <p:nvPr/>
            </p:nvSpPr>
            <p:spPr>
              <a:xfrm>
                <a:off x="3783550" y="1870200"/>
                <a:ext cx="79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140" extrusionOk="0">
                    <a:moveTo>
                      <a:pt x="171" y="1"/>
                    </a:moveTo>
                    <a:cubicBezTo>
                      <a:pt x="128" y="1"/>
                      <a:pt x="90" y="30"/>
                      <a:pt x="80" y="74"/>
                    </a:cubicBezTo>
                    <a:cubicBezTo>
                      <a:pt x="0" y="404"/>
                      <a:pt x="15" y="750"/>
                      <a:pt x="120" y="1073"/>
                    </a:cubicBezTo>
                    <a:cubicBezTo>
                      <a:pt x="133" y="1114"/>
                      <a:pt x="170" y="1140"/>
                      <a:pt x="210" y="1140"/>
                    </a:cubicBezTo>
                    <a:cubicBezTo>
                      <a:pt x="220" y="1140"/>
                      <a:pt x="230" y="1139"/>
                      <a:pt x="240" y="1135"/>
                    </a:cubicBezTo>
                    <a:cubicBezTo>
                      <a:pt x="290" y="1119"/>
                      <a:pt x="317" y="1065"/>
                      <a:pt x="301" y="1015"/>
                    </a:cubicBezTo>
                    <a:cubicBezTo>
                      <a:pt x="207" y="725"/>
                      <a:pt x="195" y="414"/>
                      <a:pt x="265" y="119"/>
                    </a:cubicBezTo>
                    <a:cubicBezTo>
                      <a:pt x="278" y="67"/>
                      <a:pt x="246" y="16"/>
                      <a:pt x="195" y="4"/>
                    </a:cubicBezTo>
                    <a:cubicBezTo>
                      <a:pt x="187" y="2"/>
                      <a:pt x="179" y="1"/>
                      <a:pt x="171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46" name="Google Shape;3046;p29"/>
              <p:cNvSpPr/>
              <p:nvPr/>
            </p:nvSpPr>
            <p:spPr>
              <a:xfrm>
                <a:off x="3787000" y="1801175"/>
                <a:ext cx="6475" cy="28475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139" extrusionOk="0">
                    <a:moveTo>
                      <a:pt x="118" y="0"/>
                    </a:moveTo>
                    <a:cubicBezTo>
                      <a:pt x="67" y="0"/>
                      <a:pt x="24" y="38"/>
                      <a:pt x="20" y="90"/>
                    </a:cubicBezTo>
                    <a:cubicBezTo>
                      <a:pt x="0" y="412"/>
                      <a:pt x="15" y="738"/>
                      <a:pt x="62" y="1058"/>
                    </a:cubicBezTo>
                    <a:cubicBezTo>
                      <a:pt x="69" y="1104"/>
                      <a:pt x="110" y="1139"/>
                      <a:pt x="156" y="1139"/>
                    </a:cubicBezTo>
                    <a:cubicBezTo>
                      <a:pt x="162" y="1139"/>
                      <a:pt x="166" y="1139"/>
                      <a:pt x="170" y="1138"/>
                    </a:cubicBezTo>
                    <a:cubicBezTo>
                      <a:pt x="222" y="1130"/>
                      <a:pt x="259" y="1081"/>
                      <a:pt x="251" y="1029"/>
                    </a:cubicBezTo>
                    <a:cubicBezTo>
                      <a:pt x="205" y="723"/>
                      <a:pt x="191" y="410"/>
                      <a:pt x="210" y="102"/>
                    </a:cubicBezTo>
                    <a:cubicBezTo>
                      <a:pt x="214" y="49"/>
                      <a:pt x="174" y="4"/>
                      <a:pt x="122" y="1"/>
                    </a:cubicBezTo>
                    <a:cubicBezTo>
                      <a:pt x="120" y="1"/>
                      <a:pt x="119" y="0"/>
                      <a:pt x="11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47" name="Google Shape;3047;p29"/>
              <p:cNvSpPr/>
              <p:nvPr/>
            </p:nvSpPr>
            <p:spPr>
              <a:xfrm>
                <a:off x="3787475" y="1741425"/>
                <a:ext cx="7075" cy="3465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1386" extrusionOk="0">
                    <a:moveTo>
                      <a:pt x="102" y="0"/>
                    </a:moveTo>
                    <a:cubicBezTo>
                      <a:pt x="99" y="0"/>
                      <a:pt x="96" y="0"/>
                      <a:pt x="93" y="1"/>
                    </a:cubicBezTo>
                    <a:cubicBezTo>
                      <a:pt x="40" y="4"/>
                      <a:pt x="0" y="49"/>
                      <a:pt x="5" y="102"/>
                    </a:cubicBezTo>
                    <a:lnTo>
                      <a:pt x="89" y="1297"/>
                    </a:lnTo>
                    <a:cubicBezTo>
                      <a:pt x="93" y="1347"/>
                      <a:pt x="135" y="1386"/>
                      <a:pt x="183" y="1386"/>
                    </a:cubicBezTo>
                    <a:lnTo>
                      <a:pt x="191" y="1386"/>
                    </a:lnTo>
                    <a:cubicBezTo>
                      <a:pt x="243" y="1382"/>
                      <a:pt x="283" y="1336"/>
                      <a:pt x="280" y="1283"/>
                    </a:cubicBezTo>
                    <a:lnTo>
                      <a:pt x="195" y="89"/>
                    </a:lnTo>
                    <a:cubicBezTo>
                      <a:pt x="191" y="39"/>
                      <a:pt x="150" y="0"/>
                      <a:pt x="10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48" name="Google Shape;3048;p29"/>
              <p:cNvSpPr/>
              <p:nvPr/>
            </p:nvSpPr>
            <p:spPr>
              <a:xfrm>
                <a:off x="3778200" y="1665175"/>
                <a:ext cx="9175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367" h="1346" extrusionOk="0">
                    <a:moveTo>
                      <a:pt x="95" y="0"/>
                    </a:moveTo>
                    <a:cubicBezTo>
                      <a:pt x="42" y="2"/>
                      <a:pt x="0" y="46"/>
                      <a:pt x="1" y="98"/>
                    </a:cubicBezTo>
                    <a:cubicBezTo>
                      <a:pt x="8" y="495"/>
                      <a:pt x="64" y="891"/>
                      <a:pt x="169" y="1275"/>
                    </a:cubicBezTo>
                    <a:cubicBezTo>
                      <a:pt x="181" y="1317"/>
                      <a:pt x="219" y="1345"/>
                      <a:pt x="261" y="1345"/>
                    </a:cubicBezTo>
                    <a:cubicBezTo>
                      <a:pt x="270" y="1345"/>
                      <a:pt x="278" y="1344"/>
                      <a:pt x="286" y="1342"/>
                    </a:cubicBezTo>
                    <a:cubicBezTo>
                      <a:pt x="337" y="1327"/>
                      <a:pt x="367" y="1275"/>
                      <a:pt x="354" y="1225"/>
                    </a:cubicBezTo>
                    <a:cubicBezTo>
                      <a:pt x="252" y="856"/>
                      <a:pt x="198" y="476"/>
                      <a:pt x="192" y="94"/>
                    </a:cubicBezTo>
                    <a:cubicBezTo>
                      <a:pt x="191" y="42"/>
                      <a:pt x="148" y="0"/>
                      <a:pt x="9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49" name="Google Shape;3049;p29"/>
              <p:cNvSpPr/>
              <p:nvPr/>
            </p:nvSpPr>
            <p:spPr>
              <a:xfrm>
                <a:off x="3762375" y="1609575"/>
                <a:ext cx="16875" cy="30475"/>
              </a:xfrm>
              <a:custGeom>
                <a:avLst/>
                <a:gdLst/>
                <a:ahLst/>
                <a:cxnLst/>
                <a:rect l="l" t="t" r="r" b="b"/>
                <a:pathLst>
                  <a:path w="675" h="1219" extrusionOk="0">
                    <a:moveTo>
                      <a:pt x="109" y="1"/>
                    </a:moveTo>
                    <a:cubicBezTo>
                      <a:pt x="90" y="1"/>
                      <a:pt x="71" y="7"/>
                      <a:pt x="54" y="19"/>
                    </a:cubicBezTo>
                    <a:cubicBezTo>
                      <a:pt x="11" y="50"/>
                      <a:pt x="1" y="108"/>
                      <a:pt x="32" y="151"/>
                    </a:cubicBezTo>
                    <a:cubicBezTo>
                      <a:pt x="244" y="447"/>
                      <a:pt x="397" y="790"/>
                      <a:pt x="477" y="1145"/>
                    </a:cubicBezTo>
                    <a:cubicBezTo>
                      <a:pt x="486" y="1189"/>
                      <a:pt x="526" y="1219"/>
                      <a:pt x="569" y="1219"/>
                    </a:cubicBezTo>
                    <a:cubicBezTo>
                      <a:pt x="576" y="1219"/>
                      <a:pt x="584" y="1219"/>
                      <a:pt x="590" y="1217"/>
                    </a:cubicBezTo>
                    <a:cubicBezTo>
                      <a:pt x="642" y="1206"/>
                      <a:pt x="674" y="1155"/>
                      <a:pt x="662" y="1103"/>
                    </a:cubicBezTo>
                    <a:cubicBezTo>
                      <a:pt x="578" y="724"/>
                      <a:pt x="413" y="357"/>
                      <a:pt x="186" y="41"/>
                    </a:cubicBezTo>
                    <a:cubicBezTo>
                      <a:pt x="168" y="15"/>
                      <a:pt x="139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50" name="Google Shape;3050;p29"/>
              <p:cNvSpPr/>
              <p:nvPr/>
            </p:nvSpPr>
            <p:spPr>
              <a:xfrm>
                <a:off x="3748050" y="1573500"/>
                <a:ext cx="11550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1015" extrusionOk="0">
                    <a:moveTo>
                      <a:pt x="108" y="0"/>
                    </a:moveTo>
                    <a:cubicBezTo>
                      <a:pt x="99" y="0"/>
                      <a:pt x="89" y="2"/>
                      <a:pt x="80" y="5"/>
                    </a:cubicBezTo>
                    <a:cubicBezTo>
                      <a:pt x="30" y="19"/>
                      <a:pt x="1" y="72"/>
                      <a:pt x="16" y="123"/>
                    </a:cubicBezTo>
                    <a:lnTo>
                      <a:pt x="264" y="947"/>
                    </a:lnTo>
                    <a:cubicBezTo>
                      <a:pt x="276" y="988"/>
                      <a:pt x="313" y="1015"/>
                      <a:pt x="355" y="1015"/>
                    </a:cubicBezTo>
                    <a:cubicBezTo>
                      <a:pt x="364" y="1015"/>
                      <a:pt x="373" y="1014"/>
                      <a:pt x="382" y="1011"/>
                    </a:cubicBezTo>
                    <a:cubicBezTo>
                      <a:pt x="432" y="996"/>
                      <a:pt x="461" y="943"/>
                      <a:pt x="446" y="892"/>
                    </a:cubicBezTo>
                    <a:lnTo>
                      <a:pt x="198" y="68"/>
                    </a:lnTo>
                    <a:cubicBezTo>
                      <a:pt x="187" y="27"/>
                      <a:pt x="149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51" name="Google Shape;3051;p29"/>
              <p:cNvSpPr/>
              <p:nvPr/>
            </p:nvSpPr>
            <p:spPr>
              <a:xfrm>
                <a:off x="3730400" y="1537475"/>
                <a:ext cx="12700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850" extrusionOk="0">
                    <a:moveTo>
                      <a:pt x="108" y="0"/>
                    </a:moveTo>
                    <a:cubicBezTo>
                      <a:pt x="95" y="0"/>
                      <a:pt x="82" y="3"/>
                      <a:pt x="70" y="8"/>
                    </a:cubicBezTo>
                    <a:cubicBezTo>
                      <a:pt x="22" y="29"/>
                      <a:pt x="0" y="87"/>
                      <a:pt x="21" y="134"/>
                    </a:cubicBezTo>
                    <a:lnTo>
                      <a:pt x="312" y="793"/>
                    </a:lnTo>
                    <a:cubicBezTo>
                      <a:pt x="327" y="829"/>
                      <a:pt x="362" y="850"/>
                      <a:pt x="399" y="850"/>
                    </a:cubicBezTo>
                    <a:cubicBezTo>
                      <a:pt x="411" y="850"/>
                      <a:pt x="424" y="847"/>
                      <a:pt x="437" y="842"/>
                    </a:cubicBezTo>
                    <a:cubicBezTo>
                      <a:pt x="485" y="821"/>
                      <a:pt x="507" y="765"/>
                      <a:pt x="486" y="716"/>
                    </a:cubicBezTo>
                    <a:lnTo>
                      <a:pt x="196" y="58"/>
                    </a:lnTo>
                    <a:cubicBezTo>
                      <a:pt x="180" y="22"/>
                      <a:pt x="145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52" name="Google Shape;3052;p29"/>
              <p:cNvSpPr/>
              <p:nvPr/>
            </p:nvSpPr>
            <p:spPr>
              <a:xfrm>
                <a:off x="3706925" y="1567300"/>
                <a:ext cx="14575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583" h="1100" extrusionOk="0">
                    <a:moveTo>
                      <a:pt x="474" y="0"/>
                    </a:moveTo>
                    <a:cubicBezTo>
                      <a:pt x="440" y="0"/>
                      <a:pt x="407" y="19"/>
                      <a:pt x="390" y="52"/>
                    </a:cubicBezTo>
                    <a:cubicBezTo>
                      <a:pt x="235" y="346"/>
                      <a:pt x="109" y="658"/>
                      <a:pt x="15" y="977"/>
                    </a:cubicBezTo>
                    <a:cubicBezTo>
                      <a:pt x="1" y="1027"/>
                      <a:pt x="30" y="1081"/>
                      <a:pt x="79" y="1095"/>
                    </a:cubicBezTo>
                    <a:cubicBezTo>
                      <a:pt x="89" y="1097"/>
                      <a:pt x="98" y="1099"/>
                      <a:pt x="107" y="1099"/>
                    </a:cubicBezTo>
                    <a:cubicBezTo>
                      <a:pt x="148" y="1099"/>
                      <a:pt x="186" y="1072"/>
                      <a:pt x="199" y="1031"/>
                    </a:cubicBezTo>
                    <a:cubicBezTo>
                      <a:pt x="289" y="723"/>
                      <a:pt x="409" y="424"/>
                      <a:pt x="558" y="140"/>
                    </a:cubicBezTo>
                    <a:cubicBezTo>
                      <a:pt x="583" y="93"/>
                      <a:pt x="564" y="35"/>
                      <a:pt x="518" y="11"/>
                    </a:cubicBezTo>
                    <a:cubicBezTo>
                      <a:pt x="504" y="4"/>
                      <a:pt x="489" y="0"/>
                      <a:pt x="474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53" name="Google Shape;3053;p29"/>
              <p:cNvSpPr/>
              <p:nvPr/>
            </p:nvSpPr>
            <p:spPr>
              <a:xfrm>
                <a:off x="3690350" y="1629025"/>
                <a:ext cx="112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937" extrusionOk="0">
                    <a:moveTo>
                      <a:pt x="340" y="0"/>
                    </a:moveTo>
                    <a:cubicBezTo>
                      <a:pt x="299" y="0"/>
                      <a:pt x="263" y="26"/>
                      <a:pt x="250" y="67"/>
                    </a:cubicBezTo>
                    <a:lnTo>
                      <a:pt x="16" y="813"/>
                    </a:lnTo>
                    <a:cubicBezTo>
                      <a:pt x="1" y="862"/>
                      <a:pt x="28" y="917"/>
                      <a:pt x="79" y="932"/>
                    </a:cubicBezTo>
                    <a:cubicBezTo>
                      <a:pt x="88" y="935"/>
                      <a:pt x="98" y="936"/>
                      <a:pt x="107" y="936"/>
                    </a:cubicBezTo>
                    <a:cubicBezTo>
                      <a:pt x="147" y="936"/>
                      <a:pt x="185" y="911"/>
                      <a:pt x="198" y="870"/>
                    </a:cubicBezTo>
                    <a:lnTo>
                      <a:pt x="432" y="124"/>
                    </a:lnTo>
                    <a:cubicBezTo>
                      <a:pt x="448" y="73"/>
                      <a:pt x="420" y="20"/>
                      <a:pt x="369" y="5"/>
                    </a:cubicBezTo>
                    <a:cubicBezTo>
                      <a:pt x="359" y="2"/>
                      <a:pt x="350" y="0"/>
                      <a:pt x="34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54" name="Google Shape;3054;p29"/>
              <p:cNvSpPr/>
              <p:nvPr/>
            </p:nvSpPr>
            <p:spPr>
              <a:xfrm>
                <a:off x="3681025" y="1686800"/>
                <a:ext cx="8325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333" h="892" extrusionOk="0">
                    <a:moveTo>
                      <a:pt x="230" y="1"/>
                    </a:moveTo>
                    <a:cubicBezTo>
                      <a:pt x="185" y="1"/>
                      <a:pt x="145" y="33"/>
                      <a:pt x="136" y="79"/>
                    </a:cubicBezTo>
                    <a:lnTo>
                      <a:pt x="9" y="779"/>
                    </a:lnTo>
                    <a:cubicBezTo>
                      <a:pt x="0" y="831"/>
                      <a:pt x="35" y="881"/>
                      <a:pt x="87" y="890"/>
                    </a:cubicBezTo>
                    <a:cubicBezTo>
                      <a:pt x="92" y="891"/>
                      <a:pt x="99" y="892"/>
                      <a:pt x="104" y="892"/>
                    </a:cubicBezTo>
                    <a:cubicBezTo>
                      <a:pt x="149" y="892"/>
                      <a:pt x="189" y="859"/>
                      <a:pt x="197" y="813"/>
                    </a:cubicBezTo>
                    <a:lnTo>
                      <a:pt x="324" y="112"/>
                    </a:lnTo>
                    <a:cubicBezTo>
                      <a:pt x="333" y="62"/>
                      <a:pt x="298" y="12"/>
                      <a:pt x="247" y="2"/>
                    </a:cubicBezTo>
                    <a:cubicBezTo>
                      <a:pt x="241" y="1"/>
                      <a:pt x="236" y="1"/>
                      <a:pt x="23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55" name="Google Shape;3055;p29"/>
              <p:cNvSpPr/>
              <p:nvPr/>
            </p:nvSpPr>
            <p:spPr>
              <a:xfrm>
                <a:off x="3676775" y="1728025"/>
                <a:ext cx="647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259" h="974" extrusionOk="0">
                    <a:moveTo>
                      <a:pt x="154" y="0"/>
                    </a:moveTo>
                    <a:cubicBezTo>
                      <a:pt x="109" y="0"/>
                      <a:pt x="70" y="34"/>
                      <a:pt x="62" y="80"/>
                    </a:cubicBezTo>
                    <a:cubicBezTo>
                      <a:pt x="15" y="345"/>
                      <a:pt x="0" y="616"/>
                      <a:pt x="19" y="885"/>
                    </a:cubicBezTo>
                    <a:cubicBezTo>
                      <a:pt x="24" y="936"/>
                      <a:pt x="66" y="974"/>
                      <a:pt x="115" y="974"/>
                    </a:cubicBezTo>
                    <a:lnTo>
                      <a:pt x="122" y="974"/>
                    </a:lnTo>
                    <a:cubicBezTo>
                      <a:pt x="174" y="970"/>
                      <a:pt x="213" y="925"/>
                      <a:pt x="210" y="872"/>
                    </a:cubicBezTo>
                    <a:cubicBezTo>
                      <a:pt x="193" y="618"/>
                      <a:pt x="206" y="363"/>
                      <a:pt x="250" y="113"/>
                    </a:cubicBezTo>
                    <a:cubicBezTo>
                      <a:pt x="259" y="61"/>
                      <a:pt x="225" y="11"/>
                      <a:pt x="173" y="2"/>
                    </a:cubicBezTo>
                    <a:cubicBezTo>
                      <a:pt x="166" y="1"/>
                      <a:pt x="160" y="0"/>
                      <a:pt x="154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56" name="Google Shape;3056;p29"/>
              <p:cNvSpPr/>
              <p:nvPr/>
            </p:nvSpPr>
            <p:spPr>
              <a:xfrm>
                <a:off x="3671800" y="1781575"/>
                <a:ext cx="720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288" h="810" extrusionOk="0">
                    <a:moveTo>
                      <a:pt x="182" y="0"/>
                    </a:moveTo>
                    <a:cubicBezTo>
                      <a:pt x="137" y="0"/>
                      <a:pt x="98" y="37"/>
                      <a:pt x="91" y="84"/>
                    </a:cubicBezTo>
                    <a:lnTo>
                      <a:pt x="8" y="702"/>
                    </a:lnTo>
                    <a:cubicBezTo>
                      <a:pt x="1" y="754"/>
                      <a:pt x="37" y="802"/>
                      <a:pt x="90" y="809"/>
                    </a:cubicBezTo>
                    <a:cubicBezTo>
                      <a:pt x="93" y="810"/>
                      <a:pt x="98" y="810"/>
                      <a:pt x="102" y="810"/>
                    </a:cubicBezTo>
                    <a:cubicBezTo>
                      <a:pt x="150" y="810"/>
                      <a:pt x="191" y="775"/>
                      <a:pt x="197" y="727"/>
                    </a:cubicBezTo>
                    <a:lnTo>
                      <a:pt x="280" y="109"/>
                    </a:lnTo>
                    <a:cubicBezTo>
                      <a:pt x="288" y="57"/>
                      <a:pt x="251" y="9"/>
                      <a:pt x="198" y="2"/>
                    </a:cubicBezTo>
                    <a:cubicBezTo>
                      <a:pt x="193" y="1"/>
                      <a:pt x="188" y="0"/>
                      <a:pt x="18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57" name="Google Shape;3057;p29"/>
              <p:cNvSpPr/>
              <p:nvPr/>
            </p:nvSpPr>
            <p:spPr>
              <a:xfrm>
                <a:off x="3673675" y="1821775"/>
                <a:ext cx="6100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429" extrusionOk="0">
                    <a:moveTo>
                      <a:pt x="112" y="0"/>
                    </a:moveTo>
                    <a:cubicBezTo>
                      <a:pt x="63" y="0"/>
                      <a:pt x="26" y="43"/>
                      <a:pt x="24" y="91"/>
                    </a:cubicBezTo>
                    <a:cubicBezTo>
                      <a:pt x="1" y="507"/>
                      <a:pt x="10" y="928"/>
                      <a:pt x="49" y="1342"/>
                    </a:cubicBezTo>
                    <a:cubicBezTo>
                      <a:pt x="54" y="1392"/>
                      <a:pt x="95" y="1429"/>
                      <a:pt x="143" y="1429"/>
                    </a:cubicBezTo>
                    <a:lnTo>
                      <a:pt x="153" y="1429"/>
                    </a:lnTo>
                    <a:cubicBezTo>
                      <a:pt x="205" y="1423"/>
                      <a:pt x="244" y="1377"/>
                      <a:pt x="238" y="1325"/>
                    </a:cubicBezTo>
                    <a:cubicBezTo>
                      <a:pt x="199" y="920"/>
                      <a:pt x="192" y="508"/>
                      <a:pt x="214" y="102"/>
                    </a:cubicBezTo>
                    <a:cubicBezTo>
                      <a:pt x="217" y="49"/>
                      <a:pt x="176" y="3"/>
                      <a:pt x="124" y="1"/>
                    </a:cubicBezTo>
                    <a:cubicBezTo>
                      <a:pt x="120" y="1"/>
                      <a:pt x="116" y="0"/>
                      <a:pt x="11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58" name="Google Shape;3058;p29"/>
              <p:cNvSpPr/>
              <p:nvPr/>
            </p:nvSpPr>
            <p:spPr>
              <a:xfrm>
                <a:off x="3675450" y="1869175"/>
                <a:ext cx="8925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852" extrusionOk="0">
                    <a:moveTo>
                      <a:pt x="127" y="1"/>
                    </a:moveTo>
                    <a:cubicBezTo>
                      <a:pt x="80" y="1"/>
                      <a:pt x="40" y="36"/>
                      <a:pt x="34" y="83"/>
                    </a:cubicBezTo>
                    <a:cubicBezTo>
                      <a:pt x="0" y="328"/>
                      <a:pt x="47" y="583"/>
                      <a:pt x="165" y="801"/>
                    </a:cubicBezTo>
                    <a:cubicBezTo>
                      <a:pt x="183" y="833"/>
                      <a:pt x="215" y="852"/>
                      <a:pt x="249" y="852"/>
                    </a:cubicBezTo>
                    <a:cubicBezTo>
                      <a:pt x="264" y="852"/>
                      <a:pt x="280" y="847"/>
                      <a:pt x="294" y="840"/>
                    </a:cubicBezTo>
                    <a:cubicBezTo>
                      <a:pt x="340" y="814"/>
                      <a:pt x="357" y="757"/>
                      <a:pt x="333" y="710"/>
                    </a:cubicBezTo>
                    <a:cubicBezTo>
                      <a:pt x="233" y="528"/>
                      <a:pt x="195" y="314"/>
                      <a:pt x="222" y="109"/>
                    </a:cubicBezTo>
                    <a:cubicBezTo>
                      <a:pt x="230" y="57"/>
                      <a:pt x="193" y="8"/>
                      <a:pt x="141" y="2"/>
                    </a:cubicBezTo>
                    <a:cubicBezTo>
                      <a:pt x="136" y="1"/>
                      <a:pt x="131" y="1"/>
                      <a:pt x="12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59" name="Google Shape;3059;p29"/>
              <p:cNvSpPr/>
              <p:nvPr/>
            </p:nvSpPr>
            <p:spPr>
              <a:xfrm>
                <a:off x="3697500" y="1888750"/>
                <a:ext cx="105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687" extrusionOk="0">
                    <a:moveTo>
                      <a:pt x="108" y="1"/>
                    </a:moveTo>
                    <a:cubicBezTo>
                      <a:pt x="96" y="1"/>
                      <a:pt x="84" y="3"/>
                      <a:pt x="72" y="8"/>
                    </a:cubicBezTo>
                    <a:cubicBezTo>
                      <a:pt x="23" y="29"/>
                      <a:pt x="0" y="84"/>
                      <a:pt x="20" y="133"/>
                    </a:cubicBezTo>
                    <a:lnTo>
                      <a:pt x="226" y="627"/>
                    </a:lnTo>
                    <a:cubicBezTo>
                      <a:pt x="241" y="665"/>
                      <a:pt x="276" y="687"/>
                      <a:pt x="314" y="687"/>
                    </a:cubicBezTo>
                    <a:cubicBezTo>
                      <a:pt x="326" y="687"/>
                      <a:pt x="338" y="685"/>
                      <a:pt x="350" y="679"/>
                    </a:cubicBezTo>
                    <a:cubicBezTo>
                      <a:pt x="399" y="659"/>
                      <a:pt x="422" y="603"/>
                      <a:pt x="401" y="554"/>
                    </a:cubicBezTo>
                    <a:lnTo>
                      <a:pt x="196" y="60"/>
                    </a:lnTo>
                    <a:cubicBezTo>
                      <a:pt x="181" y="23"/>
                      <a:pt x="145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60" name="Google Shape;3060;p29"/>
              <p:cNvSpPr/>
              <p:nvPr/>
            </p:nvSpPr>
            <p:spPr>
              <a:xfrm>
                <a:off x="3703025" y="1807350"/>
                <a:ext cx="4775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552" extrusionOk="0">
                    <a:moveTo>
                      <a:pt x="95" y="1"/>
                    </a:moveTo>
                    <a:cubicBezTo>
                      <a:pt x="42" y="1"/>
                      <a:pt x="0" y="43"/>
                      <a:pt x="0" y="96"/>
                    </a:cubicBezTo>
                    <a:lnTo>
                      <a:pt x="0" y="1456"/>
                    </a:lnTo>
                    <a:cubicBezTo>
                      <a:pt x="0" y="1509"/>
                      <a:pt x="42" y="1552"/>
                      <a:pt x="95" y="1552"/>
                    </a:cubicBezTo>
                    <a:cubicBezTo>
                      <a:pt x="148" y="1552"/>
                      <a:pt x="190" y="1509"/>
                      <a:pt x="190" y="1456"/>
                    </a:cubicBezTo>
                    <a:lnTo>
                      <a:pt x="190" y="96"/>
                    </a:lnTo>
                    <a:cubicBezTo>
                      <a:pt x="190" y="44"/>
                      <a:pt x="147" y="1"/>
                      <a:pt x="95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61" name="Google Shape;3061;p29"/>
              <p:cNvSpPr/>
              <p:nvPr/>
            </p:nvSpPr>
            <p:spPr>
              <a:xfrm>
                <a:off x="3709125" y="1743500"/>
                <a:ext cx="5950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1097" extrusionOk="0">
                    <a:moveTo>
                      <a:pt x="138" y="0"/>
                    </a:moveTo>
                    <a:cubicBezTo>
                      <a:pt x="89" y="0"/>
                      <a:pt x="46" y="40"/>
                      <a:pt x="44" y="91"/>
                    </a:cubicBezTo>
                    <a:lnTo>
                      <a:pt x="4" y="997"/>
                    </a:lnTo>
                    <a:cubicBezTo>
                      <a:pt x="0" y="1050"/>
                      <a:pt x="41" y="1094"/>
                      <a:pt x="94" y="1097"/>
                    </a:cubicBezTo>
                    <a:lnTo>
                      <a:pt x="98" y="1097"/>
                    </a:lnTo>
                    <a:cubicBezTo>
                      <a:pt x="149" y="1097"/>
                      <a:pt x="191" y="1057"/>
                      <a:pt x="193" y="1006"/>
                    </a:cubicBezTo>
                    <a:lnTo>
                      <a:pt x="235" y="100"/>
                    </a:lnTo>
                    <a:cubicBezTo>
                      <a:pt x="238" y="47"/>
                      <a:pt x="197" y="3"/>
                      <a:pt x="144" y="0"/>
                    </a:cubicBezTo>
                    <a:cubicBezTo>
                      <a:pt x="142" y="0"/>
                      <a:pt x="140" y="0"/>
                      <a:pt x="13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62" name="Google Shape;3062;p29"/>
              <p:cNvSpPr/>
              <p:nvPr/>
            </p:nvSpPr>
            <p:spPr>
              <a:xfrm>
                <a:off x="3714000" y="1687900"/>
                <a:ext cx="867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1221" extrusionOk="0">
                    <a:moveTo>
                      <a:pt x="240" y="1"/>
                    </a:moveTo>
                    <a:cubicBezTo>
                      <a:pt x="200" y="1"/>
                      <a:pt x="161" y="26"/>
                      <a:pt x="149" y="66"/>
                    </a:cubicBezTo>
                    <a:cubicBezTo>
                      <a:pt x="38" y="408"/>
                      <a:pt x="1" y="778"/>
                      <a:pt x="37" y="1136"/>
                    </a:cubicBezTo>
                    <a:cubicBezTo>
                      <a:pt x="43" y="1184"/>
                      <a:pt x="84" y="1221"/>
                      <a:pt x="132" y="1221"/>
                    </a:cubicBezTo>
                    <a:lnTo>
                      <a:pt x="142" y="1221"/>
                    </a:lnTo>
                    <a:cubicBezTo>
                      <a:pt x="195" y="1215"/>
                      <a:pt x="232" y="1168"/>
                      <a:pt x="227" y="1116"/>
                    </a:cubicBezTo>
                    <a:cubicBezTo>
                      <a:pt x="193" y="785"/>
                      <a:pt x="228" y="443"/>
                      <a:pt x="330" y="125"/>
                    </a:cubicBezTo>
                    <a:cubicBezTo>
                      <a:pt x="346" y="75"/>
                      <a:pt x="319" y="21"/>
                      <a:pt x="268" y="4"/>
                    </a:cubicBezTo>
                    <a:cubicBezTo>
                      <a:pt x="259" y="2"/>
                      <a:pt x="249" y="1"/>
                      <a:pt x="24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63" name="Google Shape;3063;p29"/>
              <p:cNvSpPr/>
              <p:nvPr/>
            </p:nvSpPr>
            <p:spPr>
              <a:xfrm>
                <a:off x="3720525" y="1642525"/>
                <a:ext cx="48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933" extrusionOk="0">
                    <a:moveTo>
                      <a:pt x="96" y="0"/>
                    </a:moveTo>
                    <a:cubicBezTo>
                      <a:pt x="43" y="0"/>
                      <a:pt x="0" y="43"/>
                      <a:pt x="0" y="95"/>
                    </a:cubicBezTo>
                    <a:lnTo>
                      <a:pt x="0" y="837"/>
                    </a:lnTo>
                    <a:cubicBezTo>
                      <a:pt x="0" y="890"/>
                      <a:pt x="43" y="933"/>
                      <a:pt x="96" y="933"/>
                    </a:cubicBezTo>
                    <a:cubicBezTo>
                      <a:pt x="148" y="933"/>
                      <a:pt x="191" y="890"/>
                      <a:pt x="191" y="837"/>
                    </a:cubicBezTo>
                    <a:lnTo>
                      <a:pt x="191" y="95"/>
                    </a:lnTo>
                    <a:cubicBezTo>
                      <a:pt x="191" y="43"/>
                      <a:pt x="148" y="0"/>
                      <a:pt x="9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64" name="Google Shape;3064;p29"/>
              <p:cNvSpPr/>
              <p:nvPr/>
            </p:nvSpPr>
            <p:spPr>
              <a:xfrm>
                <a:off x="3729375" y="1592025"/>
                <a:ext cx="9650" cy="27475"/>
              </a:xfrm>
              <a:custGeom>
                <a:avLst/>
                <a:gdLst/>
                <a:ahLst/>
                <a:cxnLst/>
                <a:rect l="l" t="t" r="r" b="b"/>
                <a:pathLst>
                  <a:path w="386" h="1099" extrusionOk="0">
                    <a:moveTo>
                      <a:pt x="277" y="0"/>
                    </a:moveTo>
                    <a:cubicBezTo>
                      <a:pt x="240" y="0"/>
                      <a:pt x="205" y="22"/>
                      <a:pt x="189" y="58"/>
                    </a:cubicBezTo>
                    <a:cubicBezTo>
                      <a:pt x="60" y="355"/>
                      <a:pt x="0" y="684"/>
                      <a:pt x="18" y="1008"/>
                    </a:cubicBezTo>
                    <a:cubicBezTo>
                      <a:pt x="20" y="1059"/>
                      <a:pt x="62" y="1098"/>
                      <a:pt x="113" y="1098"/>
                    </a:cubicBezTo>
                    <a:lnTo>
                      <a:pt x="117" y="1098"/>
                    </a:lnTo>
                    <a:cubicBezTo>
                      <a:pt x="170" y="1095"/>
                      <a:pt x="210" y="1051"/>
                      <a:pt x="208" y="998"/>
                    </a:cubicBezTo>
                    <a:cubicBezTo>
                      <a:pt x="193" y="703"/>
                      <a:pt x="247" y="404"/>
                      <a:pt x="364" y="134"/>
                    </a:cubicBezTo>
                    <a:cubicBezTo>
                      <a:pt x="386" y="85"/>
                      <a:pt x="363" y="30"/>
                      <a:pt x="315" y="9"/>
                    </a:cubicBezTo>
                    <a:cubicBezTo>
                      <a:pt x="303" y="3"/>
                      <a:pt x="289" y="0"/>
                      <a:pt x="277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65" name="Google Shape;3065;p29"/>
              <p:cNvSpPr/>
              <p:nvPr/>
            </p:nvSpPr>
            <p:spPr>
              <a:xfrm>
                <a:off x="3743925" y="1622950"/>
                <a:ext cx="10500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851" extrusionOk="0">
                    <a:moveTo>
                      <a:pt x="108" y="0"/>
                    </a:moveTo>
                    <a:cubicBezTo>
                      <a:pt x="98" y="0"/>
                      <a:pt x="88" y="2"/>
                      <a:pt x="79" y="5"/>
                    </a:cubicBezTo>
                    <a:cubicBezTo>
                      <a:pt x="29" y="20"/>
                      <a:pt x="0" y="73"/>
                      <a:pt x="17" y="124"/>
                    </a:cubicBezTo>
                    <a:lnTo>
                      <a:pt x="222" y="783"/>
                    </a:lnTo>
                    <a:cubicBezTo>
                      <a:pt x="235" y="824"/>
                      <a:pt x="273" y="850"/>
                      <a:pt x="314" y="850"/>
                    </a:cubicBezTo>
                    <a:cubicBezTo>
                      <a:pt x="323" y="850"/>
                      <a:pt x="333" y="848"/>
                      <a:pt x="342" y="846"/>
                    </a:cubicBezTo>
                    <a:cubicBezTo>
                      <a:pt x="392" y="830"/>
                      <a:pt x="420" y="777"/>
                      <a:pt x="404" y="726"/>
                    </a:cubicBezTo>
                    <a:lnTo>
                      <a:pt x="198" y="67"/>
                    </a:lnTo>
                    <a:cubicBezTo>
                      <a:pt x="185" y="27"/>
                      <a:pt x="148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66" name="Google Shape;3066;p29"/>
              <p:cNvSpPr/>
              <p:nvPr/>
            </p:nvSpPr>
            <p:spPr>
              <a:xfrm>
                <a:off x="3753400" y="1676475"/>
                <a:ext cx="8350" cy="24375"/>
              </a:xfrm>
              <a:custGeom>
                <a:avLst/>
                <a:gdLst/>
                <a:ahLst/>
                <a:cxnLst/>
                <a:rect l="l" t="t" r="r" b="b"/>
                <a:pathLst>
                  <a:path w="334" h="975" extrusionOk="0">
                    <a:moveTo>
                      <a:pt x="104" y="1"/>
                    </a:moveTo>
                    <a:cubicBezTo>
                      <a:pt x="99" y="1"/>
                      <a:pt x="93" y="1"/>
                      <a:pt x="88" y="2"/>
                    </a:cubicBezTo>
                    <a:cubicBezTo>
                      <a:pt x="36" y="11"/>
                      <a:pt x="1" y="60"/>
                      <a:pt x="10" y="111"/>
                    </a:cubicBezTo>
                    <a:lnTo>
                      <a:pt x="137" y="894"/>
                    </a:lnTo>
                    <a:cubicBezTo>
                      <a:pt x="144" y="942"/>
                      <a:pt x="185" y="975"/>
                      <a:pt x="231" y="975"/>
                    </a:cubicBezTo>
                    <a:lnTo>
                      <a:pt x="232" y="975"/>
                    </a:lnTo>
                    <a:cubicBezTo>
                      <a:pt x="236" y="975"/>
                      <a:pt x="242" y="975"/>
                      <a:pt x="246" y="974"/>
                    </a:cubicBezTo>
                    <a:cubicBezTo>
                      <a:pt x="299" y="965"/>
                      <a:pt x="333" y="916"/>
                      <a:pt x="326" y="864"/>
                    </a:cubicBezTo>
                    <a:lnTo>
                      <a:pt x="197" y="82"/>
                    </a:lnTo>
                    <a:cubicBezTo>
                      <a:pt x="191" y="35"/>
                      <a:pt x="150" y="1"/>
                      <a:pt x="104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67" name="Google Shape;3067;p29"/>
              <p:cNvSpPr/>
              <p:nvPr/>
            </p:nvSpPr>
            <p:spPr>
              <a:xfrm>
                <a:off x="3757500" y="1721850"/>
                <a:ext cx="8100" cy="35700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428" extrusionOk="0">
                    <a:moveTo>
                      <a:pt x="102" y="0"/>
                    </a:moveTo>
                    <a:cubicBezTo>
                      <a:pt x="99" y="0"/>
                      <a:pt x="95" y="0"/>
                      <a:pt x="91" y="1"/>
                    </a:cubicBezTo>
                    <a:cubicBezTo>
                      <a:pt x="38" y="6"/>
                      <a:pt x="0" y="53"/>
                      <a:pt x="6" y="105"/>
                    </a:cubicBezTo>
                    <a:lnTo>
                      <a:pt x="130" y="1341"/>
                    </a:lnTo>
                    <a:cubicBezTo>
                      <a:pt x="134" y="1391"/>
                      <a:pt x="175" y="1427"/>
                      <a:pt x="223" y="1427"/>
                    </a:cubicBezTo>
                    <a:cubicBezTo>
                      <a:pt x="227" y="1427"/>
                      <a:pt x="230" y="1427"/>
                      <a:pt x="233" y="1426"/>
                    </a:cubicBezTo>
                    <a:cubicBezTo>
                      <a:pt x="285" y="1422"/>
                      <a:pt x="324" y="1375"/>
                      <a:pt x="318" y="1322"/>
                    </a:cubicBezTo>
                    <a:lnTo>
                      <a:pt x="195" y="86"/>
                    </a:lnTo>
                    <a:cubicBezTo>
                      <a:pt x="191" y="38"/>
                      <a:pt x="150" y="0"/>
                      <a:pt x="10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68" name="Google Shape;3068;p29"/>
              <p:cNvSpPr/>
              <p:nvPr/>
            </p:nvSpPr>
            <p:spPr>
              <a:xfrm>
                <a:off x="3760700" y="1797075"/>
                <a:ext cx="4800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015" extrusionOk="0">
                    <a:moveTo>
                      <a:pt x="95" y="0"/>
                    </a:moveTo>
                    <a:cubicBezTo>
                      <a:pt x="43" y="0"/>
                      <a:pt x="0" y="42"/>
                      <a:pt x="0" y="95"/>
                    </a:cubicBezTo>
                    <a:lnTo>
                      <a:pt x="0" y="920"/>
                    </a:lnTo>
                    <a:cubicBezTo>
                      <a:pt x="0" y="972"/>
                      <a:pt x="43" y="1015"/>
                      <a:pt x="95" y="1015"/>
                    </a:cubicBezTo>
                    <a:cubicBezTo>
                      <a:pt x="148" y="1015"/>
                      <a:pt x="191" y="972"/>
                      <a:pt x="191" y="920"/>
                    </a:cubicBezTo>
                    <a:lnTo>
                      <a:pt x="191" y="95"/>
                    </a:lnTo>
                    <a:cubicBezTo>
                      <a:pt x="191" y="42"/>
                      <a:pt x="148" y="0"/>
                      <a:pt x="95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69" name="Google Shape;3069;p29"/>
              <p:cNvSpPr/>
              <p:nvPr/>
            </p:nvSpPr>
            <p:spPr>
              <a:xfrm>
                <a:off x="3759625" y="1827950"/>
                <a:ext cx="7000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470" extrusionOk="0">
                    <a:moveTo>
                      <a:pt x="103" y="1"/>
                    </a:moveTo>
                    <a:cubicBezTo>
                      <a:pt x="99" y="1"/>
                      <a:pt x="96" y="1"/>
                      <a:pt x="93" y="1"/>
                    </a:cubicBezTo>
                    <a:cubicBezTo>
                      <a:pt x="40" y="5"/>
                      <a:pt x="0" y="50"/>
                      <a:pt x="4" y="102"/>
                    </a:cubicBezTo>
                    <a:lnTo>
                      <a:pt x="86" y="1380"/>
                    </a:lnTo>
                    <a:cubicBezTo>
                      <a:pt x="90" y="1430"/>
                      <a:pt x="132" y="1470"/>
                      <a:pt x="181" y="1470"/>
                    </a:cubicBezTo>
                    <a:cubicBezTo>
                      <a:pt x="184" y="1470"/>
                      <a:pt x="185" y="1470"/>
                      <a:pt x="187" y="1469"/>
                    </a:cubicBezTo>
                    <a:cubicBezTo>
                      <a:pt x="240" y="1465"/>
                      <a:pt x="280" y="1420"/>
                      <a:pt x="276" y="1368"/>
                    </a:cubicBezTo>
                    <a:lnTo>
                      <a:pt x="195" y="90"/>
                    </a:lnTo>
                    <a:cubicBezTo>
                      <a:pt x="191" y="41"/>
                      <a:pt x="152" y="1"/>
                      <a:pt x="103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70" name="Google Shape;3070;p29"/>
              <p:cNvSpPr/>
              <p:nvPr/>
            </p:nvSpPr>
            <p:spPr>
              <a:xfrm>
                <a:off x="3755400" y="1885650"/>
                <a:ext cx="6125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245" h="809" extrusionOk="0">
                    <a:moveTo>
                      <a:pt x="101" y="0"/>
                    </a:moveTo>
                    <a:cubicBezTo>
                      <a:pt x="98" y="0"/>
                      <a:pt x="95" y="0"/>
                      <a:pt x="92" y="1"/>
                    </a:cubicBezTo>
                    <a:cubicBezTo>
                      <a:pt x="39" y="5"/>
                      <a:pt x="0" y="50"/>
                      <a:pt x="4" y="103"/>
                    </a:cubicBezTo>
                    <a:lnTo>
                      <a:pt x="50" y="722"/>
                    </a:lnTo>
                    <a:cubicBezTo>
                      <a:pt x="55" y="771"/>
                      <a:pt x="95" y="809"/>
                      <a:pt x="145" y="809"/>
                    </a:cubicBezTo>
                    <a:lnTo>
                      <a:pt x="153" y="809"/>
                    </a:lnTo>
                    <a:cubicBezTo>
                      <a:pt x="205" y="805"/>
                      <a:pt x="244" y="759"/>
                      <a:pt x="240" y="707"/>
                    </a:cubicBezTo>
                    <a:lnTo>
                      <a:pt x="194" y="89"/>
                    </a:lnTo>
                    <a:cubicBezTo>
                      <a:pt x="191" y="40"/>
                      <a:pt x="150" y="0"/>
                      <a:pt x="101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71" name="Google Shape;3071;p29"/>
              <p:cNvSpPr/>
              <p:nvPr/>
            </p:nvSpPr>
            <p:spPr>
              <a:xfrm>
                <a:off x="3756575" y="1912450"/>
                <a:ext cx="4775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593" extrusionOk="0">
                    <a:moveTo>
                      <a:pt x="96" y="1"/>
                    </a:moveTo>
                    <a:cubicBezTo>
                      <a:pt x="43" y="1"/>
                      <a:pt x="1" y="43"/>
                      <a:pt x="1" y="96"/>
                    </a:cubicBezTo>
                    <a:lnTo>
                      <a:pt x="1" y="1496"/>
                    </a:lnTo>
                    <a:cubicBezTo>
                      <a:pt x="1" y="1549"/>
                      <a:pt x="43" y="1592"/>
                      <a:pt x="96" y="1592"/>
                    </a:cubicBezTo>
                    <a:cubicBezTo>
                      <a:pt x="149" y="1592"/>
                      <a:pt x="191" y="1549"/>
                      <a:pt x="191" y="1496"/>
                    </a:cubicBezTo>
                    <a:lnTo>
                      <a:pt x="191" y="96"/>
                    </a:lnTo>
                    <a:cubicBezTo>
                      <a:pt x="191" y="43"/>
                      <a:pt x="149" y="1"/>
                      <a:pt x="96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72" name="Google Shape;3072;p29"/>
              <p:cNvSpPr/>
              <p:nvPr/>
            </p:nvSpPr>
            <p:spPr>
              <a:xfrm>
                <a:off x="3733850" y="1930975"/>
                <a:ext cx="5950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893" extrusionOk="0">
                    <a:moveTo>
                      <a:pt x="102" y="1"/>
                    </a:moveTo>
                    <a:cubicBezTo>
                      <a:pt x="99" y="1"/>
                      <a:pt x="96" y="1"/>
                      <a:pt x="93" y="1"/>
                    </a:cubicBezTo>
                    <a:cubicBezTo>
                      <a:pt x="40" y="5"/>
                      <a:pt x="0" y="50"/>
                      <a:pt x="4" y="102"/>
                    </a:cubicBezTo>
                    <a:lnTo>
                      <a:pt x="44" y="803"/>
                    </a:lnTo>
                    <a:cubicBezTo>
                      <a:pt x="48" y="854"/>
                      <a:pt x="90" y="892"/>
                      <a:pt x="139" y="892"/>
                    </a:cubicBezTo>
                    <a:lnTo>
                      <a:pt x="145" y="892"/>
                    </a:lnTo>
                    <a:cubicBezTo>
                      <a:pt x="198" y="889"/>
                      <a:pt x="238" y="844"/>
                      <a:pt x="234" y="792"/>
                    </a:cubicBezTo>
                    <a:lnTo>
                      <a:pt x="193" y="91"/>
                    </a:lnTo>
                    <a:cubicBezTo>
                      <a:pt x="190" y="41"/>
                      <a:pt x="150" y="1"/>
                      <a:pt x="102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73" name="Google Shape;3073;p29"/>
              <p:cNvSpPr/>
              <p:nvPr/>
            </p:nvSpPr>
            <p:spPr>
              <a:xfrm>
                <a:off x="3738050" y="1856825"/>
                <a:ext cx="4750" cy="28475"/>
              </a:xfrm>
              <a:custGeom>
                <a:avLst/>
                <a:gdLst/>
                <a:ahLst/>
                <a:cxnLst/>
                <a:rect l="l" t="t" r="r" b="b"/>
                <a:pathLst>
                  <a:path w="190" h="1139" extrusionOk="0">
                    <a:moveTo>
                      <a:pt x="95" y="0"/>
                    </a:moveTo>
                    <a:cubicBezTo>
                      <a:pt x="42" y="0"/>
                      <a:pt x="0" y="42"/>
                      <a:pt x="0" y="95"/>
                    </a:cubicBezTo>
                    <a:lnTo>
                      <a:pt x="0" y="1043"/>
                    </a:lnTo>
                    <a:cubicBezTo>
                      <a:pt x="0" y="1095"/>
                      <a:pt x="42" y="1138"/>
                      <a:pt x="95" y="1138"/>
                    </a:cubicBezTo>
                    <a:cubicBezTo>
                      <a:pt x="148" y="1138"/>
                      <a:pt x="190" y="1095"/>
                      <a:pt x="190" y="1043"/>
                    </a:cubicBezTo>
                    <a:lnTo>
                      <a:pt x="190" y="95"/>
                    </a:lnTo>
                    <a:cubicBezTo>
                      <a:pt x="190" y="42"/>
                      <a:pt x="148" y="0"/>
                      <a:pt x="95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74" name="Google Shape;3074;p29"/>
              <p:cNvSpPr/>
              <p:nvPr/>
            </p:nvSpPr>
            <p:spPr>
              <a:xfrm>
                <a:off x="3736375" y="1798075"/>
                <a:ext cx="7700" cy="3055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1222" extrusionOk="0">
                    <a:moveTo>
                      <a:pt x="120" y="1"/>
                    </a:moveTo>
                    <a:cubicBezTo>
                      <a:pt x="71" y="1"/>
                      <a:pt x="29" y="40"/>
                      <a:pt x="26" y="89"/>
                    </a:cubicBezTo>
                    <a:cubicBezTo>
                      <a:pt x="1" y="446"/>
                      <a:pt x="30" y="801"/>
                      <a:pt x="110" y="1148"/>
                    </a:cubicBezTo>
                    <a:cubicBezTo>
                      <a:pt x="121" y="1192"/>
                      <a:pt x="160" y="1222"/>
                      <a:pt x="203" y="1222"/>
                    </a:cubicBezTo>
                    <a:cubicBezTo>
                      <a:pt x="211" y="1222"/>
                      <a:pt x="217" y="1221"/>
                      <a:pt x="225" y="1220"/>
                    </a:cubicBezTo>
                    <a:cubicBezTo>
                      <a:pt x="276" y="1208"/>
                      <a:pt x="308" y="1156"/>
                      <a:pt x="296" y="1105"/>
                    </a:cubicBezTo>
                    <a:cubicBezTo>
                      <a:pt x="219" y="777"/>
                      <a:pt x="193" y="439"/>
                      <a:pt x="216" y="102"/>
                    </a:cubicBezTo>
                    <a:cubicBezTo>
                      <a:pt x="219" y="51"/>
                      <a:pt x="180" y="5"/>
                      <a:pt x="128" y="1"/>
                    </a:cubicBezTo>
                    <a:cubicBezTo>
                      <a:pt x="125" y="1"/>
                      <a:pt x="123" y="1"/>
                      <a:pt x="12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75" name="Google Shape;3075;p29"/>
              <p:cNvSpPr/>
              <p:nvPr/>
            </p:nvSpPr>
            <p:spPr>
              <a:xfrm>
                <a:off x="3736900" y="1744525"/>
                <a:ext cx="6825" cy="3265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306" extrusionOk="0">
                    <a:moveTo>
                      <a:pt x="101" y="0"/>
                    </a:moveTo>
                    <a:cubicBezTo>
                      <a:pt x="49" y="0"/>
                      <a:pt x="6" y="42"/>
                      <a:pt x="6" y="94"/>
                    </a:cubicBezTo>
                    <a:cubicBezTo>
                      <a:pt x="1" y="470"/>
                      <a:pt x="25" y="850"/>
                      <a:pt x="76" y="1222"/>
                    </a:cubicBezTo>
                    <a:cubicBezTo>
                      <a:pt x="83" y="1271"/>
                      <a:pt x="123" y="1305"/>
                      <a:pt x="170" y="1305"/>
                    </a:cubicBezTo>
                    <a:cubicBezTo>
                      <a:pt x="174" y="1305"/>
                      <a:pt x="179" y="1305"/>
                      <a:pt x="183" y="1304"/>
                    </a:cubicBezTo>
                    <a:cubicBezTo>
                      <a:pt x="236" y="1297"/>
                      <a:pt x="272" y="1249"/>
                      <a:pt x="265" y="1197"/>
                    </a:cubicBezTo>
                    <a:cubicBezTo>
                      <a:pt x="215" y="834"/>
                      <a:pt x="192" y="463"/>
                      <a:pt x="196" y="96"/>
                    </a:cubicBezTo>
                    <a:cubicBezTo>
                      <a:pt x="197" y="44"/>
                      <a:pt x="155" y="0"/>
                      <a:pt x="10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076" name="Google Shape;3076;p29"/>
              <p:cNvSpPr/>
              <p:nvPr/>
            </p:nvSpPr>
            <p:spPr>
              <a:xfrm>
                <a:off x="3733350" y="1691950"/>
                <a:ext cx="7650" cy="31600"/>
              </a:xfrm>
              <a:custGeom>
                <a:avLst/>
                <a:gdLst/>
                <a:ahLst/>
                <a:cxnLst/>
                <a:rect l="l" t="t" r="r" b="b"/>
                <a:pathLst>
                  <a:path w="306" h="1264" extrusionOk="0">
                    <a:moveTo>
                      <a:pt x="115" y="1"/>
                    </a:moveTo>
                    <a:cubicBezTo>
                      <a:pt x="66" y="1"/>
                      <a:pt x="26" y="41"/>
                      <a:pt x="24" y="91"/>
                    </a:cubicBezTo>
                    <a:cubicBezTo>
                      <a:pt x="0" y="458"/>
                      <a:pt x="29" y="828"/>
                      <a:pt x="108" y="1188"/>
                    </a:cubicBezTo>
                    <a:cubicBezTo>
                      <a:pt x="117" y="1233"/>
                      <a:pt x="157" y="1263"/>
                      <a:pt x="200" y="1263"/>
                    </a:cubicBezTo>
                    <a:cubicBezTo>
                      <a:pt x="207" y="1263"/>
                      <a:pt x="215" y="1262"/>
                      <a:pt x="221" y="1261"/>
                    </a:cubicBezTo>
                    <a:cubicBezTo>
                      <a:pt x="272" y="1250"/>
                      <a:pt x="305" y="1199"/>
                      <a:pt x="294" y="1147"/>
                    </a:cubicBezTo>
                    <a:cubicBezTo>
                      <a:pt x="219" y="805"/>
                      <a:pt x="193" y="453"/>
                      <a:pt x="213" y="102"/>
                    </a:cubicBezTo>
                    <a:cubicBezTo>
                      <a:pt x="217" y="50"/>
                      <a:pt x="177" y="5"/>
                      <a:pt x="124" y="1"/>
                    </a:cubicBezTo>
                    <a:cubicBezTo>
                      <a:pt x="121" y="1"/>
                      <a:pt x="118" y="1"/>
                      <a:pt x="115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</p:grpSp>
      </p:grpSp>
      <p:grpSp>
        <p:nvGrpSpPr>
          <p:cNvPr id="3077" name="Google Shape;3077;p29"/>
          <p:cNvGrpSpPr/>
          <p:nvPr/>
        </p:nvGrpSpPr>
        <p:grpSpPr>
          <a:xfrm>
            <a:off x="477412" y="5821547"/>
            <a:ext cx="701133" cy="869542"/>
            <a:chOff x="2100500" y="1458275"/>
            <a:chExt cx="159000" cy="248050"/>
          </a:xfrm>
        </p:grpSpPr>
        <p:sp>
          <p:nvSpPr>
            <p:cNvPr id="3078" name="Google Shape;3078;p29"/>
            <p:cNvSpPr/>
            <p:nvPr/>
          </p:nvSpPr>
          <p:spPr>
            <a:xfrm>
              <a:off x="2140475" y="1458275"/>
              <a:ext cx="64750" cy="247950"/>
            </a:xfrm>
            <a:custGeom>
              <a:avLst/>
              <a:gdLst/>
              <a:ahLst/>
              <a:cxnLst/>
              <a:rect l="l" t="t" r="r" b="b"/>
              <a:pathLst>
                <a:path w="2590" h="9918" extrusionOk="0">
                  <a:moveTo>
                    <a:pt x="1433" y="0"/>
                  </a:moveTo>
                  <a:lnTo>
                    <a:pt x="1433" y="0"/>
                  </a:lnTo>
                  <a:cubicBezTo>
                    <a:pt x="1805" y="1618"/>
                    <a:pt x="1614" y="3360"/>
                    <a:pt x="902" y="4860"/>
                  </a:cubicBezTo>
                  <a:cubicBezTo>
                    <a:pt x="675" y="5337"/>
                    <a:pt x="231" y="5891"/>
                    <a:pt x="126" y="6405"/>
                  </a:cubicBezTo>
                  <a:cubicBezTo>
                    <a:pt x="1" y="7009"/>
                    <a:pt x="472" y="7818"/>
                    <a:pt x="801" y="8289"/>
                  </a:cubicBezTo>
                  <a:cubicBezTo>
                    <a:pt x="1228" y="8900"/>
                    <a:pt x="1783" y="9411"/>
                    <a:pt x="2332" y="9918"/>
                  </a:cubicBezTo>
                  <a:cubicBezTo>
                    <a:pt x="1798" y="9094"/>
                    <a:pt x="1381" y="8140"/>
                    <a:pt x="1463" y="7163"/>
                  </a:cubicBezTo>
                  <a:cubicBezTo>
                    <a:pt x="1551" y="6098"/>
                    <a:pt x="2056" y="5099"/>
                    <a:pt x="2299" y="4077"/>
                  </a:cubicBezTo>
                  <a:cubicBezTo>
                    <a:pt x="2590" y="2862"/>
                    <a:pt x="2176" y="1601"/>
                    <a:pt x="1768" y="420"/>
                  </a:cubicBezTo>
                  <a:cubicBezTo>
                    <a:pt x="1706" y="242"/>
                    <a:pt x="1617" y="39"/>
                    <a:pt x="14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079" name="Google Shape;3079;p29"/>
            <p:cNvSpPr/>
            <p:nvPr/>
          </p:nvSpPr>
          <p:spPr>
            <a:xfrm>
              <a:off x="2100500" y="1549475"/>
              <a:ext cx="98525" cy="156750"/>
            </a:xfrm>
            <a:custGeom>
              <a:avLst/>
              <a:gdLst/>
              <a:ahLst/>
              <a:cxnLst/>
              <a:rect l="l" t="t" r="r" b="b"/>
              <a:pathLst>
                <a:path w="3941" h="6270" extrusionOk="0">
                  <a:moveTo>
                    <a:pt x="56" y="1"/>
                  </a:moveTo>
                  <a:cubicBezTo>
                    <a:pt x="187" y="582"/>
                    <a:pt x="229" y="1182"/>
                    <a:pt x="179" y="1775"/>
                  </a:cubicBezTo>
                  <a:cubicBezTo>
                    <a:pt x="131" y="2343"/>
                    <a:pt x="0" y="2909"/>
                    <a:pt x="45" y="3476"/>
                  </a:cubicBezTo>
                  <a:cubicBezTo>
                    <a:pt x="110" y="4315"/>
                    <a:pt x="610" y="5087"/>
                    <a:pt x="1297" y="5558"/>
                  </a:cubicBezTo>
                  <a:cubicBezTo>
                    <a:pt x="1682" y="5820"/>
                    <a:pt x="1909" y="5784"/>
                    <a:pt x="2340" y="5811"/>
                  </a:cubicBezTo>
                  <a:cubicBezTo>
                    <a:pt x="2616" y="5828"/>
                    <a:pt x="2889" y="5887"/>
                    <a:pt x="3154" y="5968"/>
                  </a:cubicBezTo>
                  <a:cubicBezTo>
                    <a:pt x="3288" y="6008"/>
                    <a:pt x="3421" y="6055"/>
                    <a:pt x="3552" y="6104"/>
                  </a:cubicBezTo>
                  <a:cubicBezTo>
                    <a:pt x="3616" y="6130"/>
                    <a:pt x="3680" y="6155"/>
                    <a:pt x="3743" y="6183"/>
                  </a:cubicBezTo>
                  <a:cubicBezTo>
                    <a:pt x="3799" y="6206"/>
                    <a:pt x="3861" y="6224"/>
                    <a:pt x="3914" y="6252"/>
                  </a:cubicBezTo>
                  <a:cubicBezTo>
                    <a:pt x="3920" y="6256"/>
                    <a:pt x="3926" y="6260"/>
                    <a:pt x="3932" y="6264"/>
                  </a:cubicBezTo>
                  <a:lnTo>
                    <a:pt x="3932" y="6264"/>
                  </a:lnTo>
                  <a:cubicBezTo>
                    <a:pt x="3888" y="6229"/>
                    <a:pt x="3850" y="6172"/>
                    <a:pt x="3810" y="6131"/>
                  </a:cubicBezTo>
                  <a:cubicBezTo>
                    <a:pt x="3764" y="6085"/>
                    <a:pt x="3715" y="6039"/>
                    <a:pt x="3664" y="5998"/>
                  </a:cubicBezTo>
                  <a:cubicBezTo>
                    <a:pt x="3573" y="5926"/>
                    <a:pt x="3470" y="5876"/>
                    <a:pt x="3375" y="5807"/>
                  </a:cubicBezTo>
                  <a:cubicBezTo>
                    <a:pt x="3195" y="5678"/>
                    <a:pt x="3007" y="5560"/>
                    <a:pt x="2821" y="5440"/>
                  </a:cubicBezTo>
                  <a:cubicBezTo>
                    <a:pt x="2449" y="5201"/>
                    <a:pt x="2077" y="4951"/>
                    <a:pt x="1795" y="4605"/>
                  </a:cubicBezTo>
                  <a:cubicBezTo>
                    <a:pt x="1704" y="4490"/>
                    <a:pt x="1622" y="4368"/>
                    <a:pt x="1554" y="4238"/>
                  </a:cubicBezTo>
                  <a:cubicBezTo>
                    <a:pt x="1395" y="3943"/>
                    <a:pt x="1300" y="3616"/>
                    <a:pt x="1221" y="3291"/>
                  </a:cubicBezTo>
                  <a:cubicBezTo>
                    <a:pt x="949" y="2145"/>
                    <a:pt x="842" y="878"/>
                    <a:pt x="56" y="1"/>
                  </a:cubicBezTo>
                  <a:close/>
                  <a:moveTo>
                    <a:pt x="3932" y="6264"/>
                  </a:moveTo>
                  <a:cubicBezTo>
                    <a:pt x="3935" y="6266"/>
                    <a:pt x="3938" y="6268"/>
                    <a:pt x="3940" y="6270"/>
                  </a:cubicBezTo>
                  <a:cubicBezTo>
                    <a:pt x="3938" y="6268"/>
                    <a:pt x="3935" y="6266"/>
                    <a:pt x="3932" y="62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080" name="Google Shape;3080;p29"/>
            <p:cNvSpPr/>
            <p:nvPr/>
          </p:nvSpPr>
          <p:spPr>
            <a:xfrm>
              <a:off x="2188425" y="1550725"/>
              <a:ext cx="47825" cy="155600"/>
            </a:xfrm>
            <a:custGeom>
              <a:avLst/>
              <a:gdLst/>
              <a:ahLst/>
              <a:cxnLst/>
              <a:rect l="l" t="t" r="r" b="b"/>
              <a:pathLst>
                <a:path w="1913" h="6224" extrusionOk="0">
                  <a:moveTo>
                    <a:pt x="858" y="1"/>
                  </a:moveTo>
                  <a:lnTo>
                    <a:pt x="858" y="1"/>
                  </a:lnTo>
                  <a:cubicBezTo>
                    <a:pt x="1337" y="1195"/>
                    <a:pt x="1238" y="2606"/>
                    <a:pt x="594" y="3721"/>
                  </a:cubicBezTo>
                  <a:cubicBezTo>
                    <a:pt x="434" y="4000"/>
                    <a:pt x="240" y="4264"/>
                    <a:pt x="128" y="4566"/>
                  </a:cubicBezTo>
                  <a:cubicBezTo>
                    <a:pt x="34" y="4827"/>
                    <a:pt x="0" y="5109"/>
                    <a:pt x="43" y="5384"/>
                  </a:cubicBezTo>
                  <a:cubicBezTo>
                    <a:pt x="64" y="5512"/>
                    <a:pt x="109" y="5627"/>
                    <a:pt x="149" y="5749"/>
                  </a:cubicBezTo>
                  <a:cubicBezTo>
                    <a:pt x="188" y="5866"/>
                    <a:pt x="237" y="5982"/>
                    <a:pt x="307" y="6084"/>
                  </a:cubicBezTo>
                  <a:cubicBezTo>
                    <a:pt x="343" y="6135"/>
                    <a:pt x="382" y="6182"/>
                    <a:pt x="427" y="6223"/>
                  </a:cubicBezTo>
                  <a:lnTo>
                    <a:pt x="427" y="6223"/>
                  </a:lnTo>
                  <a:cubicBezTo>
                    <a:pt x="420" y="6216"/>
                    <a:pt x="418" y="6160"/>
                    <a:pt x="414" y="6147"/>
                  </a:cubicBezTo>
                  <a:cubicBezTo>
                    <a:pt x="407" y="6122"/>
                    <a:pt x="400" y="6099"/>
                    <a:pt x="397" y="6072"/>
                  </a:cubicBezTo>
                  <a:cubicBezTo>
                    <a:pt x="390" y="6018"/>
                    <a:pt x="389" y="5963"/>
                    <a:pt x="391" y="5909"/>
                  </a:cubicBezTo>
                  <a:cubicBezTo>
                    <a:pt x="398" y="5794"/>
                    <a:pt x="421" y="5679"/>
                    <a:pt x="455" y="5570"/>
                  </a:cubicBezTo>
                  <a:cubicBezTo>
                    <a:pt x="523" y="5356"/>
                    <a:pt x="633" y="5147"/>
                    <a:pt x="782" y="4978"/>
                  </a:cubicBezTo>
                  <a:cubicBezTo>
                    <a:pt x="794" y="4965"/>
                    <a:pt x="806" y="4952"/>
                    <a:pt x="818" y="4938"/>
                  </a:cubicBezTo>
                  <a:cubicBezTo>
                    <a:pt x="1086" y="4665"/>
                    <a:pt x="1323" y="4344"/>
                    <a:pt x="1503" y="3996"/>
                  </a:cubicBezTo>
                  <a:cubicBezTo>
                    <a:pt x="1675" y="3661"/>
                    <a:pt x="1794" y="3301"/>
                    <a:pt x="1833" y="2930"/>
                  </a:cubicBezTo>
                  <a:cubicBezTo>
                    <a:pt x="1912" y="2176"/>
                    <a:pt x="1675" y="1423"/>
                    <a:pt x="1374" y="727"/>
                  </a:cubicBezTo>
                  <a:cubicBezTo>
                    <a:pt x="1253" y="450"/>
                    <a:pt x="1111" y="164"/>
                    <a:pt x="858" y="1"/>
                  </a:cubicBezTo>
                  <a:close/>
                  <a:moveTo>
                    <a:pt x="427" y="6223"/>
                  </a:moveTo>
                  <a:cubicBezTo>
                    <a:pt x="428" y="6223"/>
                    <a:pt x="428" y="6223"/>
                    <a:pt x="428" y="6223"/>
                  </a:cubicBezTo>
                  <a:cubicBezTo>
                    <a:pt x="428" y="6223"/>
                    <a:pt x="428" y="6223"/>
                    <a:pt x="427" y="62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081" name="Google Shape;3081;p29"/>
            <p:cNvSpPr/>
            <p:nvPr/>
          </p:nvSpPr>
          <p:spPr>
            <a:xfrm>
              <a:off x="2197950" y="1641275"/>
              <a:ext cx="61550" cy="64650"/>
            </a:xfrm>
            <a:custGeom>
              <a:avLst/>
              <a:gdLst/>
              <a:ahLst/>
              <a:cxnLst/>
              <a:rect l="l" t="t" r="r" b="b"/>
              <a:pathLst>
                <a:path w="2462" h="2586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2401" y="240"/>
                    <a:pt x="2210" y="424"/>
                    <a:pt x="2008" y="567"/>
                  </a:cubicBezTo>
                  <a:cubicBezTo>
                    <a:pt x="1738" y="757"/>
                    <a:pt x="1436" y="896"/>
                    <a:pt x="1145" y="1051"/>
                  </a:cubicBezTo>
                  <a:cubicBezTo>
                    <a:pt x="855" y="1207"/>
                    <a:pt x="569" y="1385"/>
                    <a:pt x="354" y="1635"/>
                  </a:cubicBezTo>
                  <a:cubicBezTo>
                    <a:pt x="172" y="1844"/>
                    <a:pt x="97" y="2060"/>
                    <a:pt x="36" y="2328"/>
                  </a:cubicBezTo>
                  <a:cubicBezTo>
                    <a:pt x="18" y="2404"/>
                    <a:pt x="0" y="2483"/>
                    <a:pt x="17" y="2558"/>
                  </a:cubicBezTo>
                  <a:cubicBezTo>
                    <a:pt x="20" y="2568"/>
                    <a:pt x="23" y="2579"/>
                    <a:pt x="32" y="2584"/>
                  </a:cubicBezTo>
                  <a:cubicBezTo>
                    <a:pt x="35" y="2585"/>
                    <a:pt x="37" y="2585"/>
                    <a:pt x="40" y="2585"/>
                  </a:cubicBezTo>
                  <a:cubicBezTo>
                    <a:pt x="50" y="2585"/>
                    <a:pt x="61" y="2576"/>
                    <a:pt x="69" y="2568"/>
                  </a:cubicBezTo>
                  <a:cubicBezTo>
                    <a:pt x="310" y="2323"/>
                    <a:pt x="609" y="2023"/>
                    <a:pt x="932" y="1899"/>
                  </a:cubicBezTo>
                  <a:cubicBezTo>
                    <a:pt x="1293" y="1760"/>
                    <a:pt x="1613" y="1596"/>
                    <a:pt x="1881" y="1310"/>
                  </a:cubicBezTo>
                  <a:cubicBezTo>
                    <a:pt x="2216" y="955"/>
                    <a:pt x="2423" y="485"/>
                    <a:pt x="24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grpSp>
        <p:nvGrpSpPr>
          <p:cNvPr id="3082" name="Google Shape;3082;p29"/>
          <p:cNvGrpSpPr/>
          <p:nvPr/>
        </p:nvGrpSpPr>
        <p:grpSpPr>
          <a:xfrm>
            <a:off x="10603109" y="5821547"/>
            <a:ext cx="701133" cy="869542"/>
            <a:chOff x="2100500" y="1458275"/>
            <a:chExt cx="159000" cy="248050"/>
          </a:xfrm>
        </p:grpSpPr>
        <p:sp>
          <p:nvSpPr>
            <p:cNvPr id="3083" name="Google Shape;3083;p29"/>
            <p:cNvSpPr/>
            <p:nvPr/>
          </p:nvSpPr>
          <p:spPr>
            <a:xfrm>
              <a:off x="2140475" y="1458275"/>
              <a:ext cx="64750" cy="247950"/>
            </a:xfrm>
            <a:custGeom>
              <a:avLst/>
              <a:gdLst/>
              <a:ahLst/>
              <a:cxnLst/>
              <a:rect l="l" t="t" r="r" b="b"/>
              <a:pathLst>
                <a:path w="2590" h="9918" extrusionOk="0">
                  <a:moveTo>
                    <a:pt x="1433" y="0"/>
                  </a:moveTo>
                  <a:lnTo>
                    <a:pt x="1433" y="0"/>
                  </a:lnTo>
                  <a:cubicBezTo>
                    <a:pt x="1805" y="1618"/>
                    <a:pt x="1614" y="3360"/>
                    <a:pt x="902" y="4860"/>
                  </a:cubicBezTo>
                  <a:cubicBezTo>
                    <a:pt x="675" y="5337"/>
                    <a:pt x="231" y="5891"/>
                    <a:pt x="126" y="6405"/>
                  </a:cubicBezTo>
                  <a:cubicBezTo>
                    <a:pt x="1" y="7009"/>
                    <a:pt x="472" y="7818"/>
                    <a:pt x="801" y="8289"/>
                  </a:cubicBezTo>
                  <a:cubicBezTo>
                    <a:pt x="1228" y="8900"/>
                    <a:pt x="1783" y="9411"/>
                    <a:pt x="2332" y="9918"/>
                  </a:cubicBezTo>
                  <a:cubicBezTo>
                    <a:pt x="1798" y="9094"/>
                    <a:pt x="1381" y="8140"/>
                    <a:pt x="1463" y="7163"/>
                  </a:cubicBezTo>
                  <a:cubicBezTo>
                    <a:pt x="1551" y="6098"/>
                    <a:pt x="2056" y="5099"/>
                    <a:pt x="2299" y="4077"/>
                  </a:cubicBezTo>
                  <a:cubicBezTo>
                    <a:pt x="2590" y="2862"/>
                    <a:pt x="2176" y="1601"/>
                    <a:pt x="1768" y="420"/>
                  </a:cubicBezTo>
                  <a:cubicBezTo>
                    <a:pt x="1706" y="242"/>
                    <a:pt x="1617" y="39"/>
                    <a:pt x="14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084" name="Google Shape;3084;p29"/>
            <p:cNvSpPr/>
            <p:nvPr/>
          </p:nvSpPr>
          <p:spPr>
            <a:xfrm>
              <a:off x="2100500" y="1549475"/>
              <a:ext cx="98525" cy="156750"/>
            </a:xfrm>
            <a:custGeom>
              <a:avLst/>
              <a:gdLst/>
              <a:ahLst/>
              <a:cxnLst/>
              <a:rect l="l" t="t" r="r" b="b"/>
              <a:pathLst>
                <a:path w="3941" h="6270" extrusionOk="0">
                  <a:moveTo>
                    <a:pt x="56" y="1"/>
                  </a:moveTo>
                  <a:cubicBezTo>
                    <a:pt x="187" y="582"/>
                    <a:pt x="229" y="1182"/>
                    <a:pt x="179" y="1775"/>
                  </a:cubicBezTo>
                  <a:cubicBezTo>
                    <a:pt x="131" y="2343"/>
                    <a:pt x="0" y="2909"/>
                    <a:pt x="45" y="3476"/>
                  </a:cubicBezTo>
                  <a:cubicBezTo>
                    <a:pt x="110" y="4315"/>
                    <a:pt x="610" y="5087"/>
                    <a:pt x="1297" y="5558"/>
                  </a:cubicBezTo>
                  <a:cubicBezTo>
                    <a:pt x="1682" y="5820"/>
                    <a:pt x="1909" y="5784"/>
                    <a:pt x="2340" y="5811"/>
                  </a:cubicBezTo>
                  <a:cubicBezTo>
                    <a:pt x="2616" y="5828"/>
                    <a:pt x="2889" y="5887"/>
                    <a:pt x="3154" y="5968"/>
                  </a:cubicBezTo>
                  <a:cubicBezTo>
                    <a:pt x="3288" y="6008"/>
                    <a:pt x="3421" y="6055"/>
                    <a:pt x="3552" y="6104"/>
                  </a:cubicBezTo>
                  <a:cubicBezTo>
                    <a:pt x="3616" y="6130"/>
                    <a:pt x="3680" y="6155"/>
                    <a:pt x="3743" y="6183"/>
                  </a:cubicBezTo>
                  <a:cubicBezTo>
                    <a:pt x="3799" y="6206"/>
                    <a:pt x="3861" y="6224"/>
                    <a:pt x="3914" y="6252"/>
                  </a:cubicBezTo>
                  <a:cubicBezTo>
                    <a:pt x="3920" y="6256"/>
                    <a:pt x="3926" y="6260"/>
                    <a:pt x="3932" y="6264"/>
                  </a:cubicBezTo>
                  <a:lnTo>
                    <a:pt x="3932" y="6264"/>
                  </a:lnTo>
                  <a:cubicBezTo>
                    <a:pt x="3888" y="6229"/>
                    <a:pt x="3850" y="6172"/>
                    <a:pt x="3810" y="6131"/>
                  </a:cubicBezTo>
                  <a:cubicBezTo>
                    <a:pt x="3764" y="6085"/>
                    <a:pt x="3715" y="6039"/>
                    <a:pt x="3664" y="5998"/>
                  </a:cubicBezTo>
                  <a:cubicBezTo>
                    <a:pt x="3573" y="5926"/>
                    <a:pt x="3470" y="5876"/>
                    <a:pt x="3375" y="5807"/>
                  </a:cubicBezTo>
                  <a:cubicBezTo>
                    <a:pt x="3195" y="5678"/>
                    <a:pt x="3007" y="5560"/>
                    <a:pt x="2821" y="5440"/>
                  </a:cubicBezTo>
                  <a:cubicBezTo>
                    <a:pt x="2449" y="5201"/>
                    <a:pt x="2077" y="4951"/>
                    <a:pt x="1795" y="4605"/>
                  </a:cubicBezTo>
                  <a:cubicBezTo>
                    <a:pt x="1704" y="4490"/>
                    <a:pt x="1622" y="4368"/>
                    <a:pt x="1554" y="4238"/>
                  </a:cubicBezTo>
                  <a:cubicBezTo>
                    <a:pt x="1395" y="3943"/>
                    <a:pt x="1300" y="3616"/>
                    <a:pt x="1221" y="3291"/>
                  </a:cubicBezTo>
                  <a:cubicBezTo>
                    <a:pt x="949" y="2145"/>
                    <a:pt x="842" y="878"/>
                    <a:pt x="56" y="1"/>
                  </a:cubicBezTo>
                  <a:close/>
                  <a:moveTo>
                    <a:pt x="3932" y="6264"/>
                  </a:moveTo>
                  <a:cubicBezTo>
                    <a:pt x="3935" y="6266"/>
                    <a:pt x="3938" y="6268"/>
                    <a:pt x="3940" y="6270"/>
                  </a:cubicBezTo>
                  <a:cubicBezTo>
                    <a:pt x="3938" y="6268"/>
                    <a:pt x="3935" y="6266"/>
                    <a:pt x="3932" y="62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085" name="Google Shape;3085;p29"/>
            <p:cNvSpPr/>
            <p:nvPr/>
          </p:nvSpPr>
          <p:spPr>
            <a:xfrm>
              <a:off x="2188425" y="1550725"/>
              <a:ext cx="47825" cy="155600"/>
            </a:xfrm>
            <a:custGeom>
              <a:avLst/>
              <a:gdLst/>
              <a:ahLst/>
              <a:cxnLst/>
              <a:rect l="l" t="t" r="r" b="b"/>
              <a:pathLst>
                <a:path w="1913" h="6224" extrusionOk="0">
                  <a:moveTo>
                    <a:pt x="858" y="1"/>
                  </a:moveTo>
                  <a:lnTo>
                    <a:pt x="858" y="1"/>
                  </a:lnTo>
                  <a:cubicBezTo>
                    <a:pt x="1337" y="1195"/>
                    <a:pt x="1238" y="2606"/>
                    <a:pt x="594" y="3721"/>
                  </a:cubicBezTo>
                  <a:cubicBezTo>
                    <a:pt x="434" y="4000"/>
                    <a:pt x="240" y="4264"/>
                    <a:pt x="128" y="4566"/>
                  </a:cubicBezTo>
                  <a:cubicBezTo>
                    <a:pt x="34" y="4827"/>
                    <a:pt x="0" y="5109"/>
                    <a:pt x="43" y="5384"/>
                  </a:cubicBezTo>
                  <a:cubicBezTo>
                    <a:pt x="64" y="5512"/>
                    <a:pt x="109" y="5627"/>
                    <a:pt x="149" y="5749"/>
                  </a:cubicBezTo>
                  <a:cubicBezTo>
                    <a:pt x="188" y="5866"/>
                    <a:pt x="237" y="5982"/>
                    <a:pt x="307" y="6084"/>
                  </a:cubicBezTo>
                  <a:cubicBezTo>
                    <a:pt x="343" y="6135"/>
                    <a:pt x="382" y="6182"/>
                    <a:pt x="427" y="6223"/>
                  </a:cubicBezTo>
                  <a:lnTo>
                    <a:pt x="427" y="6223"/>
                  </a:lnTo>
                  <a:cubicBezTo>
                    <a:pt x="420" y="6216"/>
                    <a:pt x="418" y="6160"/>
                    <a:pt x="414" y="6147"/>
                  </a:cubicBezTo>
                  <a:cubicBezTo>
                    <a:pt x="407" y="6122"/>
                    <a:pt x="400" y="6099"/>
                    <a:pt x="397" y="6072"/>
                  </a:cubicBezTo>
                  <a:cubicBezTo>
                    <a:pt x="390" y="6018"/>
                    <a:pt x="389" y="5963"/>
                    <a:pt x="391" y="5909"/>
                  </a:cubicBezTo>
                  <a:cubicBezTo>
                    <a:pt x="398" y="5794"/>
                    <a:pt x="421" y="5679"/>
                    <a:pt x="455" y="5570"/>
                  </a:cubicBezTo>
                  <a:cubicBezTo>
                    <a:pt x="523" y="5356"/>
                    <a:pt x="633" y="5147"/>
                    <a:pt x="782" y="4978"/>
                  </a:cubicBezTo>
                  <a:cubicBezTo>
                    <a:pt x="794" y="4965"/>
                    <a:pt x="806" y="4952"/>
                    <a:pt x="818" y="4938"/>
                  </a:cubicBezTo>
                  <a:cubicBezTo>
                    <a:pt x="1086" y="4665"/>
                    <a:pt x="1323" y="4344"/>
                    <a:pt x="1503" y="3996"/>
                  </a:cubicBezTo>
                  <a:cubicBezTo>
                    <a:pt x="1675" y="3661"/>
                    <a:pt x="1794" y="3301"/>
                    <a:pt x="1833" y="2930"/>
                  </a:cubicBezTo>
                  <a:cubicBezTo>
                    <a:pt x="1912" y="2176"/>
                    <a:pt x="1675" y="1423"/>
                    <a:pt x="1374" y="727"/>
                  </a:cubicBezTo>
                  <a:cubicBezTo>
                    <a:pt x="1253" y="450"/>
                    <a:pt x="1111" y="164"/>
                    <a:pt x="858" y="1"/>
                  </a:cubicBezTo>
                  <a:close/>
                  <a:moveTo>
                    <a:pt x="427" y="6223"/>
                  </a:moveTo>
                  <a:cubicBezTo>
                    <a:pt x="428" y="6223"/>
                    <a:pt x="428" y="6223"/>
                    <a:pt x="428" y="6223"/>
                  </a:cubicBezTo>
                  <a:cubicBezTo>
                    <a:pt x="428" y="6223"/>
                    <a:pt x="428" y="6223"/>
                    <a:pt x="427" y="62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086" name="Google Shape;3086;p29"/>
            <p:cNvSpPr/>
            <p:nvPr/>
          </p:nvSpPr>
          <p:spPr>
            <a:xfrm>
              <a:off x="2197950" y="1641275"/>
              <a:ext cx="61550" cy="64650"/>
            </a:xfrm>
            <a:custGeom>
              <a:avLst/>
              <a:gdLst/>
              <a:ahLst/>
              <a:cxnLst/>
              <a:rect l="l" t="t" r="r" b="b"/>
              <a:pathLst>
                <a:path w="2462" h="2586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2401" y="240"/>
                    <a:pt x="2210" y="424"/>
                    <a:pt x="2008" y="567"/>
                  </a:cubicBezTo>
                  <a:cubicBezTo>
                    <a:pt x="1738" y="757"/>
                    <a:pt x="1436" y="896"/>
                    <a:pt x="1145" y="1051"/>
                  </a:cubicBezTo>
                  <a:cubicBezTo>
                    <a:pt x="855" y="1207"/>
                    <a:pt x="569" y="1385"/>
                    <a:pt x="354" y="1635"/>
                  </a:cubicBezTo>
                  <a:cubicBezTo>
                    <a:pt x="172" y="1844"/>
                    <a:pt x="97" y="2060"/>
                    <a:pt x="36" y="2328"/>
                  </a:cubicBezTo>
                  <a:cubicBezTo>
                    <a:pt x="18" y="2404"/>
                    <a:pt x="0" y="2483"/>
                    <a:pt x="17" y="2558"/>
                  </a:cubicBezTo>
                  <a:cubicBezTo>
                    <a:pt x="20" y="2568"/>
                    <a:pt x="23" y="2579"/>
                    <a:pt x="32" y="2584"/>
                  </a:cubicBezTo>
                  <a:cubicBezTo>
                    <a:pt x="35" y="2585"/>
                    <a:pt x="37" y="2585"/>
                    <a:pt x="40" y="2585"/>
                  </a:cubicBezTo>
                  <a:cubicBezTo>
                    <a:pt x="50" y="2585"/>
                    <a:pt x="61" y="2576"/>
                    <a:pt x="69" y="2568"/>
                  </a:cubicBezTo>
                  <a:cubicBezTo>
                    <a:pt x="310" y="2323"/>
                    <a:pt x="609" y="2023"/>
                    <a:pt x="932" y="1899"/>
                  </a:cubicBezTo>
                  <a:cubicBezTo>
                    <a:pt x="1293" y="1760"/>
                    <a:pt x="1613" y="1596"/>
                    <a:pt x="1881" y="1310"/>
                  </a:cubicBezTo>
                  <a:cubicBezTo>
                    <a:pt x="2216" y="955"/>
                    <a:pt x="2423" y="485"/>
                    <a:pt x="24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3098" name="Google Shape;3098;p29"/>
          <p:cNvSpPr/>
          <p:nvPr/>
        </p:nvSpPr>
        <p:spPr>
          <a:xfrm>
            <a:off x="9566091" y="6514833"/>
            <a:ext cx="474018" cy="232258"/>
          </a:xfrm>
          <a:custGeom>
            <a:avLst/>
            <a:gdLst/>
            <a:ahLst/>
            <a:cxnLst/>
            <a:rect l="l" t="t" r="r" b="b"/>
            <a:pathLst>
              <a:path w="2510" h="1547" extrusionOk="0">
                <a:moveTo>
                  <a:pt x="1354" y="1"/>
                </a:moveTo>
                <a:cubicBezTo>
                  <a:pt x="1283" y="1"/>
                  <a:pt x="1216" y="14"/>
                  <a:pt x="1156" y="44"/>
                </a:cubicBezTo>
                <a:cubicBezTo>
                  <a:pt x="825" y="211"/>
                  <a:pt x="1" y="964"/>
                  <a:pt x="257" y="1413"/>
                </a:cubicBezTo>
                <a:cubicBezTo>
                  <a:pt x="319" y="1522"/>
                  <a:pt x="447" y="1547"/>
                  <a:pt x="580" y="1547"/>
                </a:cubicBezTo>
                <a:cubicBezTo>
                  <a:pt x="680" y="1547"/>
                  <a:pt x="782" y="1533"/>
                  <a:pt x="860" y="1530"/>
                </a:cubicBezTo>
                <a:cubicBezTo>
                  <a:pt x="1240" y="1516"/>
                  <a:pt x="1620" y="1492"/>
                  <a:pt x="1999" y="1451"/>
                </a:cubicBezTo>
                <a:cubicBezTo>
                  <a:pt x="2082" y="1441"/>
                  <a:pt x="2165" y="1431"/>
                  <a:pt x="2241" y="1394"/>
                </a:cubicBezTo>
                <a:cubicBezTo>
                  <a:pt x="2396" y="1317"/>
                  <a:pt x="2468" y="1203"/>
                  <a:pt x="2478" y="1072"/>
                </a:cubicBezTo>
                <a:lnTo>
                  <a:pt x="2477" y="1072"/>
                </a:lnTo>
                <a:cubicBezTo>
                  <a:pt x="2509" y="629"/>
                  <a:pt x="1837" y="1"/>
                  <a:pt x="13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grpSp>
        <p:nvGrpSpPr>
          <p:cNvPr id="3099" name="Google Shape;3099;p29"/>
          <p:cNvGrpSpPr/>
          <p:nvPr/>
        </p:nvGrpSpPr>
        <p:grpSpPr>
          <a:xfrm>
            <a:off x="-182893" y="-257886"/>
            <a:ext cx="2543804" cy="2003068"/>
            <a:chOff x="-241347" y="-208203"/>
            <a:chExt cx="2947964" cy="2919945"/>
          </a:xfrm>
        </p:grpSpPr>
        <p:grpSp>
          <p:nvGrpSpPr>
            <p:cNvPr id="3100" name="Google Shape;3100;p29"/>
            <p:cNvGrpSpPr/>
            <p:nvPr/>
          </p:nvGrpSpPr>
          <p:grpSpPr>
            <a:xfrm rot="-2127316">
              <a:off x="455043" y="1086139"/>
              <a:ext cx="470902" cy="1125770"/>
              <a:chOff x="1763800" y="344725"/>
              <a:chExt cx="152925" cy="365600"/>
            </a:xfrm>
          </p:grpSpPr>
          <p:sp>
            <p:nvSpPr>
              <p:cNvPr id="3101" name="Google Shape;3101;p29"/>
              <p:cNvSpPr/>
              <p:nvPr/>
            </p:nvSpPr>
            <p:spPr>
              <a:xfrm>
                <a:off x="1832375" y="420775"/>
                <a:ext cx="705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339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6" y="664"/>
                      <a:pt x="280" y="1311"/>
                      <a:pt x="615" y="1887"/>
                    </a:cubicBezTo>
                    <a:cubicBezTo>
                      <a:pt x="683" y="2004"/>
                      <a:pt x="759" y="2130"/>
                      <a:pt x="842" y="2256"/>
                    </a:cubicBezTo>
                    <a:cubicBezTo>
                      <a:pt x="1096" y="2641"/>
                      <a:pt x="1415" y="3038"/>
                      <a:pt x="1780" y="3246"/>
                    </a:cubicBezTo>
                    <a:cubicBezTo>
                      <a:pt x="1928" y="3330"/>
                      <a:pt x="2101" y="3394"/>
                      <a:pt x="2267" y="3394"/>
                    </a:cubicBezTo>
                    <a:cubicBezTo>
                      <a:pt x="2359" y="3394"/>
                      <a:pt x="2449" y="3375"/>
                      <a:pt x="2530" y="3328"/>
                    </a:cubicBezTo>
                    <a:cubicBezTo>
                      <a:pt x="2736" y="3209"/>
                      <a:pt x="2822" y="2942"/>
                      <a:pt x="2789" y="2705"/>
                    </a:cubicBezTo>
                    <a:cubicBezTo>
                      <a:pt x="2757" y="2469"/>
                      <a:pt x="2627" y="2258"/>
                      <a:pt x="2487" y="2065"/>
                    </a:cubicBezTo>
                    <a:cubicBezTo>
                      <a:pt x="2178" y="1642"/>
                      <a:pt x="1745" y="1305"/>
                      <a:pt x="1356" y="957"/>
                    </a:cubicBezTo>
                    <a:cubicBezTo>
                      <a:pt x="942" y="587"/>
                      <a:pt x="488" y="26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02" name="Google Shape;3102;p29"/>
              <p:cNvSpPr/>
              <p:nvPr/>
            </p:nvSpPr>
            <p:spPr>
              <a:xfrm>
                <a:off x="1763800" y="418950"/>
                <a:ext cx="70650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2826" h="3277" extrusionOk="0">
                    <a:moveTo>
                      <a:pt x="2822" y="1"/>
                    </a:moveTo>
                    <a:lnTo>
                      <a:pt x="2822" y="1"/>
                    </a:lnTo>
                    <a:cubicBezTo>
                      <a:pt x="2822" y="12"/>
                      <a:pt x="2268" y="249"/>
                      <a:pt x="2213" y="281"/>
                    </a:cubicBezTo>
                    <a:cubicBezTo>
                      <a:pt x="2036" y="386"/>
                      <a:pt x="1878" y="511"/>
                      <a:pt x="1694" y="600"/>
                    </a:cubicBezTo>
                    <a:cubicBezTo>
                      <a:pt x="1301" y="791"/>
                      <a:pt x="970" y="1126"/>
                      <a:pt x="666" y="1438"/>
                    </a:cubicBezTo>
                    <a:lnTo>
                      <a:pt x="666" y="1437"/>
                    </a:lnTo>
                    <a:cubicBezTo>
                      <a:pt x="474" y="1636"/>
                      <a:pt x="289" y="1848"/>
                      <a:pt x="170" y="2096"/>
                    </a:cubicBezTo>
                    <a:cubicBezTo>
                      <a:pt x="50" y="2346"/>
                      <a:pt x="1" y="2638"/>
                      <a:pt x="87" y="2901"/>
                    </a:cubicBezTo>
                    <a:cubicBezTo>
                      <a:pt x="150" y="3094"/>
                      <a:pt x="312" y="3276"/>
                      <a:pt x="515" y="3276"/>
                    </a:cubicBezTo>
                    <a:cubicBezTo>
                      <a:pt x="613" y="3276"/>
                      <a:pt x="706" y="3235"/>
                      <a:pt x="793" y="3191"/>
                    </a:cubicBezTo>
                    <a:cubicBezTo>
                      <a:pt x="1996" y="2589"/>
                      <a:pt x="2826" y="1351"/>
                      <a:pt x="28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03" name="Google Shape;3103;p29"/>
              <p:cNvSpPr/>
              <p:nvPr/>
            </p:nvSpPr>
            <p:spPr>
              <a:xfrm>
                <a:off x="1834750" y="518625"/>
                <a:ext cx="78600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294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56" y="285"/>
                      <a:pt x="116" y="574"/>
                      <a:pt x="249" y="856"/>
                    </a:cubicBezTo>
                    <a:cubicBezTo>
                      <a:pt x="438" y="1252"/>
                      <a:pt x="718" y="1642"/>
                      <a:pt x="1005" y="1973"/>
                    </a:cubicBezTo>
                    <a:cubicBezTo>
                      <a:pt x="1382" y="2407"/>
                      <a:pt x="1860" y="2772"/>
                      <a:pt x="2415" y="2920"/>
                    </a:cubicBezTo>
                    <a:cubicBezTo>
                      <a:pt x="2485" y="2939"/>
                      <a:pt x="2555" y="2949"/>
                      <a:pt x="2624" y="2949"/>
                    </a:cubicBezTo>
                    <a:cubicBezTo>
                      <a:pt x="2823" y="2949"/>
                      <a:pt x="3005" y="2862"/>
                      <a:pt x="3092" y="2646"/>
                    </a:cubicBezTo>
                    <a:cubicBezTo>
                      <a:pt x="3143" y="2520"/>
                      <a:pt x="3144" y="2379"/>
                      <a:pt x="3124" y="2246"/>
                    </a:cubicBezTo>
                    <a:cubicBezTo>
                      <a:pt x="3059" y="1803"/>
                      <a:pt x="2774" y="1418"/>
                      <a:pt x="2425" y="1137"/>
                    </a:cubicBezTo>
                    <a:cubicBezTo>
                      <a:pt x="2403" y="1120"/>
                      <a:pt x="2380" y="1102"/>
                      <a:pt x="2357" y="1084"/>
                    </a:cubicBezTo>
                    <a:cubicBezTo>
                      <a:pt x="2024" y="833"/>
                      <a:pt x="1640" y="656"/>
                      <a:pt x="1260" y="480"/>
                    </a:cubicBezTo>
                    <a:cubicBezTo>
                      <a:pt x="867" y="298"/>
                      <a:pt x="435" y="6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04" name="Google Shape;3104;p29"/>
              <p:cNvSpPr/>
              <p:nvPr/>
            </p:nvSpPr>
            <p:spPr>
              <a:xfrm>
                <a:off x="1783325" y="517725"/>
                <a:ext cx="54600" cy="94375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3775" extrusionOk="0">
                    <a:moveTo>
                      <a:pt x="2064" y="1"/>
                    </a:moveTo>
                    <a:lnTo>
                      <a:pt x="2064" y="1"/>
                    </a:lnTo>
                    <a:cubicBezTo>
                      <a:pt x="1431" y="274"/>
                      <a:pt x="1019" y="1015"/>
                      <a:pt x="683" y="1579"/>
                    </a:cubicBezTo>
                    <a:cubicBezTo>
                      <a:pt x="358" y="2128"/>
                      <a:pt x="24" y="2710"/>
                      <a:pt x="5" y="3348"/>
                    </a:cubicBezTo>
                    <a:cubicBezTo>
                      <a:pt x="0" y="3484"/>
                      <a:pt x="19" y="3638"/>
                      <a:pt x="127" y="3721"/>
                    </a:cubicBezTo>
                    <a:cubicBezTo>
                      <a:pt x="177" y="3759"/>
                      <a:pt x="234" y="3775"/>
                      <a:pt x="294" y="3775"/>
                    </a:cubicBezTo>
                    <a:cubicBezTo>
                      <a:pt x="409" y="3775"/>
                      <a:pt x="535" y="3717"/>
                      <a:pt x="636" y="3652"/>
                    </a:cubicBezTo>
                    <a:cubicBezTo>
                      <a:pt x="1507" y="3094"/>
                      <a:pt x="1843" y="2219"/>
                      <a:pt x="2063" y="1257"/>
                    </a:cubicBezTo>
                    <a:cubicBezTo>
                      <a:pt x="2112" y="1046"/>
                      <a:pt x="2184" y="787"/>
                      <a:pt x="2138" y="571"/>
                    </a:cubicBezTo>
                    <a:cubicBezTo>
                      <a:pt x="2096" y="362"/>
                      <a:pt x="2054" y="225"/>
                      <a:pt x="20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05" name="Google Shape;3105;p29"/>
              <p:cNvSpPr/>
              <p:nvPr/>
            </p:nvSpPr>
            <p:spPr>
              <a:xfrm>
                <a:off x="1843075" y="612225"/>
                <a:ext cx="73650" cy="45650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1826" extrusionOk="0">
                    <a:moveTo>
                      <a:pt x="205" y="1"/>
                    </a:moveTo>
                    <a:cubicBezTo>
                      <a:pt x="137" y="1"/>
                      <a:pt x="69" y="3"/>
                      <a:pt x="0" y="7"/>
                    </a:cubicBezTo>
                    <a:cubicBezTo>
                      <a:pt x="99" y="107"/>
                      <a:pt x="127" y="215"/>
                      <a:pt x="193" y="334"/>
                    </a:cubicBezTo>
                    <a:cubicBezTo>
                      <a:pt x="283" y="495"/>
                      <a:pt x="425" y="638"/>
                      <a:pt x="548" y="775"/>
                    </a:cubicBezTo>
                    <a:cubicBezTo>
                      <a:pt x="809" y="1066"/>
                      <a:pt x="1098" y="1331"/>
                      <a:pt x="1433" y="1538"/>
                    </a:cubicBezTo>
                    <a:cubicBezTo>
                      <a:pt x="1693" y="1699"/>
                      <a:pt x="1987" y="1825"/>
                      <a:pt x="2292" y="1825"/>
                    </a:cubicBezTo>
                    <a:cubicBezTo>
                      <a:pt x="2306" y="1825"/>
                      <a:pt x="2320" y="1825"/>
                      <a:pt x="2334" y="1824"/>
                    </a:cubicBezTo>
                    <a:cubicBezTo>
                      <a:pt x="2598" y="1814"/>
                      <a:pt x="2891" y="1659"/>
                      <a:pt x="2919" y="1397"/>
                    </a:cubicBezTo>
                    <a:cubicBezTo>
                      <a:pt x="2945" y="1150"/>
                      <a:pt x="2731" y="948"/>
                      <a:pt x="2527" y="807"/>
                    </a:cubicBezTo>
                    <a:cubicBezTo>
                      <a:pt x="1843" y="332"/>
                      <a:pt x="1044" y="1"/>
                      <a:pt x="2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06" name="Google Shape;3106;p29"/>
              <p:cNvSpPr/>
              <p:nvPr/>
            </p:nvSpPr>
            <p:spPr>
              <a:xfrm>
                <a:off x="1821050" y="613825"/>
                <a:ext cx="33025" cy="85325"/>
              </a:xfrm>
              <a:custGeom>
                <a:avLst/>
                <a:gdLst/>
                <a:ahLst/>
                <a:cxnLst/>
                <a:rect l="l" t="t" r="r" b="b"/>
                <a:pathLst>
                  <a:path w="1321" h="3413" extrusionOk="0">
                    <a:moveTo>
                      <a:pt x="923" y="0"/>
                    </a:moveTo>
                    <a:cubicBezTo>
                      <a:pt x="896" y="0"/>
                      <a:pt x="873" y="27"/>
                      <a:pt x="858" y="53"/>
                    </a:cubicBezTo>
                    <a:cubicBezTo>
                      <a:pt x="364" y="850"/>
                      <a:pt x="63" y="1785"/>
                      <a:pt x="10" y="2723"/>
                    </a:cubicBezTo>
                    <a:cubicBezTo>
                      <a:pt x="1" y="2870"/>
                      <a:pt x="0" y="3022"/>
                      <a:pt x="55" y="3159"/>
                    </a:cubicBezTo>
                    <a:cubicBezTo>
                      <a:pt x="112" y="3295"/>
                      <a:pt x="239" y="3413"/>
                      <a:pt x="387" y="3413"/>
                    </a:cubicBezTo>
                    <a:cubicBezTo>
                      <a:pt x="387" y="3413"/>
                      <a:pt x="388" y="3413"/>
                      <a:pt x="389" y="3413"/>
                    </a:cubicBezTo>
                    <a:cubicBezTo>
                      <a:pt x="521" y="3413"/>
                      <a:pt x="638" y="3323"/>
                      <a:pt x="728" y="3224"/>
                    </a:cubicBezTo>
                    <a:cubicBezTo>
                      <a:pt x="1126" y="2793"/>
                      <a:pt x="1240" y="2174"/>
                      <a:pt x="1281" y="1588"/>
                    </a:cubicBezTo>
                    <a:cubicBezTo>
                      <a:pt x="1299" y="1309"/>
                      <a:pt x="1320" y="985"/>
                      <a:pt x="1230" y="715"/>
                    </a:cubicBezTo>
                    <a:cubicBezTo>
                      <a:pt x="1156" y="493"/>
                      <a:pt x="1044" y="308"/>
                      <a:pt x="983" y="71"/>
                    </a:cubicBezTo>
                    <a:cubicBezTo>
                      <a:pt x="975" y="42"/>
                      <a:pt x="962" y="6"/>
                      <a:pt x="931" y="1"/>
                    </a:cubicBezTo>
                    <a:cubicBezTo>
                      <a:pt x="928" y="0"/>
                      <a:pt x="926" y="0"/>
                      <a:pt x="9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07" name="Google Shape;3107;p29"/>
              <p:cNvSpPr/>
              <p:nvPr/>
            </p:nvSpPr>
            <p:spPr>
              <a:xfrm>
                <a:off x="1843525" y="614825"/>
                <a:ext cx="52275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2091" h="3820" extrusionOk="0">
                    <a:moveTo>
                      <a:pt x="66" y="0"/>
                    </a:moveTo>
                    <a:cubicBezTo>
                      <a:pt x="1" y="327"/>
                      <a:pt x="180" y="651"/>
                      <a:pt x="297" y="944"/>
                    </a:cubicBezTo>
                    <a:cubicBezTo>
                      <a:pt x="416" y="1247"/>
                      <a:pt x="424" y="1613"/>
                      <a:pt x="517" y="1929"/>
                    </a:cubicBezTo>
                    <a:cubicBezTo>
                      <a:pt x="686" y="2495"/>
                      <a:pt x="926" y="3040"/>
                      <a:pt x="1231" y="3546"/>
                    </a:cubicBezTo>
                    <a:lnTo>
                      <a:pt x="1229" y="3546"/>
                    </a:lnTo>
                    <a:cubicBezTo>
                      <a:pt x="1302" y="3667"/>
                      <a:pt x="1396" y="3797"/>
                      <a:pt x="1535" y="3817"/>
                    </a:cubicBezTo>
                    <a:cubicBezTo>
                      <a:pt x="1548" y="3819"/>
                      <a:pt x="1560" y="3819"/>
                      <a:pt x="1572" y="3819"/>
                    </a:cubicBezTo>
                    <a:cubicBezTo>
                      <a:pt x="1649" y="3819"/>
                      <a:pt x="1724" y="3786"/>
                      <a:pt x="1786" y="3741"/>
                    </a:cubicBezTo>
                    <a:cubicBezTo>
                      <a:pt x="2054" y="3541"/>
                      <a:pt x="2091" y="3150"/>
                      <a:pt x="2025" y="2822"/>
                    </a:cubicBezTo>
                    <a:cubicBezTo>
                      <a:pt x="1914" y="2275"/>
                      <a:pt x="1590" y="1794"/>
                      <a:pt x="1237" y="1362"/>
                    </a:cubicBezTo>
                    <a:cubicBezTo>
                      <a:pt x="1022" y="1098"/>
                      <a:pt x="760" y="880"/>
                      <a:pt x="528" y="634"/>
                    </a:cubicBezTo>
                    <a:cubicBezTo>
                      <a:pt x="343" y="435"/>
                      <a:pt x="301" y="153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08" name="Google Shape;3108;p29"/>
              <p:cNvSpPr/>
              <p:nvPr/>
            </p:nvSpPr>
            <p:spPr>
              <a:xfrm>
                <a:off x="1819925" y="344725"/>
                <a:ext cx="43275" cy="285450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11418" extrusionOk="0">
                    <a:moveTo>
                      <a:pt x="1508" y="1"/>
                    </a:moveTo>
                    <a:cubicBezTo>
                      <a:pt x="1436" y="1"/>
                      <a:pt x="1366" y="39"/>
                      <a:pt x="1340" y="128"/>
                    </a:cubicBezTo>
                    <a:cubicBezTo>
                      <a:pt x="528" y="2948"/>
                      <a:pt x="1" y="5914"/>
                      <a:pt x="484" y="8842"/>
                    </a:cubicBezTo>
                    <a:cubicBezTo>
                      <a:pt x="624" y="9682"/>
                      <a:pt x="849" y="10504"/>
                      <a:pt x="1166" y="11295"/>
                    </a:cubicBezTo>
                    <a:cubicBezTo>
                      <a:pt x="1200" y="11380"/>
                      <a:pt x="1277" y="11417"/>
                      <a:pt x="1352" y="11417"/>
                    </a:cubicBezTo>
                    <a:cubicBezTo>
                      <a:pt x="1464" y="11417"/>
                      <a:pt x="1571" y="11333"/>
                      <a:pt x="1518" y="11203"/>
                    </a:cubicBezTo>
                    <a:lnTo>
                      <a:pt x="1519" y="11203"/>
                    </a:lnTo>
                    <a:cubicBezTo>
                      <a:pt x="420" y="8466"/>
                      <a:pt x="502" y="5448"/>
                      <a:pt x="1094" y="2605"/>
                    </a:cubicBezTo>
                    <a:cubicBezTo>
                      <a:pt x="1259" y="1804"/>
                      <a:pt x="1465" y="1013"/>
                      <a:pt x="1691" y="227"/>
                    </a:cubicBezTo>
                    <a:cubicBezTo>
                      <a:pt x="1730" y="91"/>
                      <a:pt x="1618" y="1"/>
                      <a:pt x="15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</p:grpSp>
        <p:grpSp>
          <p:nvGrpSpPr>
            <p:cNvPr id="3109" name="Google Shape;3109;p29"/>
            <p:cNvGrpSpPr/>
            <p:nvPr/>
          </p:nvGrpSpPr>
          <p:grpSpPr>
            <a:xfrm rot="-3860670" flipH="1">
              <a:off x="1166560" y="223706"/>
              <a:ext cx="470898" cy="1125767"/>
              <a:chOff x="1763800" y="344725"/>
              <a:chExt cx="152925" cy="365600"/>
            </a:xfrm>
          </p:grpSpPr>
          <p:sp>
            <p:nvSpPr>
              <p:cNvPr id="3110" name="Google Shape;3110;p29"/>
              <p:cNvSpPr/>
              <p:nvPr/>
            </p:nvSpPr>
            <p:spPr>
              <a:xfrm>
                <a:off x="1832375" y="420775"/>
                <a:ext cx="705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339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6" y="664"/>
                      <a:pt x="280" y="1311"/>
                      <a:pt x="615" y="1887"/>
                    </a:cubicBezTo>
                    <a:cubicBezTo>
                      <a:pt x="683" y="2004"/>
                      <a:pt x="759" y="2130"/>
                      <a:pt x="842" y="2256"/>
                    </a:cubicBezTo>
                    <a:cubicBezTo>
                      <a:pt x="1096" y="2641"/>
                      <a:pt x="1415" y="3038"/>
                      <a:pt x="1780" y="3246"/>
                    </a:cubicBezTo>
                    <a:cubicBezTo>
                      <a:pt x="1928" y="3330"/>
                      <a:pt x="2101" y="3394"/>
                      <a:pt x="2267" y="3394"/>
                    </a:cubicBezTo>
                    <a:cubicBezTo>
                      <a:pt x="2359" y="3394"/>
                      <a:pt x="2449" y="3375"/>
                      <a:pt x="2530" y="3328"/>
                    </a:cubicBezTo>
                    <a:cubicBezTo>
                      <a:pt x="2736" y="3209"/>
                      <a:pt x="2822" y="2942"/>
                      <a:pt x="2789" y="2705"/>
                    </a:cubicBezTo>
                    <a:cubicBezTo>
                      <a:pt x="2757" y="2469"/>
                      <a:pt x="2627" y="2258"/>
                      <a:pt x="2487" y="2065"/>
                    </a:cubicBezTo>
                    <a:cubicBezTo>
                      <a:pt x="2178" y="1642"/>
                      <a:pt x="1745" y="1305"/>
                      <a:pt x="1356" y="957"/>
                    </a:cubicBezTo>
                    <a:cubicBezTo>
                      <a:pt x="942" y="587"/>
                      <a:pt x="488" y="26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11" name="Google Shape;3111;p29"/>
              <p:cNvSpPr/>
              <p:nvPr/>
            </p:nvSpPr>
            <p:spPr>
              <a:xfrm>
                <a:off x="1763800" y="418950"/>
                <a:ext cx="70650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2826" h="3277" extrusionOk="0">
                    <a:moveTo>
                      <a:pt x="2822" y="1"/>
                    </a:moveTo>
                    <a:lnTo>
                      <a:pt x="2822" y="1"/>
                    </a:lnTo>
                    <a:cubicBezTo>
                      <a:pt x="2822" y="12"/>
                      <a:pt x="2268" y="249"/>
                      <a:pt x="2213" y="281"/>
                    </a:cubicBezTo>
                    <a:cubicBezTo>
                      <a:pt x="2036" y="386"/>
                      <a:pt x="1878" y="511"/>
                      <a:pt x="1694" y="600"/>
                    </a:cubicBezTo>
                    <a:cubicBezTo>
                      <a:pt x="1301" y="791"/>
                      <a:pt x="970" y="1126"/>
                      <a:pt x="666" y="1438"/>
                    </a:cubicBezTo>
                    <a:lnTo>
                      <a:pt x="666" y="1437"/>
                    </a:lnTo>
                    <a:cubicBezTo>
                      <a:pt x="474" y="1636"/>
                      <a:pt x="289" y="1848"/>
                      <a:pt x="170" y="2096"/>
                    </a:cubicBezTo>
                    <a:cubicBezTo>
                      <a:pt x="50" y="2346"/>
                      <a:pt x="1" y="2638"/>
                      <a:pt x="87" y="2901"/>
                    </a:cubicBezTo>
                    <a:cubicBezTo>
                      <a:pt x="150" y="3094"/>
                      <a:pt x="312" y="3276"/>
                      <a:pt x="515" y="3276"/>
                    </a:cubicBezTo>
                    <a:cubicBezTo>
                      <a:pt x="613" y="3276"/>
                      <a:pt x="706" y="3235"/>
                      <a:pt x="793" y="3191"/>
                    </a:cubicBezTo>
                    <a:cubicBezTo>
                      <a:pt x="1996" y="2589"/>
                      <a:pt x="2826" y="1351"/>
                      <a:pt x="28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12" name="Google Shape;3112;p29"/>
              <p:cNvSpPr/>
              <p:nvPr/>
            </p:nvSpPr>
            <p:spPr>
              <a:xfrm>
                <a:off x="1834750" y="518625"/>
                <a:ext cx="78600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294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56" y="285"/>
                      <a:pt x="116" y="574"/>
                      <a:pt x="249" y="856"/>
                    </a:cubicBezTo>
                    <a:cubicBezTo>
                      <a:pt x="438" y="1252"/>
                      <a:pt x="718" y="1642"/>
                      <a:pt x="1005" y="1973"/>
                    </a:cubicBezTo>
                    <a:cubicBezTo>
                      <a:pt x="1382" y="2407"/>
                      <a:pt x="1860" y="2772"/>
                      <a:pt x="2415" y="2920"/>
                    </a:cubicBezTo>
                    <a:cubicBezTo>
                      <a:pt x="2485" y="2939"/>
                      <a:pt x="2555" y="2949"/>
                      <a:pt x="2624" y="2949"/>
                    </a:cubicBezTo>
                    <a:cubicBezTo>
                      <a:pt x="2823" y="2949"/>
                      <a:pt x="3005" y="2862"/>
                      <a:pt x="3092" y="2646"/>
                    </a:cubicBezTo>
                    <a:cubicBezTo>
                      <a:pt x="3143" y="2520"/>
                      <a:pt x="3144" y="2379"/>
                      <a:pt x="3124" y="2246"/>
                    </a:cubicBezTo>
                    <a:cubicBezTo>
                      <a:pt x="3059" y="1803"/>
                      <a:pt x="2774" y="1418"/>
                      <a:pt x="2425" y="1137"/>
                    </a:cubicBezTo>
                    <a:cubicBezTo>
                      <a:pt x="2403" y="1120"/>
                      <a:pt x="2380" y="1102"/>
                      <a:pt x="2357" y="1084"/>
                    </a:cubicBezTo>
                    <a:cubicBezTo>
                      <a:pt x="2024" y="833"/>
                      <a:pt x="1640" y="656"/>
                      <a:pt x="1260" y="480"/>
                    </a:cubicBezTo>
                    <a:cubicBezTo>
                      <a:pt x="867" y="298"/>
                      <a:pt x="435" y="6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13" name="Google Shape;3113;p29"/>
              <p:cNvSpPr/>
              <p:nvPr/>
            </p:nvSpPr>
            <p:spPr>
              <a:xfrm>
                <a:off x="1783325" y="517725"/>
                <a:ext cx="54600" cy="94375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3775" extrusionOk="0">
                    <a:moveTo>
                      <a:pt x="2064" y="1"/>
                    </a:moveTo>
                    <a:lnTo>
                      <a:pt x="2064" y="1"/>
                    </a:lnTo>
                    <a:cubicBezTo>
                      <a:pt x="1431" y="274"/>
                      <a:pt x="1019" y="1015"/>
                      <a:pt x="683" y="1579"/>
                    </a:cubicBezTo>
                    <a:cubicBezTo>
                      <a:pt x="358" y="2128"/>
                      <a:pt x="24" y="2710"/>
                      <a:pt x="5" y="3348"/>
                    </a:cubicBezTo>
                    <a:cubicBezTo>
                      <a:pt x="0" y="3484"/>
                      <a:pt x="19" y="3638"/>
                      <a:pt x="127" y="3721"/>
                    </a:cubicBezTo>
                    <a:cubicBezTo>
                      <a:pt x="177" y="3759"/>
                      <a:pt x="234" y="3775"/>
                      <a:pt x="294" y="3775"/>
                    </a:cubicBezTo>
                    <a:cubicBezTo>
                      <a:pt x="409" y="3775"/>
                      <a:pt x="535" y="3717"/>
                      <a:pt x="636" y="3652"/>
                    </a:cubicBezTo>
                    <a:cubicBezTo>
                      <a:pt x="1507" y="3094"/>
                      <a:pt x="1843" y="2219"/>
                      <a:pt x="2063" y="1257"/>
                    </a:cubicBezTo>
                    <a:cubicBezTo>
                      <a:pt x="2112" y="1046"/>
                      <a:pt x="2184" y="787"/>
                      <a:pt x="2138" y="571"/>
                    </a:cubicBezTo>
                    <a:cubicBezTo>
                      <a:pt x="2096" y="362"/>
                      <a:pt x="2054" y="225"/>
                      <a:pt x="20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14" name="Google Shape;3114;p29"/>
              <p:cNvSpPr/>
              <p:nvPr/>
            </p:nvSpPr>
            <p:spPr>
              <a:xfrm>
                <a:off x="1843075" y="612225"/>
                <a:ext cx="73650" cy="45650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1826" extrusionOk="0">
                    <a:moveTo>
                      <a:pt x="205" y="1"/>
                    </a:moveTo>
                    <a:cubicBezTo>
                      <a:pt x="137" y="1"/>
                      <a:pt x="69" y="3"/>
                      <a:pt x="0" y="7"/>
                    </a:cubicBezTo>
                    <a:cubicBezTo>
                      <a:pt x="99" y="107"/>
                      <a:pt x="127" y="215"/>
                      <a:pt x="193" y="334"/>
                    </a:cubicBezTo>
                    <a:cubicBezTo>
                      <a:pt x="283" y="495"/>
                      <a:pt x="425" y="638"/>
                      <a:pt x="548" y="775"/>
                    </a:cubicBezTo>
                    <a:cubicBezTo>
                      <a:pt x="809" y="1066"/>
                      <a:pt x="1098" y="1331"/>
                      <a:pt x="1433" y="1538"/>
                    </a:cubicBezTo>
                    <a:cubicBezTo>
                      <a:pt x="1693" y="1699"/>
                      <a:pt x="1987" y="1825"/>
                      <a:pt x="2292" y="1825"/>
                    </a:cubicBezTo>
                    <a:cubicBezTo>
                      <a:pt x="2306" y="1825"/>
                      <a:pt x="2320" y="1825"/>
                      <a:pt x="2334" y="1824"/>
                    </a:cubicBezTo>
                    <a:cubicBezTo>
                      <a:pt x="2598" y="1814"/>
                      <a:pt x="2891" y="1659"/>
                      <a:pt x="2919" y="1397"/>
                    </a:cubicBezTo>
                    <a:cubicBezTo>
                      <a:pt x="2945" y="1150"/>
                      <a:pt x="2731" y="948"/>
                      <a:pt x="2527" y="807"/>
                    </a:cubicBezTo>
                    <a:cubicBezTo>
                      <a:pt x="1843" y="332"/>
                      <a:pt x="1044" y="1"/>
                      <a:pt x="2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15" name="Google Shape;3115;p29"/>
              <p:cNvSpPr/>
              <p:nvPr/>
            </p:nvSpPr>
            <p:spPr>
              <a:xfrm>
                <a:off x="1821050" y="613825"/>
                <a:ext cx="33025" cy="85325"/>
              </a:xfrm>
              <a:custGeom>
                <a:avLst/>
                <a:gdLst/>
                <a:ahLst/>
                <a:cxnLst/>
                <a:rect l="l" t="t" r="r" b="b"/>
                <a:pathLst>
                  <a:path w="1321" h="3413" extrusionOk="0">
                    <a:moveTo>
                      <a:pt x="923" y="0"/>
                    </a:moveTo>
                    <a:cubicBezTo>
                      <a:pt x="896" y="0"/>
                      <a:pt x="873" y="27"/>
                      <a:pt x="858" y="53"/>
                    </a:cubicBezTo>
                    <a:cubicBezTo>
                      <a:pt x="364" y="850"/>
                      <a:pt x="63" y="1785"/>
                      <a:pt x="10" y="2723"/>
                    </a:cubicBezTo>
                    <a:cubicBezTo>
                      <a:pt x="1" y="2870"/>
                      <a:pt x="0" y="3022"/>
                      <a:pt x="55" y="3159"/>
                    </a:cubicBezTo>
                    <a:cubicBezTo>
                      <a:pt x="112" y="3295"/>
                      <a:pt x="239" y="3413"/>
                      <a:pt x="387" y="3413"/>
                    </a:cubicBezTo>
                    <a:cubicBezTo>
                      <a:pt x="387" y="3413"/>
                      <a:pt x="388" y="3413"/>
                      <a:pt x="389" y="3413"/>
                    </a:cubicBezTo>
                    <a:cubicBezTo>
                      <a:pt x="521" y="3413"/>
                      <a:pt x="638" y="3323"/>
                      <a:pt x="728" y="3224"/>
                    </a:cubicBezTo>
                    <a:cubicBezTo>
                      <a:pt x="1126" y="2793"/>
                      <a:pt x="1240" y="2174"/>
                      <a:pt x="1281" y="1588"/>
                    </a:cubicBezTo>
                    <a:cubicBezTo>
                      <a:pt x="1299" y="1309"/>
                      <a:pt x="1320" y="985"/>
                      <a:pt x="1230" y="715"/>
                    </a:cubicBezTo>
                    <a:cubicBezTo>
                      <a:pt x="1156" y="493"/>
                      <a:pt x="1044" y="308"/>
                      <a:pt x="983" y="71"/>
                    </a:cubicBezTo>
                    <a:cubicBezTo>
                      <a:pt x="975" y="42"/>
                      <a:pt x="962" y="6"/>
                      <a:pt x="931" y="1"/>
                    </a:cubicBezTo>
                    <a:cubicBezTo>
                      <a:pt x="928" y="0"/>
                      <a:pt x="926" y="0"/>
                      <a:pt x="9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16" name="Google Shape;3116;p29"/>
              <p:cNvSpPr/>
              <p:nvPr/>
            </p:nvSpPr>
            <p:spPr>
              <a:xfrm>
                <a:off x="1843525" y="614825"/>
                <a:ext cx="52275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2091" h="3820" extrusionOk="0">
                    <a:moveTo>
                      <a:pt x="66" y="0"/>
                    </a:moveTo>
                    <a:cubicBezTo>
                      <a:pt x="1" y="327"/>
                      <a:pt x="180" y="651"/>
                      <a:pt x="297" y="944"/>
                    </a:cubicBezTo>
                    <a:cubicBezTo>
                      <a:pt x="416" y="1247"/>
                      <a:pt x="424" y="1613"/>
                      <a:pt x="517" y="1929"/>
                    </a:cubicBezTo>
                    <a:cubicBezTo>
                      <a:pt x="686" y="2495"/>
                      <a:pt x="926" y="3040"/>
                      <a:pt x="1231" y="3546"/>
                    </a:cubicBezTo>
                    <a:lnTo>
                      <a:pt x="1229" y="3546"/>
                    </a:lnTo>
                    <a:cubicBezTo>
                      <a:pt x="1302" y="3667"/>
                      <a:pt x="1396" y="3797"/>
                      <a:pt x="1535" y="3817"/>
                    </a:cubicBezTo>
                    <a:cubicBezTo>
                      <a:pt x="1548" y="3819"/>
                      <a:pt x="1560" y="3819"/>
                      <a:pt x="1572" y="3819"/>
                    </a:cubicBezTo>
                    <a:cubicBezTo>
                      <a:pt x="1649" y="3819"/>
                      <a:pt x="1724" y="3786"/>
                      <a:pt x="1786" y="3741"/>
                    </a:cubicBezTo>
                    <a:cubicBezTo>
                      <a:pt x="2054" y="3541"/>
                      <a:pt x="2091" y="3150"/>
                      <a:pt x="2025" y="2822"/>
                    </a:cubicBezTo>
                    <a:cubicBezTo>
                      <a:pt x="1914" y="2275"/>
                      <a:pt x="1590" y="1794"/>
                      <a:pt x="1237" y="1362"/>
                    </a:cubicBezTo>
                    <a:cubicBezTo>
                      <a:pt x="1022" y="1098"/>
                      <a:pt x="760" y="880"/>
                      <a:pt x="528" y="634"/>
                    </a:cubicBezTo>
                    <a:cubicBezTo>
                      <a:pt x="343" y="435"/>
                      <a:pt x="301" y="153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17" name="Google Shape;3117;p29"/>
              <p:cNvSpPr/>
              <p:nvPr/>
            </p:nvSpPr>
            <p:spPr>
              <a:xfrm>
                <a:off x="1819925" y="344725"/>
                <a:ext cx="43275" cy="285450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11418" extrusionOk="0">
                    <a:moveTo>
                      <a:pt x="1508" y="1"/>
                    </a:moveTo>
                    <a:cubicBezTo>
                      <a:pt x="1436" y="1"/>
                      <a:pt x="1366" y="39"/>
                      <a:pt x="1340" y="128"/>
                    </a:cubicBezTo>
                    <a:cubicBezTo>
                      <a:pt x="528" y="2948"/>
                      <a:pt x="1" y="5914"/>
                      <a:pt x="484" y="8842"/>
                    </a:cubicBezTo>
                    <a:cubicBezTo>
                      <a:pt x="624" y="9682"/>
                      <a:pt x="849" y="10504"/>
                      <a:pt x="1166" y="11295"/>
                    </a:cubicBezTo>
                    <a:cubicBezTo>
                      <a:pt x="1200" y="11380"/>
                      <a:pt x="1277" y="11417"/>
                      <a:pt x="1352" y="11417"/>
                    </a:cubicBezTo>
                    <a:cubicBezTo>
                      <a:pt x="1464" y="11417"/>
                      <a:pt x="1571" y="11333"/>
                      <a:pt x="1518" y="11203"/>
                    </a:cubicBezTo>
                    <a:lnTo>
                      <a:pt x="1519" y="11203"/>
                    </a:lnTo>
                    <a:cubicBezTo>
                      <a:pt x="420" y="8466"/>
                      <a:pt x="502" y="5448"/>
                      <a:pt x="1094" y="2605"/>
                    </a:cubicBezTo>
                    <a:cubicBezTo>
                      <a:pt x="1259" y="1804"/>
                      <a:pt x="1465" y="1013"/>
                      <a:pt x="1691" y="227"/>
                    </a:cubicBezTo>
                    <a:cubicBezTo>
                      <a:pt x="1730" y="91"/>
                      <a:pt x="1618" y="1"/>
                      <a:pt x="15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</p:grpSp>
        <p:grpSp>
          <p:nvGrpSpPr>
            <p:cNvPr id="3118" name="Google Shape;3118;p29"/>
            <p:cNvGrpSpPr/>
            <p:nvPr/>
          </p:nvGrpSpPr>
          <p:grpSpPr>
            <a:xfrm rot="5400000" flipH="1">
              <a:off x="-227337" y="-222212"/>
              <a:ext cx="2919945" cy="2947964"/>
              <a:chOff x="3206750" y="1492575"/>
              <a:chExt cx="634550" cy="640625"/>
            </a:xfrm>
          </p:grpSpPr>
          <p:sp>
            <p:nvSpPr>
              <p:cNvPr id="3119" name="Google Shape;3119;p29"/>
              <p:cNvSpPr/>
              <p:nvPr/>
            </p:nvSpPr>
            <p:spPr>
              <a:xfrm>
                <a:off x="3640100" y="1492575"/>
                <a:ext cx="201200" cy="620150"/>
              </a:xfrm>
              <a:custGeom>
                <a:avLst/>
                <a:gdLst/>
                <a:ahLst/>
                <a:cxnLst/>
                <a:rect l="l" t="t" r="r" b="b"/>
                <a:pathLst>
                  <a:path w="8048" h="24806" extrusionOk="0">
                    <a:moveTo>
                      <a:pt x="3197" y="1"/>
                    </a:moveTo>
                    <a:cubicBezTo>
                      <a:pt x="1007" y="3699"/>
                      <a:pt x="0" y="8086"/>
                      <a:pt x="359" y="12369"/>
                    </a:cubicBezTo>
                    <a:cubicBezTo>
                      <a:pt x="722" y="16709"/>
                      <a:pt x="3292" y="20086"/>
                      <a:pt x="5979" y="23333"/>
                    </a:cubicBezTo>
                    <a:cubicBezTo>
                      <a:pt x="6486" y="23945"/>
                      <a:pt x="7182" y="24800"/>
                      <a:pt x="8043" y="24806"/>
                    </a:cubicBezTo>
                    <a:cubicBezTo>
                      <a:pt x="8048" y="23639"/>
                      <a:pt x="7493" y="22677"/>
                      <a:pt x="7426" y="21546"/>
                    </a:cubicBezTo>
                    <a:cubicBezTo>
                      <a:pt x="7337" y="20021"/>
                      <a:pt x="7756" y="18503"/>
                      <a:pt x="7831" y="16985"/>
                    </a:cubicBezTo>
                    <a:cubicBezTo>
                      <a:pt x="7956" y="14181"/>
                      <a:pt x="7795" y="11365"/>
                      <a:pt x="7347" y="8595"/>
                    </a:cubicBezTo>
                    <a:cubicBezTo>
                      <a:pt x="6827" y="5377"/>
                      <a:pt x="5775" y="1995"/>
                      <a:pt x="31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20" name="Google Shape;3120;p29"/>
              <p:cNvSpPr/>
              <p:nvPr/>
            </p:nvSpPr>
            <p:spPr>
              <a:xfrm>
                <a:off x="3363225" y="1696950"/>
                <a:ext cx="477975" cy="436250"/>
              </a:xfrm>
              <a:custGeom>
                <a:avLst/>
                <a:gdLst/>
                <a:ahLst/>
                <a:cxnLst/>
                <a:rect l="l" t="t" r="r" b="b"/>
                <a:pathLst>
                  <a:path w="19119" h="17450" extrusionOk="0">
                    <a:moveTo>
                      <a:pt x="1" y="0"/>
                    </a:moveTo>
                    <a:cubicBezTo>
                      <a:pt x="140" y="1541"/>
                      <a:pt x="886" y="2953"/>
                      <a:pt x="1617" y="4317"/>
                    </a:cubicBezTo>
                    <a:cubicBezTo>
                      <a:pt x="3252" y="7368"/>
                      <a:pt x="5038" y="10772"/>
                      <a:pt x="7764" y="13006"/>
                    </a:cubicBezTo>
                    <a:cubicBezTo>
                      <a:pt x="9222" y="14201"/>
                      <a:pt x="11463" y="14916"/>
                      <a:pt x="13206" y="15595"/>
                    </a:cubicBezTo>
                    <a:cubicBezTo>
                      <a:pt x="15131" y="16346"/>
                      <a:pt x="17108" y="16966"/>
                      <a:pt x="19118" y="17450"/>
                    </a:cubicBezTo>
                    <a:cubicBezTo>
                      <a:pt x="18431" y="17284"/>
                      <a:pt x="17261" y="14495"/>
                      <a:pt x="17078" y="13853"/>
                    </a:cubicBezTo>
                    <a:cubicBezTo>
                      <a:pt x="16690" y="12479"/>
                      <a:pt x="16429" y="11345"/>
                      <a:pt x="15568" y="10115"/>
                    </a:cubicBezTo>
                    <a:cubicBezTo>
                      <a:pt x="14581" y="8706"/>
                      <a:pt x="13321" y="7511"/>
                      <a:pt x="12028" y="6374"/>
                    </a:cubicBezTo>
                    <a:cubicBezTo>
                      <a:pt x="8566" y="3331"/>
                      <a:pt x="4580" y="529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21" name="Google Shape;3121;p29"/>
              <p:cNvSpPr/>
              <p:nvPr/>
            </p:nvSpPr>
            <p:spPr>
              <a:xfrm>
                <a:off x="3206750" y="1940350"/>
                <a:ext cx="518175" cy="172375"/>
              </a:xfrm>
              <a:custGeom>
                <a:avLst/>
                <a:gdLst/>
                <a:ahLst/>
                <a:cxnLst/>
                <a:rect l="l" t="t" r="r" b="b"/>
                <a:pathLst>
                  <a:path w="20727" h="6895" extrusionOk="0">
                    <a:moveTo>
                      <a:pt x="1" y="189"/>
                    </a:moveTo>
                    <a:cubicBezTo>
                      <a:pt x="1" y="189"/>
                      <a:pt x="1" y="189"/>
                      <a:pt x="1" y="189"/>
                    </a:cubicBezTo>
                    <a:lnTo>
                      <a:pt x="1" y="189"/>
                    </a:lnTo>
                    <a:cubicBezTo>
                      <a:pt x="1" y="189"/>
                      <a:pt x="1" y="189"/>
                      <a:pt x="1" y="189"/>
                    </a:cubicBezTo>
                    <a:close/>
                    <a:moveTo>
                      <a:pt x="2931" y="1"/>
                    </a:moveTo>
                    <a:cubicBezTo>
                      <a:pt x="2832" y="1"/>
                      <a:pt x="2732" y="2"/>
                      <a:pt x="2632" y="3"/>
                    </a:cubicBezTo>
                    <a:cubicBezTo>
                      <a:pt x="2355" y="6"/>
                      <a:pt x="930" y="238"/>
                      <a:pt x="296" y="238"/>
                    </a:cubicBezTo>
                    <a:cubicBezTo>
                      <a:pt x="141" y="238"/>
                      <a:pt x="33" y="224"/>
                      <a:pt x="1" y="189"/>
                    </a:cubicBezTo>
                    <a:lnTo>
                      <a:pt x="1" y="189"/>
                    </a:lnTo>
                    <a:cubicBezTo>
                      <a:pt x="3912" y="4412"/>
                      <a:pt x="9632" y="6894"/>
                      <a:pt x="15385" y="6894"/>
                    </a:cubicBezTo>
                    <a:cubicBezTo>
                      <a:pt x="15592" y="6894"/>
                      <a:pt x="15800" y="6891"/>
                      <a:pt x="16007" y="6885"/>
                    </a:cubicBezTo>
                    <a:cubicBezTo>
                      <a:pt x="17200" y="6847"/>
                      <a:pt x="18476" y="6343"/>
                      <a:pt x="19667" y="6132"/>
                    </a:cubicBezTo>
                    <a:cubicBezTo>
                      <a:pt x="20047" y="6063"/>
                      <a:pt x="20455" y="5987"/>
                      <a:pt x="20727" y="5713"/>
                    </a:cubicBezTo>
                    <a:cubicBezTo>
                      <a:pt x="19498" y="4696"/>
                      <a:pt x="17694" y="4006"/>
                      <a:pt x="16256" y="3328"/>
                    </a:cubicBezTo>
                    <a:cubicBezTo>
                      <a:pt x="14536" y="2519"/>
                      <a:pt x="12765" y="1814"/>
                      <a:pt x="10946" y="1264"/>
                    </a:cubicBezTo>
                    <a:cubicBezTo>
                      <a:pt x="9148" y="719"/>
                      <a:pt x="7302" y="322"/>
                      <a:pt x="5432" y="131"/>
                    </a:cubicBezTo>
                    <a:cubicBezTo>
                      <a:pt x="4601" y="46"/>
                      <a:pt x="3767" y="1"/>
                      <a:pt x="29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22" name="Google Shape;3122;p29"/>
              <p:cNvSpPr/>
              <p:nvPr/>
            </p:nvSpPr>
            <p:spPr>
              <a:xfrm>
                <a:off x="3266900" y="1981500"/>
                <a:ext cx="35325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973" extrusionOk="0">
                    <a:moveTo>
                      <a:pt x="108" y="0"/>
                    </a:moveTo>
                    <a:cubicBezTo>
                      <a:pt x="79" y="0"/>
                      <a:pt x="50" y="13"/>
                      <a:pt x="31" y="38"/>
                    </a:cubicBezTo>
                    <a:cubicBezTo>
                      <a:pt x="0" y="80"/>
                      <a:pt x="8" y="140"/>
                      <a:pt x="50" y="172"/>
                    </a:cubicBezTo>
                    <a:cubicBezTo>
                      <a:pt x="433" y="460"/>
                      <a:pt x="839" y="726"/>
                      <a:pt x="1256" y="960"/>
                    </a:cubicBezTo>
                    <a:cubicBezTo>
                      <a:pt x="1272" y="969"/>
                      <a:pt x="1287" y="972"/>
                      <a:pt x="1304" y="972"/>
                    </a:cubicBezTo>
                    <a:cubicBezTo>
                      <a:pt x="1337" y="972"/>
                      <a:pt x="1369" y="954"/>
                      <a:pt x="1387" y="923"/>
                    </a:cubicBezTo>
                    <a:cubicBezTo>
                      <a:pt x="1412" y="878"/>
                      <a:pt x="1395" y="820"/>
                      <a:pt x="1350" y="794"/>
                    </a:cubicBezTo>
                    <a:cubicBezTo>
                      <a:pt x="940" y="564"/>
                      <a:pt x="541" y="303"/>
                      <a:pt x="165" y="19"/>
                    </a:cubicBezTo>
                    <a:cubicBezTo>
                      <a:pt x="147" y="6"/>
                      <a:pt x="127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23" name="Google Shape;3123;p29"/>
              <p:cNvSpPr/>
              <p:nvPr/>
            </p:nvSpPr>
            <p:spPr>
              <a:xfrm>
                <a:off x="3322500" y="2020625"/>
                <a:ext cx="17825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481" extrusionOk="0">
                    <a:moveTo>
                      <a:pt x="109" y="0"/>
                    </a:moveTo>
                    <a:cubicBezTo>
                      <a:pt x="77" y="0"/>
                      <a:pt x="45" y="17"/>
                      <a:pt x="27" y="47"/>
                    </a:cubicBezTo>
                    <a:cubicBezTo>
                      <a:pt x="0" y="93"/>
                      <a:pt x="16" y="151"/>
                      <a:pt x="61" y="178"/>
                    </a:cubicBezTo>
                    <a:lnTo>
                      <a:pt x="556" y="467"/>
                    </a:lnTo>
                    <a:cubicBezTo>
                      <a:pt x="571" y="476"/>
                      <a:pt x="588" y="479"/>
                      <a:pt x="604" y="479"/>
                    </a:cubicBezTo>
                    <a:lnTo>
                      <a:pt x="603" y="480"/>
                    </a:lnTo>
                    <a:cubicBezTo>
                      <a:pt x="636" y="480"/>
                      <a:pt x="668" y="462"/>
                      <a:pt x="686" y="433"/>
                    </a:cubicBezTo>
                    <a:cubicBezTo>
                      <a:pt x="713" y="386"/>
                      <a:pt x="697" y="329"/>
                      <a:pt x="652" y="302"/>
                    </a:cubicBezTo>
                    <a:lnTo>
                      <a:pt x="157" y="13"/>
                    </a:lnTo>
                    <a:cubicBezTo>
                      <a:pt x="142" y="4"/>
                      <a:pt x="126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24" name="Google Shape;3124;p29"/>
              <p:cNvSpPr/>
              <p:nvPr/>
            </p:nvSpPr>
            <p:spPr>
              <a:xfrm>
                <a:off x="3371975" y="2047350"/>
                <a:ext cx="27800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45" extrusionOk="0">
                    <a:moveTo>
                      <a:pt x="111" y="1"/>
                    </a:moveTo>
                    <a:cubicBezTo>
                      <a:pt x="79" y="1"/>
                      <a:pt x="48" y="17"/>
                      <a:pt x="30" y="46"/>
                    </a:cubicBezTo>
                    <a:cubicBezTo>
                      <a:pt x="1" y="90"/>
                      <a:pt x="14" y="148"/>
                      <a:pt x="59" y="177"/>
                    </a:cubicBezTo>
                    <a:cubicBezTo>
                      <a:pt x="335" y="350"/>
                      <a:pt x="664" y="444"/>
                      <a:pt x="990" y="444"/>
                    </a:cubicBezTo>
                    <a:lnTo>
                      <a:pt x="1016" y="444"/>
                    </a:lnTo>
                    <a:cubicBezTo>
                      <a:pt x="1069" y="443"/>
                      <a:pt x="1111" y="400"/>
                      <a:pt x="1110" y="347"/>
                    </a:cubicBezTo>
                    <a:cubicBezTo>
                      <a:pt x="1109" y="297"/>
                      <a:pt x="1067" y="253"/>
                      <a:pt x="1017" y="253"/>
                    </a:cubicBezTo>
                    <a:cubicBezTo>
                      <a:pt x="1016" y="253"/>
                      <a:pt x="1014" y="253"/>
                      <a:pt x="1013" y="253"/>
                    </a:cubicBezTo>
                    <a:cubicBezTo>
                      <a:pt x="999" y="254"/>
                      <a:pt x="986" y="254"/>
                      <a:pt x="972" y="254"/>
                    </a:cubicBezTo>
                    <a:cubicBezTo>
                      <a:pt x="686" y="254"/>
                      <a:pt x="401" y="167"/>
                      <a:pt x="161" y="15"/>
                    </a:cubicBezTo>
                    <a:cubicBezTo>
                      <a:pt x="145" y="5"/>
                      <a:pt x="128" y="1"/>
                      <a:pt x="111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25" name="Google Shape;3125;p29"/>
              <p:cNvSpPr/>
              <p:nvPr/>
            </p:nvSpPr>
            <p:spPr>
              <a:xfrm>
                <a:off x="3427875" y="2074525"/>
                <a:ext cx="2897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492" extrusionOk="0">
                    <a:moveTo>
                      <a:pt x="107" y="1"/>
                    </a:moveTo>
                    <a:cubicBezTo>
                      <a:pt x="67" y="1"/>
                      <a:pt x="29" y="27"/>
                      <a:pt x="16" y="67"/>
                    </a:cubicBezTo>
                    <a:cubicBezTo>
                      <a:pt x="0" y="118"/>
                      <a:pt x="28" y="171"/>
                      <a:pt x="78" y="187"/>
                    </a:cubicBezTo>
                    <a:lnTo>
                      <a:pt x="1022" y="487"/>
                    </a:lnTo>
                    <a:cubicBezTo>
                      <a:pt x="1032" y="489"/>
                      <a:pt x="1041" y="491"/>
                      <a:pt x="1051" y="491"/>
                    </a:cubicBezTo>
                    <a:lnTo>
                      <a:pt x="1051" y="490"/>
                    </a:lnTo>
                    <a:cubicBezTo>
                      <a:pt x="1092" y="490"/>
                      <a:pt x="1130" y="465"/>
                      <a:pt x="1142" y="424"/>
                    </a:cubicBezTo>
                    <a:cubicBezTo>
                      <a:pt x="1158" y="374"/>
                      <a:pt x="1131" y="320"/>
                      <a:pt x="1080" y="304"/>
                    </a:cubicBezTo>
                    <a:lnTo>
                      <a:pt x="136" y="5"/>
                    </a:lnTo>
                    <a:cubicBezTo>
                      <a:pt x="126" y="2"/>
                      <a:pt x="117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26" name="Google Shape;3126;p29"/>
              <p:cNvSpPr/>
              <p:nvPr/>
            </p:nvSpPr>
            <p:spPr>
              <a:xfrm>
                <a:off x="3466900" y="2090575"/>
                <a:ext cx="38150" cy="10975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439" extrusionOk="0">
                    <a:moveTo>
                      <a:pt x="104" y="1"/>
                    </a:moveTo>
                    <a:cubicBezTo>
                      <a:pt x="59" y="1"/>
                      <a:pt x="19" y="33"/>
                      <a:pt x="10" y="79"/>
                    </a:cubicBezTo>
                    <a:cubicBezTo>
                      <a:pt x="0" y="129"/>
                      <a:pt x="34" y="179"/>
                      <a:pt x="86" y="189"/>
                    </a:cubicBezTo>
                    <a:lnTo>
                      <a:pt x="1404" y="436"/>
                    </a:lnTo>
                    <a:cubicBezTo>
                      <a:pt x="1411" y="437"/>
                      <a:pt x="1416" y="439"/>
                      <a:pt x="1422" y="439"/>
                    </a:cubicBezTo>
                    <a:cubicBezTo>
                      <a:pt x="1467" y="439"/>
                      <a:pt x="1507" y="406"/>
                      <a:pt x="1516" y="360"/>
                    </a:cubicBezTo>
                    <a:cubicBezTo>
                      <a:pt x="1526" y="309"/>
                      <a:pt x="1492" y="260"/>
                      <a:pt x="1440" y="250"/>
                    </a:cubicBezTo>
                    <a:lnTo>
                      <a:pt x="122" y="2"/>
                    </a:lnTo>
                    <a:cubicBezTo>
                      <a:pt x="116" y="1"/>
                      <a:pt x="110" y="1"/>
                      <a:pt x="104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27" name="Google Shape;3127;p29"/>
              <p:cNvSpPr/>
              <p:nvPr/>
            </p:nvSpPr>
            <p:spPr>
              <a:xfrm>
                <a:off x="3529925" y="2093750"/>
                <a:ext cx="39950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276" extrusionOk="0">
                    <a:moveTo>
                      <a:pt x="1497" y="1"/>
                    </a:moveTo>
                    <a:cubicBezTo>
                      <a:pt x="1493" y="1"/>
                      <a:pt x="1489" y="1"/>
                      <a:pt x="1485" y="1"/>
                    </a:cubicBezTo>
                    <a:cubicBezTo>
                      <a:pt x="1044" y="56"/>
                      <a:pt x="596" y="84"/>
                      <a:pt x="151" y="84"/>
                    </a:cubicBezTo>
                    <a:cubicBezTo>
                      <a:pt x="139" y="84"/>
                      <a:pt x="127" y="85"/>
                      <a:pt x="114" y="85"/>
                    </a:cubicBezTo>
                    <a:cubicBezTo>
                      <a:pt x="108" y="85"/>
                      <a:pt x="102" y="84"/>
                      <a:pt x="95" y="84"/>
                    </a:cubicBezTo>
                    <a:cubicBezTo>
                      <a:pt x="44" y="84"/>
                      <a:pt x="1" y="127"/>
                      <a:pt x="1" y="179"/>
                    </a:cubicBezTo>
                    <a:cubicBezTo>
                      <a:pt x="1" y="232"/>
                      <a:pt x="42" y="275"/>
                      <a:pt x="95" y="275"/>
                    </a:cubicBezTo>
                    <a:lnTo>
                      <a:pt x="151" y="275"/>
                    </a:lnTo>
                    <a:cubicBezTo>
                      <a:pt x="603" y="275"/>
                      <a:pt x="1059" y="246"/>
                      <a:pt x="1508" y="190"/>
                    </a:cubicBezTo>
                    <a:cubicBezTo>
                      <a:pt x="1560" y="183"/>
                      <a:pt x="1598" y="136"/>
                      <a:pt x="1591" y="84"/>
                    </a:cubicBezTo>
                    <a:cubicBezTo>
                      <a:pt x="1585" y="35"/>
                      <a:pt x="1544" y="1"/>
                      <a:pt x="149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28" name="Google Shape;3128;p29"/>
              <p:cNvSpPr/>
              <p:nvPr/>
            </p:nvSpPr>
            <p:spPr>
              <a:xfrm>
                <a:off x="3598825" y="2083750"/>
                <a:ext cx="35150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315" extrusionOk="0">
                    <a:moveTo>
                      <a:pt x="1299" y="0"/>
                    </a:moveTo>
                    <a:cubicBezTo>
                      <a:pt x="1290" y="0"/>
                      <a:pt x="1281" y="1"/>
                      <a:pt x="1272" y="4"/>
                    </a:cubicBezTo>
                    <a:cubicBezTo>
                      <a:pt x="1001" y="83"/>
                      <a:pt x="716" y="124"/>
                      <a:pt x="431" y="124"/>
                    </a:cubicBezTo>
                    <a:cubicBezTo>
                      <a:pt x="324" y="124"/>
                      <a:pt x="217" y="118"/>
                      <a:pt x="111" y="107"/>
                    </a:cubicBezTo>
                    <a:cubicBezTo>
                      <a:pt x="108" y="106"/>
                      <a:pt x="106" y="106"/>
                      <a:pt x="103" y="106"/>
                    </a:cubicBezTo>
                    <a:cubicBezTo>
                      <a:pt x="53" y="106"/>
                      <a:pt x="12" y="142"/>
                      <a:pt x="6" y="192"/>
                    </a:cubicBezTo>
                    <a:cubicBezTo>
                      <a:pt x="1" y="243"/>
                      <a:pt x="39" y="291"/>
                      <a:pt x="91" y="296"/>
                    </a:cubicBezTo>
                    <a:cubicBezTo>
                      <a:pt x="203" y="309"/>
                      <a:pt x="314" y="314"/>
                      <a:pt x="427" y="314"/>
                    </a:cubicBezTo>
                    <a:cubicBezTo>
                      <a:pt x="732" y="314"/>
                      <a:pt x="1036" y="271"/>
                      <a:pt x="1326" y="186"/>
                    </a:cubicBezTo>
                    <a:cubicBezTo>
                      <a:pt x="1376" y="172"/>
                      <a:pt x="1405" y="119"/>
                      <a:pt x="1390" y="68"/>
                    </a:cubicBezTo>
                    <a:cubicBezTo>
                      <a:pt x="1378" y="26"/>
                      <a:pt x="1341" y="0"/>
                      <a:pt x="129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29" name="Google Shape;3129;p29"/>
              <p:cNvSpPr/>
              <p:nvPr/>
            </p:nvSpPr>
            <p:spPr>
              <a:xfrm>
                <a:off x="3273050" y="1953650"/>
                <a:ext cx="207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830" h="398" extrusionOk="0">
                    <a:moveTo>
                      <a:pt x="110" y="1"/>
                    </a:moveTo>
                    <a:cubicBezTo>
                      <a:pt x="75" y="1"/>
                      <a:pt x="42" y="19"/>
                      <a:pt x="25" y="51"/>
                    </a:cubicBezTo>
                    <a:cubicBezTo>
                      <a:pt x="0" y="98"/>
                      <a:pt x="18" y="155"/>
                      <a:pt x="64" y="181"/>
                    </a:cubicBezTo>
                    <a:cubicBezTo>
                      <a:pt x="267" y="288"/>
                      <a:pt x="486" y="359"/>
                      <a:pt x="712" y="396"/>
                    </a:cubicBezTo>
                    <a:cubicBezTo>
                      <a:pt x="718" y="397"/>
                      <a:pt x="722" y="397"/>
                      <a:pt x="728" y="397"/>
                    </a:cubicBezTo>
                    <a:cubicBezTo>
                      <a:pt x="773" y="397"/>
                      <a:pt x="814" y="364"/>
                      <a:pt x="822" y="318"/>
                    </a:cubicBezTo>
                    <a:cubicBezTo>
                      <a:pt x="829" y="266"/>
                      <a:pt x="794" y="216"/>
                      <a:pt x="742" y="208"/>
                    </a:cubicBezTo>
                    <a:cubicBezTo>
                      <a:pt x="536" y="175"/>
                      <a:pt x="338" y="109"/>
                      <a:pt x="154" y="12"/>
                    </a:cubicBezTo>
                    <a:cubicBezTo>
                      <a:pt x="140" y="4"/>
                      <a:pt x="125" y="1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30" name="Google Shape;3130;p29"/>
              <p:cNvSpPr/>
              <p:nvPr/>
            </p:nvSpPr>
            <p:spPr>
              <a:xfrm>
                <a:off x="3310250" y="1974150"/>
                <a:ext cx="26950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440" extrusionOk="0">
                    <a:moveTo>
                      <a:pt x="106" y="0"/>
                    </a:moveTo>
                    <a:cubicBezTo>
                      <a:pt x="64" y="0"/>
                      <a:pt x="26" y="28"/>
                      <a:pt x="15" y="69"/>
                    </a:cubicBezTo>
                    <a:cubicBezTo>
                      <a:pt x="0" y="120"/>
                      <a:pt x="29" y="173"/>
                      <a:pt x="80" y="187"/>
                    </a:cubicBezTo>
                    <a:lnTo>
                      <a:pt x="945" y="435"/>
                    </a:lnTo>
                    <a:cubicBezTo>
                      <a:pt x="954" y="438"/>
                      <a:pt x="963" y="439"/>
                      <a:pt x="972" y="439"/>
                    </a:cubicBezTo>
                    <a:cubicBezTo>
                      <a:pt x="1013" y="439"/>
                      <a:pt x="1051" y="412"/>
                      <a:pt x="1063" y="370"/>
                    </a:cubicBezTo>
                    <a:cubicBezTo>
                      <a:pt x="1078" y="320"/>
                      <a:pt x="1048" y="267"/>
                      <a:pt x="997" y="253"/>
                    </a:cubicBezTo>
                    <a:lnTo>
                      <a:pt x="133" y="4"/>
                    </a:lnTo>
                    <a:cubicBezTo>
                      <a:pt x="124" y="1"/>
                      <a:pt x="115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31" name="Google Shape;3131;p29"/>
              <p:cNvSpPr/>
              <p:nvPr/>
            </p:nvSpPr>
            <p:spPr>
              <a:xfrm>
                <a:off x="3352400" y="1988675"/>
                <a:ext cx="18825" cy="1097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439" extrusionOk="0">
                    <a:moveTo>
                      <a:pt x="108" y="1"/>
                    </a:moveTo>
                    <a:cubicBezTo>
                      <a:pt x="73" y="1"/>
                      <a:pt x="38" y="21"/>
                      <a:pt x="22" y="56"/>
                    </a:cubicBezTo>
                    <a:cubicBezTo>
                      <a:pt x="0" y="104"/>
                      <a:pt x="21" y="161"/>
                      <a:pt x="68" y="183"/>
                    </a:cubicBezTo>
                    <a:lnTo>
                      <a:pt x="604" y="430"/>
                    </a:lnTo>
                    <a:cubicBezTo>
                      <a:pt x="617" y="436"/>
                      <a:pt x="631" y="439"/>
                      <a:pt x="645" y="439"/>
                    </a:cubicBezTo>
                    <a:cubicBezTo>
                      <a:pt x="680" y="439"/>
                      <a:pt x="714" y="418"/>
                      <a:pt x="731" y="384"/>
                    </a:cubicBezTo>
                    <a:cubicBezTo>
                      <a:pt x="753" y="335"/>
                      <a:pt x="732" y="279"/>
                      <a:pt x="684" y="257"/>
                    </a:cubicBezTo>
                    <a:lnTo>
                      <a:pt x="148" y="9"/>
                    </a:lnTo>
                    <a:cubicBezTo>
                      <a:pt x="135" y="3"/>
                      <a:pt x="122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32" name="Google Shape;3132;p29"/>
              <p:cNvSpPr/>
              <p:nvPr/>
            </p:nvSpPr>
            <p:spPr>
              <a:xfrm>
                <a:off x="3399825" y="2009275"/>
                <a:ext cx="33100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483" extrusionOk="0">
                    <a:moveTo>
                      <a:pt x="107" y="0"/>
                    </a:moveTo>
                    <a:cubicBezTo>
                      <a:pt x="68" y="0"/>
                      <a:pt x="31" y="25"/>
                      <a:pt x="17" y="64"/>
                    </a:cubicBezTo>
                    <a:cubicBezTo>
                      <a:pt x="1" y="114"/>
                      <a:pt x="26" y="168"/>
                      <a:pt x="76" y="186"/>
                    </a:cubicBezTo>
                    <a:cubicBezTo>
                      <a:pt x="442" y="314"/>
                      <a:pt x="821" y="413"/>
                      <a:pt x="1203" y="481"/>
                    </a:cubicBezTo>
                    <a:cubicBezTo>
                      <a:pt x="1208" y="483"/>
                      <a:pt x="1214" y="483"/>
                      <a:pt x="1219" y="483"/>
                    </a:cubicBezTo>
                    <a:cubicBezTo>
                      <a:pt x="1265" y="483"/>
                      <a:pt x="1305" y="451"/>
                      <a:pt x="1313" y="404"/>
                    </a:cubicBezTo>
                    <a:cubicBezTo>
                      <a:pt x="1323" y="352"/>
                      <a:pt x="1288" y="303"/>
                      <a:pt x="1236" y="294"/>
                    </a:cubicBezTo>
                    <a:cubicBezTo>
                      <a:pt x="864" y="228"/>
                      <a:pt x="495" y="130"/>
                      <a:pt x="139" y="6"/>
                    </a:cubicBezTo>
                    <a:cubicBezTo>
                      <a:pt x="128" y="2"/>
                      <a:pt x="118" y="0"/>
                      <a:pt x="107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33" name="Google Shape;3133;p29"/>
              <p:cNvSpPr/>
              <p:nvPr/>
            </p:nvSpPr>
            <p:spPr>
              <a:xfrm>
                <a:off x="3461725" y="2031875"/>
                <a:ext cx="3925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478" extrusionOk="0">
                    <a:moveTo>
                      <a:pt x="104" y="0"/>
                    </a:moveTo>
                    <a:cubicBezTo>
                      <a:pt x="60" y="0"/>
                      <a:pt x="21" y="31"/>
                      <a:pt x="12" y="76"/>
                    </a:cubicBezTo>
                    <a:cubicBezTo>
                      <a:pt x="1" y="127"/>
                      <a:pt x="34" y="178"/>
                      <a:pt x="85" y="189"/>
                    </a:cubicBezTo>
                    <a:lnTo>
                      <a:pt x="1446" y="475"/>
                    </a:lnTo>
                    <a:cubicBezTo>
                      <a:pt x="1452" y="477"/>
                      <a:pt x="1459" y="477"/>
                      <a:pt x="1465" y="477"/>
                    </a:cubicBezTo>
                    <a:cubicBezTo>
                      <a:pt x="1509" y="477"/>
                      <a:pt x="1548" y="446"/>
                      <a:pt x="1558" y="402"/>
                    </a:cubicBezTo>
                    <a:cubicBezTo>
                      <a:pt x="1569" y="350"/>
                      <a:pt x="1536" y="299"/>
                      <a:pt x="1484" y="288"/>
                    </a:cubicBezTo>
                    <a:lnTo>
                      <a:pt x="124" y="2"/>
                    </a:lnTo>
                    <a:cubicBezTo>
                      <a:pt x="118" y="1"/>
                      <a:pt x="111" y="0"/>
                      <a:pt x="104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34" name="Google Shape;3134;p29"/>
              <p:cNvSpPr/>
              <p:nvPr/>
            </p:nvSpPr>
            <p:spPr>
              <a:xfrm>
                <a:off x="3513375" y="2043125"/>
                <a:ext cx="391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403" extrusionOk="0">
                    <a:moveTo>
                      <a:pt x="310" y="1"/>
                    </a:moveTo>
                    <a:cubicBezTo>
                      <a:pt x="237" y="1"/>
                      <a:pt x="164" y="3"/>
                      <a:pt x="92" y="8"/>
                    </a:cubicBezTo>
                    <a:cubicBezTo>
                      <a:pt x="40" y="12"/>
                      <a:pt x="0" y="57"/>
                      <a:pt x="3" y="110"/>
                    </a:cubicBezTo>
                    <a:cubicBezTo>
                      <a:pt x="7" y="160"/>
                      <a:pt x="47" y="199"/>
                      <a:pt x="95" y="199"/>
                    </a:cubicBezTo>
                    <a:cubicBezTo>
                      <a:pt x="99" y="199"/>
                      <a:pt x="102" y="199"/>
                      <a:pt x="105" y="198"/>
                    </a:cubicBezTo>
                    <a:cubicBezTo>
                      <a:pt x="172" y="194"/>
                      <a:pt x="239" y="192"/>
                      <a:pt x="306" y="192"/>
                    </a:cubicBezTo>
                    <a:cubicBezTo>
                      <a:pt x="687" y="192"/>
                      <a:pt x="1070" y="261"/>
                      <a:pt x="1425" y="396"/>
                    </a:cubicBezTo>
                    <a:cubicBezTo>
                      <a:pt x="1436" y="400"/>
                      <a:pt x="1447" y="402"/>
                      <a:pt x="1458" y="402"/>
                    </a:cubicBezTo>
                    <a:cubicBezTo>
                      <a:pt x="1497" y="402"/>
                      <a:pt x="1533" y="378"/>
                      <a:pt x="1548" y="341"/>
                    </a:cubicBezTo>
                    <a:cubicBezTo>
                      <a:pt x="1567" y="292"/>
                      <a:pt x="1541" y="237"/>
                      <a:pt x="1493" y="218"/>
                    </a:cubicBezTo>
                    <a:cubicBezTo>
                      <a:pt x="1117" y="75"/>
                      <a:pt x="712" y="1"/>
                      <a:pt x="3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35" name="Google Shape;3135;p29"/>
              <p:cNvSpPr/>
              <p:nvPr/>
            </p:nvSpPr>
            <p:spPr>
              <a:xfrm>
                <a:off x="3566725" y="2047350"/>
                <a:ext cx="33975" cy="7700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308" extrusionOk="0">
                    <a:moveTo>
                      <a:pt x="1051" y="0"/>
                    </a:moveTo>
                    <a:cubicBezTo>
                      <a:pt x="725" y="0"/>
                      <a:pt x="399" y="41"/>
                      <a:pt x="82" y="120"/>
                    </a:cubicBezTo>
                    <a:cubicBezTo>
                      <a:pt x="31" y="133"/>
                      <a:pt x="0" y="184"/>
                      <a:pt x="12" y="236"/>
                    </a:cubicBezTo>
                    <a:cubicBezTo>
                      <a:pt x="23" y="279"/>
                      <a:pt x="62" y="307"/>
                      <a:pt x="105" y="307"/>
                    </a:cubicBezTo>
                    <a:cubicBezTo>
                      <a:pt x="113" y="307"/>
                      <a:pt x="120" y="306"/>
                      <a:pt x="128" y="305"/>
                    </a:cubicBezTo>
                    <a:cubicBezTo>
                      <a:pt x="432" y="229"/>
                      <a:pt x="742" y="191"/>
                      <a:pt x="1055" y="191"/>
                    </a:cubicBezTo>
                    <a:cubicBezTo>
                      <a:pt x="1122" y="191"/>
                      <a:pt x="1189" y="192"/>
                      <a:pt x="1256" y="196"/>
                    </a:cubicBezTo>
                    <a:cubicBezTo>
                      <a:pt x="1259" y="196"/>
                      <a:pt x="1263" y="196"/>
                      <a:pt x="1266" y="196"/>
                    </a:cubicBezTo>
                    <a:cubicBezTo>
                      <a:pt x="1314" y="196"/>
                      <a:pt x="1354" y="156"/>
                      <a:pt x="1357" y="106"/>
                    </a:cubicBezTo>
                    <a:cubicBezTo>
                      <a:pt x="1359" y="53"/>
                      <a:pt x="1319" y="9"/>
                      <a:pt x="1266" y="6"/>
                    </a:cubicBezTo>
                    <a:cubicBezTo>
                      <a:pt x="1195" y="2"/>
                      <a:pt x="1123" y="0"/>
                      <a:pt x="1051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36" name="Google Shape;3136;p29"/>
              <p:cNvSpPr/>
              <p:nvPr/>
            </p:nvSpPr>
            <p:spPr>
              <a:xfrm>
                <a:off x="3617275" y="2044325"/>
                <a:ext cx="1552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621" h="274" extrusionOk="0">
                    <a:moveTo>
                      <a:pt x="104" y="0"/>
                    </a:moveTo>
                    <a:cubicBezTo>
                      <a:pt x="60" y="0"/>
                      <a:pt x="20" y="32"/>
                      <a:pt x="11" y="77"/>
                    </a:cubicBezTo>
                    <a:cubicBezTo>
                      <a:pt x="0" y="128"/>
                      <a:pt x="35" y="179"/>
                      <a:pt x="86" y="189"/>
                    </a:cubicBezTo>
                    <a:lnTo>
                      <a:pt x="498" y="272"/>
                    </a:lnTo>
                    <a:cubicBezTo>
                      <a:pt x="505" y="273"/>
                      <a:pt x="510" y="274"/>
                      <a:pt x="517" y="274"/>
                    </a:cubicBezTo>
                    <a:cubicBezTo>
                      <a:pt x="561" y="274"/>
                      <a:pt x="601" y="242"/>
                      <a:pt x="610" y="197"/>
                    </a:cubicBezTo>
                    <a:cubicBezTo>
                      <a:pt x="621" y="145"/>
                      <a:pt x="587" y="95"/>
                      <a:pt x="536" y="85"/>
                    </a:cubicBezTo>
                    <a:lnTo>
                      <a:pt x="123" y="2"/>
                    </a:lnTo>
                    <a:cubicBezTo>
                      <a:pt x="116" y="1"/>
                      <a:pt x="110" y="0"/>
                      <a:pt x="104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37" name="Google Shape;3137;p29"/>
              <p:cNvSpPr/>
              <p:nvPr/>
            </p:nvSpPr>
            <p:spPr>
              <a:xfrm>
                <a:off x="3360625" y="1966025"/>
                <a:ext cx="290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521" extrusionOk="0">
                    <a:moveTo>
                      <a:pt x="110" y="0"/>
                    </a:moveTo>
                    <a:cubicBezTo>
                      <a:pt x="75" y="0"/>
                      <a:pt x="42" y="19"/>
                      <a:pt x="24" y="52"/>
                    </a:cubicBezTo>
                    <a:cubicBezTo>
                      <a:pt x="0" y="99"/>
                      <a:pt x="19" y="156"/>
                      <a:pt x="66" y="180"/>
                    </a:cubicBezTo>
                    <a:cubicBezTo>
                      <a:pt x="373" y="338"/>
                      <a:pt x="701" y="452"/>
                      <a:pt x="1039" y="518"/>
                    </a:cubicBezTo>
                    <a:cubicBezTo>
                      <a:pt x="1044" y="520"/>
                      <a:pt x="1051" y="520"/>
                      <a:pt x="1058" y="520"/>
                    </a:cubicBezTo>
                    <a:cubicBezTo>
                      <a:pt x="1102" y="520"/>
                      <a:pt x="1141" y="489"/>
                      <a:pt x="1150" y="444"/>
                    </a:cubicBezTo>
                    <a:cubicBezTo>
                      <a:pt x="1160" y="392"/>
                      <a:pt x="1127" y="341"/>
                      <a:pt x="1075" y="331"/>
                    </a:cubicBezTo>
                    <a:cubicBezTo>
                      <a:pt x="755" y="269"/>
                      <a:pt x="445" y="160"/>
                      <a:pt x="152" y="10"/>
                    </a:cubicBezTo>
                    <a:cubicBezTo>
                      <a:pt x="139" y="3"/>
                      <a:pt x="124" y="0"/>
                      <a:pt x="11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38" name="Google Shape;3138;p29"/>
              <p:cNvSpPr/>
              <p:nvPr/>
            </p:nvSpPr>
            <p:spPr>
              <a:xfrm>
                <a:off x="3443250" y="1986625"/>
                <a:ext cx="320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521" extrusionOk="0">
                    <a:moveTo>
                      <a:pt x="101" y="0"/>
                    </a:moveTo>
                    <a:cubicBezTo>
                      <a:pt x="53" y="0"/>
                      <a:pt x="12" y="36"/>
                      <a:pt x="7" y="85"/>
                    </a:cubicBezTo>
                    <a:cubicBezTo>
                      <a:pt x="0" y="137"/>
                      <a:pt x="38" y="184"/>
                      <a:pt x="90" y="191"/>
                    </a:cubicBezTo>
                    <a:cubicBezTo>
                      <a:pt x="454" y="233"/>
                      <a:pt x="804" y="340"/>
                      <a:pt x="1128" y="510"/>
                    </a:cubicBezTo>
                    <a:cubicBezTo>
                      <a:pt x="1143" y="518"/>
                      <a:pt x="1157" y="521"/>
                      <a:pt x="1172" y="521"/>
                    </a:cubicBezTo>
                    <a:cubicBezTo>
                      <a:pt x="1207" y="521"/>
                      <a:pt x="1240" y="502"/>
                      <a:pt x="1257" y="470"/>
                    </a:cubicBezTo>
                    <a:cubicBezTo>
                      <a:pt x="1281" y="423"/>
                      <a:pt x="1263" y="365"/>
                      <a:pt x="1217" y="341"/>
                    </a:cubicBezTo>
                    <a:cubicBezTo>
                      <a:pt x="871" y="160"/>
                      <a:pt x="499" y="46"/>
                      <a:pt x="112" y="1"/>
                    </a:cubicBezTo>
                    <a:cubicBezTo>
                      <a:pt x="108" y="1"/>
                      <a:pt x="105" y="0"/>
                      <a:pt x="101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39" name="Google Shape;3139;p29"/>
              <p:cNvSpPr/>
              <p:nvPr/>
            </p:nvSpPr>
            <p:spPr>
              <a:xfrm>
                <a:off x="3500950" y="1998975"/>
                <a:ext cx="35125" cy="15125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605" extrusionOk="0">
                    <a:moveTo>
                      <a:pt x="97" y="0"/>
                    </a:moveTo>
                    <a:cubicBezTo>
                      <a:pt x="51" y="0"/>
                      <a:pt x="12" y="36"/>
                      <a:pt x="6" y="84"/>
                    </a:cubicBezTo>
                    <a:cubicBezTo>
                      <a:pt x="0" y="136"/>
                      <a:pt x="37" y="184"/>
                      <a:pt x="90" y="190"/>
                    </a:cubicBezTo>
                    <a:cubicBezTo>
                      <a:pt x="496" y="240"/>
                      <a:pt x="896" y="378"/>
                      <a:pt x="1247" y="590"/>
                    </a:cubicBezTo>
                    <a:cubicBezTo>
                      <a:pt x="1262" y="600"/>
                      <a:pt x="1279" y="604"/>
                      <a:pt x="1295" y="604"/>
                    </a:cubicBezTo>
                    <a:cubicBezTo>
                      <a:pt x="1327" y="604"/>
                      <a:pt x="1359" y="588"/>
                      <a:pt x="1377" y="558"/>
                    </a:cubicBezTo>
                    <a:cubicBezTo>
                      <a:pt x="1405" y="513"/>
                      <a:pt x="1390" y="454"/>
                      <a:pt x="1345" y="428"/>
                    </a:cubicBezTo>
                    <a:cubicBezTo>
                      <a:pt x="972" y="201"/>
                      <a:pt x="546" y="53"/>
                      <a:pt x="112" y="1"/>
                    </a:cubicBezTo>
                    <a:cubicBezTo>
                      <a:pt x="107" y="1"/>
                      <a:pt x="102" y="0"/>
                      <a:pt x="97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40" name="Google Shape;3140;p29"/>
              <p:cNvSpPr/>
              <p:nvPr/>
            </p:nvSpPr>
            <p:spPr>
              <a:xfrm>
                <a:off x="3544100" y="2011200"/>
                <a:ext cx="2285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914" h="489" extrusionOk="0">
                    <a:moveTo>
                      <a:pt x="109" y="1"/>
                    </a:moveTo>
                    <a:cubicBezTo>
                      <a:pt x="67" y="1"/>
                      <a:pt x="29" y="26"/>
                      <a:pt x="16" y="68"/>
                    </a:cubicBezTo>
                    <a:cubicBezTo>
                      <a:pt x="1" y="117"/>
                      <a:pt x="29" y="171"/>
                      <a:pt x="78" y="187"/>
                    </a:cubicBezTo>
                    <a:cubicBezTo>
                      <a:pt x="314" y="261"/>
                      <a:pt x="543" y="359"/>
                      <a:pt x="759" y="477"/>
                    </a:cubicBezTo>
                    <a:cubicBezTo>
                      <a:pt x="774" y="485"/>
                      <a:pt x="789" y="488"/>
                      <a:pt x="805" y="488"/>
                    </a:cubicBezTo>
                    <a:cubicBezTo>
                      <a:pt x="839" y="488"/>
                      <a:pt x="871" y="471"/>
                      <a:pt x="888" y="439"/>
                    </a:cubicBezTo>
                    <a:cubicBezTo>
                      <a:pt x="914" y="392"/>
                      <a:pt x="896" y="335"/>
                      <a:pt x="850" y="309"/>
                    </a:cubicBezTo>
                    <a:cubicBezTo>
                      <a:pt x="624" y="186"/>
                      <a:pt x="383" y="83"/>
                      <a:pt x="137" y="5"/>
                    </a:cubicBezTo>
                    <a:cubicBezTo>
                      <a:pt x="127" y="2"/>
                      <a:pt x="118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41" name="Google Shape;3141;p29"/>
              <p:cNvSpPr/>
              <p:nvPr/>
            </p:nvSpPr>
            <p:spPr>
              <a:xfrm>
                <a:off x="3598700" y="2023850"/>
                <a:ext cx="3222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676" extrusionOk="0">
                    <a:moveTo>
                      <a:pt x="106" y="0"/>
                    </a:moveTo>
                    <a:cubicBezTo>
                      <a:pt x="62" y="0"/>
                      <a:pt x="22" y="30"/>
                      <a:pt x="11" y="74"/>
                    </a:cubicBezTo>
                    <a:cubicBezTo>
                      <a:pt x="0" y="126"/>
                      <a:pt x="32" y="177"/>
                      <a:pt x="84" y="188"/>
                    </a:cubicBezTo>
                    <a:cubicBezTo>
                      <a:pt x="456" y="270"/>
                      <a:pt x="816" y="433"/>
                      <a:pt x="1124" y="658"/>
                    </a:cubicBezTo>
                    <a:cubicBezTo>
                      <a:pt x="1142" y="670"/>
                      <a:pt x="1161" y="676"/>
                      <a:pt x="1181" y="676"/>
                    </a:cubicBezTo>
                    <a:cubicBezTo>
                      <a:pt x="1210" y="676"/>
                      <a:pt x="1239" y="662"/>
                      <a:pt x="1258" y="637"/>
                    </a:cubicBezTo>
                    <a:cubicBezTo>
                      <a:pt x="1289" y="594"/>
                      <a:pt x="1279" y="534"/>
                      <a:pt x="1237" y="503"/>
                    </a:cubicBezTo>
                    <a:cubicBezTo>
                      <a:pt x="908" y="264"/>
                      <a:pt x="523" y="90"/>
                      <a:pt x="125" y="2"/>
                    </a:cubicBezTo>
                    <a:cubicBezTo>
                      <a:pt x="119" y="1"/>
                      <a:pt x="112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42" name="Google Shape;3142;p29"/>
              <p:cNvSpPr/>
              <p:nvPr/>
            </p:nvSpPr>
            <p:spPr>
              <a:xfrm>
                <a:off x="3661625" y="2062934"/>
                <a:ext cx="2280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398" extrusionOk="0">
                    <a:moveTo>
                      <a:pt x="103" y="1"/>
                    </a:moveTo>
                    <a:cubicBezTo>
                      <a:pt x="57" y="1"/>
                      <a:pt x="17" y="34"/>
                      <a:pt x="9" y="80"/>
                    </a:cubicBezTo>
                    <a:cubicBezTo>
                      <a:pt x="0" y="132"/>
                      <a:pt x="35" y="181"/>
                      <a:pt x="86" y="190"/>
                    </a:cubicBezTo>
                    <a:cubicBezTo>
                      <a:pt x="319" y="229"/>
                      <a:pt x="548" y="296"/>
                      <a:pt x="765" y="389"/>
                    </a:cubicBezTo>
                    <a:cubicBezTo>
                      <a:pt x="778" y="395"/>
                      <a:pt x="791" y="397"/>
                      <a:pt x="803" y="397"/>
                    </a:cubicBezTo>
                    <a:cubicBezTo>
                      <a:pt x="840" y="397"/>
                      <a:pt x="876" y="376"/>
                      <a:pt x="891" y="340"/>
                    </a:cubicBezTo>
                    <a:cubicBezTo>
                      <a:pt x="911" y="291"/>
                      <a:pt x="889" y="235"/>
                      <a:pt x="840" y="215"/>
                    </a:cubicBezTo>
                    <a:cubicBezTo>
                      <a:pt x="610" y="115"/>
                      <a:pt x="367" y="44"/>
                      <a:pt x="118" y="2"/>
                    </a:cubicBezTo>
                    <a:cubicBezTo>
                      <a:pt x="113" y="1"/>
                      <a:pt x="108" y="1"/>
                      <a:pt x="103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43" name="Google Shape;3143;p29"/>
              <p:cNvSpPr/>
              <p:nvPr/>
            </p:nvSpPr>
            <p:spPr>
              <a:xfrm>
                <a:off x="3373975" y="1720850"/>
                <a:ext cx="10450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811" extrusionOk="0">
                    <a:moveTo>
                      <a:pt x="108" y="0"/>
                    </a:moveTo>
                    <a:cubicBezTo>
                      <a:pt x="98" y="0"/>
                      <a:pt x="88" y="2"/>
                      <a:pt x="78" y="6"/>
                    </a:cubicBezTo>
                    <a:cubicBezTo>
                      <a:pt x="28" y="21"/>
                      <a:pt x="0" y="75"/>
                      <a:pt x="17" y="126"/>
                    </a:cubicBezTo>
                    <a:lnTo>
                      <a:pt x="220" y="744"/>
                    </a:lnTo>
                    <a:cubicBezTo>
                      <a:pt x="233" y="784"/>
                      <a:pt x="271" y="810"/>
                      <a:pt x="310" y="810"/>
                    </a:cubicBezTo>
                    <a:cubicBezTo>
                      <a:pt x="320" y="810"/>
                      <a:pt x="330" y="808"/>
                      <a:pt x="340" y="805"/>
                    </a:cubicBezTo>
                    <a:cubicBezTo>
                      <a:pt x="390" y="788"/>
                      <a:pt x="418" y="735"/>
                      <a:pt x="401" y="684"/>
                    </a:cubicBezTo>
                    <a:lnTo>
                      <a:pt x="198" y="66"/>
                    </a:lnTo>
                    <a:cubicBezTo>
                      <a:pt x="185" y="26"/>
                      <a:pt x="148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44" name="Google Shape;3144;p29"/>
              <p:cNvSpPr/>
              <p:nvPr/>
            </p:nvSpPr>
            <p:spPr>
              <a:xfrm>
                <a:off x="3386175" y="1754925"/>
                <a:ext cx="19000" cy="284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1137" extrusionOk="0">
                    <a:moveTo>
                      <a:pt x="110" y="1"/>
                    </a:moveTo>
                    <a:cubicBezTo>
                      <a:pt x="93" y="1"/>
                      <a:pt x="77" y="5"/>
                      <a:pt x="62" y="14"/>
                    </a:cubicBezTo>
                    <a:cubicBezTo>
                      <a:pt x="16" y="39"/>
                      <a:pt x="0" y="98"/>
                      <a:pt x="27" y="143"/>
                    </a:cubicBezTo>
                    <a:lnTo>
                      <a:pt x="568" y="1088"/>
                    </a:lnTo>
                    <a:cubicBezTo>
                      <a:pt x="585" y="1119"/>
                      <a:pt x="617" y="1136"/>
                      <a:pt x="650" y="1136"/>
                    </a:cubicBezTo>
                    <a:cubicBezTo>
                      <a:pt x="667" y="1136"/>
                      <a:pt x="682" y="1132"/>
                      <a:pt x="698" y="1123"/>
                    </a:cubicBezTo>
                    <a:cubicBezTo>
                      <a:pt x="743" y="1098"/>
                      <a:pt x="760" y="1039"/>
                      <a:pt x="733" y="993"/>
                    </a:cubicBezTo>
                    <a:lnTo>
                      <a:pt x="192" y="49"/>
                    </a:lnTo>
                    <a:cubicBezTo>
                      <a:pt x="175" y="18"/>
                      <a:pt x="142" y="1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45" name="Google Shape;3145;p29"/>
              <p:cNvSpPr/>
              <p:nvPr/>
            </p:nvSpPr>
            <p:spPr>
              <a:xfrm>
                <a:off x="3412425" y="1796000"/>
                <a:ext cx="165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660" h="772" extrusionOk="0">
                    <a:moveTo>
                      <a:pt x="103" y="1"/>
                    </a:moveTo>
                    <a:cubicBezTo>
                      <a:pt x="97" y="1"/>
                      <a:pt x="92" y="1"/>
                      <a:pt x="86" y="2"/>
                    </a:cubicBezTo>
                    <a:cubicBezTo>
                      <a:pt x="34" y="11"/>
                      <a:pt x="0" y="61"/>
                      <a:pt x="9" y="113"/>
                    </a:cubicBezTo>
                    <a:cubicBezTo>
                      <a:pt x="59" y="394"/>
                      <a:pt x="251" y="643"/>
                      <a:pt x="510" y="763"/>
                    </a:cubicBezTo>
                    <a:cubicBezTo>
                      <a:pt x="523" y="768"/>
                      <a:pt x="537" y="772"/>
                      <a:pt x="550" y="772"/>
                    </a:cubicBezTo>
                    <a:cubicBezTo>
                      <a:pt x="586" y="772"/>
                      <a:pt x="620" y="751"/>
                      <a:pt x="637" y="716"/>
                    </a:cubicBezTo>
                    <a:cubicBezTo>
                      <a:pt x="659" y="668"/>
                      <a:pt x="638" y="612"/>
                      <a:pt x="591" y="590"/>
                    </a:cubicBezTo>
                    <a:cubicBezTo>
                      <a:pt x="386" y="496"/>
                      <a:pt x="236" y="300"/>
                      <a:pt x="197" y="80"/>
                    </a:cubicBezTo>
                    <a:cubicBezTo>
                      <a:pt x="189" y="33"/>
                      <a:pt x="149" y="1"/>
                      <a:pt x="103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46" name="Google Shape;3146;p29"/>
              <p:cNvSpPr/>
              <p:nvPr/>
            </p:nvSpPr>
            <p:spPr>
              <a:xfrm>
                <a:off x="3438925" y="1835175"/>
                <a:ext cx="18825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893" extrusionOk="0">
                    <a:moveTo>
                      <a:pt x="110" y="0"/>
                    </a:moveTo>
                    <a:cubicBezTo>
                      <a:pt x="98" y="0"/>
                      <a:pt x="86" y="2"/>
                      <a:pt x="74" y="7"/>
                    </a:cubicBezTo>
                    <a:cubicBezTo>
                      <a:pt x="25" y="27"/>
                      <a:pt x="1" y="82"/>
                      <a:pt x="21" y="131"/>
                    </a:cubicBezTo>
                    <a:cubicBezTo>
                      <a:pt x="139" y="426"/>
                      <a:pt x="334" y="682"/>
                      <a:pt x="587" y="873"/>
                    </a:cubicBezTo>
                    <a:cubicBezTo>
                      <a:pt x="605" y="886"/>
                      <a:pt x="625" y="893"/>
                      <a:pt x="644" y="893"/>
                    </a:cubicBezTo>
                    <a:cubicBezTo>
                      <a:pt x="673" y="893"/>
                      <a:pt x="702" y="879"/>
                      <a:pt x="721" y="854"/>
                    </a:cubicBezTo>
                    <a:cubicBezTo>
                      <a:pt x="753" y="812"/>
                      <a:pt x="744" y="752"/>
                      <a:pt x="702" y="721"/>
                    </a:cubicBezTo>
                    <a:cubicBezTo>
                      <a:pt x="477" y="550"/>
                      <a:pt x="303" y="322"/>
                      <a:pt x="199" y="60"/>
                    </a:cubicBezTo>
                    <a:cubicBezTo>
                      <a:pt x="183" y="23"/>
                      <a:pt x="148" y="0"/>
                      <a:pt x="11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47" name="Google Shape;3147;p29"/>
              <p:cNvSpPr/>
              <p:nvPr/>
            </p:nvSpPr>
            <p:spPr>
              <a:xfrm>
                <a:off x="3471975" y="1882550"/>
                <a:ext cx="25950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1038" h="892" extrusionOk="0">
                    <a:moveTo>
                      <a:pt x="106" y="1"/>
                    </a:moveTo>
                    <a:cubicBezTo>
                      <a:pt x="82" y="1"/>
                      <a:pt x="58" y="10"/>
                      <a:pt x="40" y="28"/>
                    </a:cubicBezTo>
                    <a:cubicBezTo>
                      <a:pt x="1" y="64"/>
                      <a:pt x="0" y="125"/>
                      <a:pt x="37" y="162"/>
                    </a:cubicBezTo>
                    <a:cubicBezTo>
                      <a:pt x="292" y="426"/>
                      <a:pt x="574" y="666"/>
                      <a:pt x="876" y="875"/>
                    </a:cubicBezTo>
                    <a:cubicBezTo>
                      <a:pt x="892" y="886"/>
                      <a:pt x="911" y="892"/>
                      <a:pt x="930" y="892"/>
                    </a:cubicBezTo>
                    <a:cubicBezTo>
                      <a:pt x="961" y="892"/>
                      <a:pt x="990" y="878"/>
                      <a:pt x="1008" y="851"/>
                    </a:cubicBezTo>
                    <a:cubicBezTo>
                      <a:pt x="1038" y="808"/>
                      <a:pt x="1028" y="748"/>
                      <a:pt x="985" y="719"/>
                    </a:cubicBezTo>
                    <a:cubicBezTo>
                      <a:pt x="692" y="517"/>
                      <a:pt x="421" y="285"/>
                      <a:pt x="175" y="30"/>
                    </a:cubicBezTo>
                    <a:cubicBezTo>
                      <a:pt x="156" y="11"/>
                      <a:pt x="131" y="1"/>
                      <a:pt x="106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48" name="Google Shape;3148;p29"/>
              <p:cNvSpPr/>
              <p:nvPr/>
            </p:nvSpPr>
            <p:spPr>
              <a:xfrm>
                <a:off x="3504900" y="1917600"/>
                <a:ext cx="19800" cy="1927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771" extrusionOk="0">
                    <a:moveTo>
                      <a:pt x="109" y="0"/>
                    </a:moveTo>
                    <a:cubicBezTo>
                      <a:pt x="93" y="0"/>
                      <a:pt x="78" y="4"/>
                      <a:pt x="63" y="12"/>
                    </a:cubicBezTo>
                    <a:cubicBezTo>
                      <a:pt x="17" y="37"/>
                      <a:pt x="0" y="95"/>
                      <a:pt x="26" y="141"/>
                    </a:cubicBezTo>
                    <a:cubicBezTo>
                      <a:pt x="169" y="400"/>
                      <a:pt x="380" y="613"/>
                      <a:pt x="636" y="758"/>
                    </a:cubicBezTo>
                    <a:cubicBezTo>
                      <a:pt x="650" y="767"/>
                      <a:pt x="667" y="770"/>
                      <a:pt x="682" y="770"/>
                    </a:cubicBezTo>
                    <a:cubicBezTo>
                      <a:pt x="716" y="770"/>
                      <a:pt x="749" y="754"/>
                      <a:pt x="765" y="723"/>
                    </a:cubicBezTo>
                    <a:cubicBezTo>
                      <a:pt x="792" y="677"/>
                      <a:pt x="776" y="619"/>
                      <a:pt x="730" y="593"/>
                    </a:cubicBezTo>
                    <a:cubicBezTo>
                      <a:pt x="505" y="464"/>
                      <a:pt x="318" y="276"/>
                      <a:pt x="192" y="48"/>
                    </a:cubicBezTo>
                    <a:cubicBezTo>
                      <a:pt x="175" y="18"/>
                      <a:pt x="142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49" name="Google Shape;3149;p29"/>
              <p:cNvSpPr/>
              <p:nvPr/>
            </p:nvSpPr>
            <p:spPr>
              <a:xfrm>
                <a:off x="3539825" y="1958925"/>
                <a:ext cx="18725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749" h="648" extrusionOk="0">
                    <a:moveTo>
                      <a:pt x="108" y="1"/>
                    </a:moveTo>
                    <a:cubicBezTo>
                      <a:pt x="81" y="1"/>
                      <a:pt x="54" y="12"/>
                      <a:pt x="35" y="35"/>
                    </a:cubicBezTo>
                    <a:cubicBezTo>
                      <a:pt x="1" y="75"/>
                      <a:pt x="5" y="134"/>
                      <a:pt x="46" y="168"/>
                    </a:cubicBezTo>
                    <a:lnTo>
                      <a:pt x="579" y="624"/>
                    </a:lnTo>
                    <a:cubicBezTo>
                      <a:pt x="597" y="640"/>
                      <a:pt x="619" y="647"/>
                      <a:pt x="641" y="647"/>
                    </a:cubicBezTo>
                    <a:cubicBezTo>
                      <a:pt x="668" y="647"/>
                      <a:pt x="695" y="635"/>
                      <a:pt x="714" y="614"/>
                    </a:cubicBezTo>
                    <a:cubicBezTo>
                      <a:pt x="748" y="573"/>
                      <a:pt x="743" y="514"/>
                      <a:pt x="703" y="480"/>
                    </a:cubicBezTo>
                    <a:lnTo>
                      <a:pt x="170" y="24"/>
                    </a:lnTo>
                    <a:cubicBezTo>
                      <a:pt x="152" y="8"/>
                      <a:pt x="130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50" name="Google Shape;3150;p29"/>
              <p:cNvSpPr/>
              <p:nvPr/>
            </p:nvSpPr>
            <p:spPr>
              <a:xfrm>
                <a:off x="3580050" y="1990850"/>
                <a:ext cx="2295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597" extrusionOk="0">
                    <a:moveTo>
                      <a:pt x="106" y="0"/>
                    </a:moveTo>
                    <a:cubicBezTo>
                      <a:pt x="80" y="0"/>
                      <a:pt x="55" y="10"/>
                      <a:pt x="37" y="31"/>
                    </a:cubicBezTo>
                    <a:cubicBezTo>
                      <a:pt x="0" y="70"/>
                      <a:pt x="2" y="130"/>
                      <a:pt x="41" y="166"/>
                    </a:cubicBezTo>
                    <a:cubicBezTo>
                      <a:pt x="252" y="361"/>
                      <a:pt x="509" y="509"/>
                      <a:pt x="784" y="592"/>
                    </a:cubicBezTo>
                    <a:cubicBezTo>
                      <a:pt x="793" y="595"/>
                      <a:pt x="803" y="597"/>
                      <a:pt x="812" y="597"/>
                    </a:cubicBezTo>
                    <a:cubicBezTo>
                      <a:pt x="852" y="596"/>
                      <a:pt x="890" y="569"/>
                      <a:pt x="902" y="528"/>
                    </a:cubicBezTo>
                    <a:cubicBezTo>
                      <a:pt x="918" y="479"/>
                      <a:pt x="890" y="425"/>
                      <a:pt x="839" y="409"/>
                    </a:cubicBezTo>
                    <a:cubicBezTo>
                      <a:pt x="592" y="334"/>
                      <a:pt x="361" y="202"/>
                      <a:pt x="171" y="26"/>
                    </a:cubicBezTo>
                    <a:cubicBezTo>
                      <a:pt x="152" y="9"/>
                      <a:pt x="129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51" name="Google Shape;3151;p29"/>
              <p:cNvSpPr/>
              <p:nvPr/>
            </p:nvSpPr>
            <p:spPr>
              <a:xfrm>
                <a:off x="3677925" y="2042250"/>
                <a:ext cx="26025" cy="13050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522" extrusionOk="0">
                    <a:moveTo>
                      <a:pt x="110" y="0"/>
                    </a:moveTo>
                    <a:cubicBezTo>
                      <a:pt x="76" y="0"/>
                      <a:pt x="43" y="19"/>
                      <a:pt x="26" y="51"/>
                    </a:cubicBezTo>
                    <a:cubicBezTo>
                      <a:pt x="1" y="97"/>
                      <a:pt x="18" y="156"/>
                      <a:pt x="66" y="180"/>
                    </a:cubicBezTo>
                    <a:cubicBezTo>
                      <a:pt x="333" y="323"/>
                      <a:pt x="617" y="435"/>
                      <a:pt x="908" y="518"/>
                    </a:cubicBezTo>
                    <a:cubicBezTo>
                      <a:pt x="917" y="520"/>
                      <a:pt x="926" y="521"/>
                      <a:pt x="935" y="521"/>
                    </a:cubicBezTo>
                    <a:cubicBezTo>
                      <a:pt x="976" y="521"/>
                      <a:pt x="1014" y="494"/>
                      <a:pt x="1026" y="452"/>
                    </a:cubicBezTo>
                    <a:cubicBezTo>
                      <a:pt x="1041" y="401"/>
                      <a:pt x="1011" y="348"/>
                      <a:pt x="960" y="334"/>
                    </a:cubicBezTo>
                    <a:cubicBezTo>
                      <a:pt x="682" y="255"/>
                      <a:pt x="410" y="147"/>
                      <a:pt x="154" y="11"/>
                    </a:cubicBezTo>
                    <a:cubicBezTo>
                      <a:pt x="140" y="4"/>
                      <a:pt x="125" y="0"/>
                      <a:pt x="11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52" name="Google Shape;3152;p29"/>
              <p:cNvSpPr/>
              <p:nvPr/>
            </p:nvSpPr>
            <p:spPr>
              <a:xfrm>
                <a:off x="3624400" y="2016525"/>
                <a:ext cx="2290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916" h="562" extrusionOk="0">
                    <a:moveTo>
                      <a:pt x="108" y="0"/>
                    </a:moveTo>
                    <a:cubicBezTo>
                      <a:pt x="79" y="0"/>
                      <a:pt x="51" y="13"/>
                      <a:pt x="32" y="37"/>
                    </a:cubicBezTo>
                    <a:cubicBezTo>
                      <a:pt x="0" y="78"/>
                      <a:pt x="8" y="138"/>
                      <a:pt x="49" y="170"/>
                    </a:cubicBezTo>
                    <a:cubicBezTo>
                      <a:pt x="268" y="343"/>
                      <a:pt x="515" y="473"/>
                      <a:pt x="781" y="556"/>
                    </a:cubicBezTo>
                    <a:cubicBezTo>
                      <a:pt x="789" y="559"/>
                      <a:pt x="799" y="560"/>
                      <a:pt x="809" y="560"/>
                    </a:cubicBezTo>
                    <a:lnTo>
                      <a:pt x="808" y="561"/>
                    </a:lnTo>
                    <a:cubicBezTo>
                      <a:pt x="849" y="561"/>
                      <a:pt x="887" y="535"/>
                      <a:pt x="900" y="494"/>
                    </a:cubicBezTo>
                    <a:cubicBezTo>
                      <a:pt x="915" y="444"/>
                      <a:pt x="888" y="390"/>
                      <a:pt x="837" y="375"/>
                    </a:cubicBezTo>
                    <a:cubicBezTo>
                      <a:pt x="593" y="297"/>
                      <a:pt x="368" y="178"/>
                      <a:pt x="167" y="20"/>
                    </a:cubicBezTo>
                    <a:cubicBezTo>
                      <a:pt x="149" y="7"/>
                      <a:pt x="128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53" name="Google Shape;3153;p29"/>
              <p:cNvSpPr/>
              <p:nvPr/>
            </p:nvSpPr>
            <p:spPr>
              <a:xfrm>
                <a:off x="3386675" y="1715575"/>
                <a:ext cx="41250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564" extrusionOk="0">
                    <a:moveTo>
                      <a:pt x="97" y="0"/>
                    </a:moveTo>
                    <a:cubicBezTo>
                      <a:pt x="46" y="0"/>
                      <a:pt x="5" y="40"/>
                      <a:pt x="2" y="90"/>
                    </a:cubicBezTo>
                    <a:cubicBezTo>
                      <a:pt x="0" y="143"/>
                      <a:pt x="40" y="188"/>
                      <a:pt x="93" y="190"/>
                    </a:cubicBezTo>
                    <a:cubicBezTo>
                      <a:pt x="576" y="217"/>
                      <a:pt x="1063" y="342"/>
                      <a:pt x="1499" y="553"/>
                    </a:cubicBezTo>
                    <a:cubicBezTo>
                      <a:pt x="1512" y="560"/>
                      <a:pt x="1527" y="563"/>
                      <a:pt x="1541" y="563"/>
                    </a:cubicBezTo>
                    <a:cubicBezTo>
                      <a:pt x="1576" y="563"/>
                      <a:pt x="1611" y="543"/>
                      <a:pt x="1627" y="509"/>
                    </a:cubicBezTo>
                    <a:cubicBezTo>
                      <a:pt x="1649" y="462"/>
                      <a:pt x="1629" y="405"/>
                      <a:pt x="1582" y="382"/>
                    </a:cubicBezTo>
                    <a:cubicBezTo>
                      <a:pt x="1124" y="160"/>
                      <a:pt x="612" y="28"/>
                      <a:pt x="103" y="0"/>
                    </a:cubicBezTo>
                    <a:cubicBezTo>
                      <a:pt x="101" y="0"/>
                      <a:pt x="99" y="0"/>
                      <a:pt x="97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54" name="Google Shape;3154;p29"/>
              <p:cNvSpPr/>
              <p:nvPr/>
            </p:nvSpPr>
            <p:spPr>
              <a:xfrm>
                <a:off x="3447225" y="1738325"/>
                <a:ext cx="2802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687" extrusionOk="0">
                    <a:moveTo>
                      <a:pt x="106" y="1"/>
                    </a:moveTo>
                    <a:cubicBezTo>
                      <a:pt x="66" y="1"/>
                      <a:pt x="30" y="26"/>
                      <a:pt x="17" y="65"/>
                    </a:cubicBezTo>
                    <a:cubicBezTo>
                      <a:pt x="0" y="115"/>
                      <a:pt x="27" y="169"/>
                      <a:pt x="76" y="186"/>
                    </a:cubicBezTo>
                    <a:cubicBezTo>
                      <a:pt x="394" y="296"/>
                      <a:pt x="690" y="457"/>
                      <a:pt x="954" y="666"/>
                    </a:cubicBezTo>
                    <a:cubicBezTo>
                      <a:pt x="972" y="679"/>
                      <a:pt x="992" y="685"/>
                      <a:pt x="1013" y="685"/>
                    </a:cubicBezTo>
                    <a:lnTo>
                      <a:pt x="1013" y="686"/>
                    </a:lnTo>
                    <a:cubicBezTo>
                      <a:pt x="1042" y="686"/>
                      <a:pt x="1070" y="673"/>
                      <a:pt x="1089" y="650"/>
                    </a:cubicBezTo>
                    <a:cubicBezTo>
                      <a:pt x="1121" y="608"/>
                      <a:pt x="1114" y="548"/>
                      <a:pt x="1073" y="515"/>
                    </a:cubicBezTo>
                    <a:cubicBezTo>
                      <a:pt x="792" y="293"/>
                      <a:pt x="477" y="122"/>
                      <a:pt x="138" y="6"/>
                    </a:cubicBezTo>
                    <a:cubicBezTo>
                      <a:pt x="127" y="3"/>
                      <a:pt x="117" y="1"/>
                      <a:pt x="106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55" name="Google Shape;3155;p29"/>
              <p:cNvSpPr/>
              <p:nvPr/>
            </p:nvSpPr>
            <p:spPr>
              <a:xfrm>
                <a:off x="3495600" y="1766125"/>
                <a:ext cx="31175" cy="23350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934" extrusionOk="0">
                    <a:moveTo>
                      <a:pt x="108" y="1"/>
                    </a:moveTo>
                    <a:cubicBezTo>
                      <a:pt x="77" y="1"/>
                      <a:pt x="46" y="17"/>
                      <a:pt x="28" y="46"/>
                    </a:cubicBezTo>
                    <a:cubicBezTo>
                      <a:pt x="0" y="90"/>
                      <a:pt x="13" y="149"/>
                      <a:pt x="58" y="177"/>
                    </a:cubicBezTo>
                    <a:cubicBezTo>
                      <a:pt x="412" y="401"/>
                      <a:pt x="756" y="649"/>
                      <a:pt x="1079" y="912"/>
                    </a:cubicBezTo>
                    <a:cubicBezTo>
                      <a:pt x="1096" y="927"/>
                      <a:pt x="1117" y="933"/>
                      <a:pt x="1138" y="933"/>
                    </a:cubicBezTo>
                    <a:cubicBezTo>
                      <a:pt x="1167" y="933"/>
                      <a:pt x="1194" y="922"/>
                      <a:pt x="1212" y="899"/>
                    </a:cubicBezTo>
                    <a:cubicBezTo>
                      <a:pt x="1247" y="858"/>
                      <a:pt x="1240" y="798"/>
                      <a:pt x="1199" y="765"/>
                    </a:cubicBezTo>
                    <a:cubicBezTo>
                      <a:pt x="870" y="496"/>
                      <a:pt x="520" y="243"/>
                      <a:pt x="159" y="16"/>
                    </a:cubicBezTo>
                    <a:cubicBezTo>
                      <a:pt x="143" y="6"/>
                      <a:pt x="126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56" name="Google Shape;3156;p29"/>
              <p:cNvSpPr/>
              <p:nvPr/>
            </p:nvSpPr>
            <p:spPr>
              <a:xfrm>
                <a:off x="3546075" y="1801200"/>
                <a:ext cx="3337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049" extrusionOk="0">
                    <a:moveTo>
                      <a:pt x="108" y="1"/>
                    </a:moveTo>
                    <a:cubicBezTo>
                      <a:pt x="79" y="1"/>
                      <a:pt x="51" y="14"/>
                      <a:pt x="32" y="38"/>
                    </a:cubicBezTo>
                    <a:cubicBezTo>
                      <a:pt x="0" y="80"/>
                      <a:pt x="8" y="140"/>
                      <a:pt x="50" y="172"/>
                    </a:cubicBezTo>
                    <a:lnTo>
                      <a:pt x="1169" y="1028"/>
                    </a:lnTo>
                    <a:cubicBezTo>
                      <a:pt x="1187" y="1042"/>
                      <a:pt x="1207" y="1048"/>
                      <a:pt x="1227" y="1048"/>
                    </a:cubicBezTo>
                    <a:cubicBezTo>
                      <a:pt x="1255" y="1048"/>
                      <a:pt x="1284" y="1036"/>
                      <a:pt x="1303" y="1011"/>
                    </a:cubicBezTo>
                    <a:cubicBezTo>
                      <a:pt x="1335" y="970"/>
                      <a:pt x="1327" y="909"/>
                      <a:pt x="1285" y="877"/>
                    </a:cubicBezTo>
                    <a:lnTo>
                      <a:pt x="166" y="21"/>
                    </a:lnTo>
                    <a:cubicBezTo>
                      <a:pt x="148" y="7"/>
                      <a:pt x="128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57" name="Google Shape;3157;p29"/>
              <p:cNvSpPr/>
              <p:nvPr/>
            </p:nvSpPr>
            <p:spPr>
              <a:xfrm>
                <a:off x="3602750" y="1842375"/>
                <a:ext cx="352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1140" extrusionOk="0">
                    <a:moveTo>
                      <a:pt x="109" y="1"/>
                    </a:moveTo>
                    <a:cubicBezTo>
                      <a:pt x="78" y="1"/>
                      <a:pt x="47" y="16"/>
                      <a:pt x="29" y="44"/>
                    </a:cubicBezTo>
                    <a:cubicBezTo>
                      <a:pt x="1" y="87"/>
                      <a:pt x="12" y="146"/>
                      <a:pt x="56" y="175"/>
                    </a:cubicBezTo>
                    <a:cubicBezTo>
                      <a:pt x="474" y="454"/>
                      <a:pt x="872" y="770"/>
                      <a:pt x="1238" y="1113"/>
                    </a:cubicBezTo>
                    <a:cubicBezTo>
                      <a:pt x="1257" y="1131"/>
                      <a:pt x="1280" y="1140"/>
                      <a:pt x="1303" y="1140"/>
                    </a:cubicBezTo>
                    <a:lnTo>
                      <a:pt x="1303" y="1139"/>
                    </a:lnTo>
                    <a:cubicBezTo>
                      <a:pt x="1329" y="1139"/>
                      <a:pt x="1354" y="1129"/>
                      <a:pt x="1373" y="1109"/>
                    </a:cubicBezTo>
                    <a:cubicBezTo>
                      <a:pt x="1409" y="1070"/>
                      <a:pt x="1407" y="1011"/>
                      <a:pt x="1368" y="974"/>
                    </a:cubicBezTo>
                    <a:cubicBezTo>
                      <a:pt x="995" y="624"/>
                      <a:pt x="589" y="302"/>
                      <a:pt x="162" y="17"/>
                    </a:cubicBezTo>
                    <a:cubicBezTo>
                      <a:pt x="145" y="6"/>
                      <a:pt x="127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58" name="Google Shape;3158;p29"/>
              <p:cNvSpPr/>
              <p:nvPr/>
            </p:nvSpPr>
            <p:spPr>
              <a:xfrm>
                <a:off x="3649875" y="1892175"/>
                <a:ext cx="23425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950" extrusionOk="0">
                    <a:moveTo>
                      <a:pt x="105" y="0"/>
                    </a:moveTo>
                    <a:cubicBezTo>
                      <a:pt x="82" y="0"/>
                      <a:pt x="58" y="9"/>
                      <a:pt x="40" y="27"/>
                    </a:cubicBezTo>
                    <a:cubicBezTo>
                      <a:pt x="1" y="63"/>
                      <a:pt x="0" y="124"/>
                      <a:pt x="37" y="161"/>
                    </a:cubicBezTo>
                    <a:lnTo>
                      <a:pt x="763" y="920"/>
                    </a:lnTo>
                    <a:cubicBezTo>
                      <a:pt x="782" y="940"/>
                      <a:pt x="806" y="950"/>
                      <a:pt x="831" y="950"/>
                    </a:cubicBezTo>
                    <a:cubicBezTo>
                      <a:pt x="855" y="950"/>
                      <a:pt x="879" y="941"/>
                      <a:pt x="898" y="923"/>
                    </a:cubicBezTo>
                    <a:cubicBezTo>
                      <a:pt x="935" y="887"/>
                      <a:pt x="936" y="826"/>
                      <a:pt x="900" y="788"/>
                    </a:cubicBezTo>
                    <a:lnTo>
                      <a:pt x="175" y="30"/>
                    </a:lnTo>
                    <a:cubicBezTo>
                      <a:pt x="156" y="10"/>
                      <a:pt x="131" y="0"/>
                      <a:pt x="105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59" name="Google Shape;3159;p29"/>
              <p:cNvSpPr/>
              <p:nvPr/>
            </p:nvSpPr>
            <p:spPr>
              <a:xfrm>
                <a:off x="3685100" y="1931075"/>
                <a:ext cx="303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050" extrusionOk="0">
                    <a:moveTo>
                      <a:pt x="109" y="1"/>
                    </a:moveTo>
                    <a:cubicBezTo>
                      <a:pt x="77" y="1"/>
                      <a:pt x="46" y="17"/>
                      <a:pt x="28" y="46"/>
                    </a:cubicBezTo>
                    <a:cubicBezTo>
                      <a:pt x="1" y="90"/>
                      <a:pt x="14" y="149"/>
                      <a:pt x="59" y="177"/>
                    </a:cubicBezTo>
                    <a:cubicBezTo>
                      <a:pt x="426" y="405"/>
                      <a:pt x="754" y="687"/>
                      <a:pt x="1033" y="1016"/>
                    </a:cubicBezTo>
                    <a:cubicBezTo>
                      <a:pt x="1052" y="1038"/>
                      <a:pt x="1078" y="1049"/>
                      <a:pt x="1105" y="1049"/>
                    </a:cubicBezTo>
                    <a:cubicBezTo>
                      <a:pt x="1127" y="1049"/>
                      <a:pt x="1149" y="1042"/>
                      <a:pt x="1167" y="1026"/>
                    </a:cubicBezTo>
                    <a:cubicBezTo>
                      <a:pt x="1207" y="992"/>
                      <a:pt x="1212" y="932"/>
                      <a:pt x="1178" y="893"/>
                    </a:cubicBezTo>
                    <a:cubicBezTo>
                      <a:pt x="886" y="548"/>
                      <a:pt x="543" y="254"/>
                      <a:pt x="160" y="15"/>
                    </a:cubicBezTo>
                    <a:cubicBezTo>
                      <a:pt x="144" y="5"/>
                      <a:pt x="126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60" name="Google Shape;3160;p29"/>
              <p:cNvSpPr/>
              <p:nvPr/>
            </p:nvSpPr>
            <p:spPr>
              <a:xfrm>
                <a:off x="3731500" y="1985650"/>
                <a:ext cx="19725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789" h="852" extrusionOk="0">
                    <a:moveTo>
                      <a:pt x="107" y="1"/>
                    </a:moveTo>
                    <a:cubicBezTo>
                      <a:pt x="85" y="1"/>
                      <a:pt x="62" y="9"/>
                      <a:pt x="45" y="24"/>
                    </a:cubicBezTo>
                    <a:cubicBezTo>
                      <a:pt x="5" y="59"/>
                      <a:pt x="0" y="119"/>
                      <a:pt x="35" y="159"/>
                    </a:cubicBezTo>
                    <a:lnTo>
                      <a:pt x="611" y="819"/>
                    </a:lnTo>
                    <a:cubicBezTo>
                      <a:pt x="630" y="840"/>
                      <a:pt x="656" y="851"/>
                      <a:pt x="683" y="851"/>
                    </a:cubicBezTo>
                    <a:cubicBezTo>
                      <a:pt x="705" y="851"/>
                      <a:pt x="727" y="844"/>
                      <a:pt x="746" y="828"/>
                    </a:cubicBezTo>
                    <a:cubicBezTo>
                      <a:pt x="785" y="794"/>
                      <a:pt x="789" y="733"/>
                      <a:pt x="754" y="693"/>
                    </a:cubicBezTo>
                    <a:lnTo>
                      <a:pt x="178" y="33"/>
                    </a:lnTo>
                    <a:cubicBezTo>
                      <a:pt x="160" y="12"/>
                      <a:pt x="133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61" name="Google Shape;3161;p29"/>
              <p:cNvSpPr/>
              <p:nvPr/>
            </p:nvSpPr>
            <p:spPr>
              <a:xfrm>
                <a:off x="3400250" y="1743950"/>
                <a:ext cx="20275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918" extrusionOk="0">
                    <a:moveTo>
                      <a:pt x="109" y="0"/>
                    </a:moveTo>
                    <a:cubicBezTo>
                      <a:pt x="80" y="0"/>
                      <a:pt x="52" y="13"/>
                      <a:pt x="33" y="36"/>
                    </a:cubicBezTo>
                    <a:cubicBezTo>
                      <a:pt x="0" y="78"/>
                      <a:pt x="8" y="138"/>
                      <a:pt x="49" y="170"/>
                    </a:cubicBezTo>
                    <a:cubicBezTo>
                      <a:pt x="285" y="358"/>
                      <a:pt x="482" y="597"/>
                      <a:pt x="617" y="866"/>
                    </a:cubicBezTo>
                    <a:cubicBezTo>
                      <a:pt x="634" y="899"/>
                      <a:pt x="667" y="917"/>
                      <a:pt x="702" y="917"/>
                    </a:cubicBezTo>
                    <a:cubicBezTo>
                      <a:pt x="717" y="917"/>
                      <a:pt x="731" y="914"/>
                      <a:pt x="745" y="907"/>
                    </a:cubicBezTo>
                    <a:cubicBezTo>
                      <a:pt x="792" y="883"/>
                      <a:pt x="810" y="826"/>
                      <a:pt x="787" y="779"/>
                    </a:cubicBezTo>
                    <a:cubicBezTo>
                      <a:pt x="638" y="487"/>
                      <a:pt x="424" y="225"/>
                      <a:pt x="167" y="21"/>
                    </a:cubicBezTo>
                    <a:cubicBezTo>
                      <a:pt x="150" y="7"/>
                      <a:pt x="129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62" name="Google Shape;3162;p29"/>
              <p:cNvSpPr/>
              <p:nvPr/>
            </p:nvSpPr>
            <p:spPr>
              <a:xfrm>
                <a:off x="3426550" y="1779550"/>
                <a:ext cx="21950" cy="2425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970" extrusionOk="0">
                    <a:moveTo>
                      <a:pt x="108" y="1"/>
                    </a:moveTo>
                    <a:cubicBezTo>
                      <a:pt x="89" y="1"/>
                      <a:pt x="69" y="7"/>
                      <a:pt x="52" y="19"/>
                    </a:cubicBezTo>
                    <a:cubicBezTo>
                      <a:pt x="10" y="50"/>
                      <a:pt x="0" y="109"/>
                      <a:pt x="31" y="152"/>
                    </a:cubicBezTo>
                    <a:cubicBezTo>
                      <a:pt x="233" y="432"/>
                      <a:pt x="461" y="698"/>
                      <a:pt x="706" y="942"/>
                    </a:cubicBezTo>
                    <a:cubicBezTo>
                      <a:pt x="724" y="961"/>
                      <a:pt x="749" y="969"/>
                      <a:pt x="773" y="969"/>
                    </a:cubicBezTo>
                    <a:cubicBezTo>
                      <a:pt x="797" y="969"/>
                      <a:pt x="822" y="961"/>
                      <a:pt x="840" y="942"/>
                    </a:cubicBezTo>
                    <a:cubicBezTo>
                      <a:pt x="878" y="904"/>
                      <a:pt x="878" y="845"/>
                      <a:pt x="840" y="807"/>
                    </a:cubicBezTo>
                    <a:cubicBezTo>
                      <a:pt x="602" y="570"/>
                      <a:pt x="382" y="311"/>
                      <a:pt x="186" y="41"/>
                    </a:cubicBezTo>
                    <a:cubicBezTo>
                      <a:pt x="167" y="15"/>
                      <a:pt x="138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63" name="Google Shape;3163;p29"/>
              <p:cNvSpPr/>
              <p:nvPr/>
            </p:nvSpPr>
            <p:spPr>
              <a:xfrm>
                <a:off x="3463600" y="1820775"/>
                <a:ext cx="21950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973" extrusionOk="0">
                    <a:moveTo>
                      <a:pt x="109" y="1"/>
                    </a:moveTo>
                    <a:cubicBezTo>
                      <a:pt x="92" y="1"/>
                      <a:pt x="74" y="5"/>
                      <a:pt x="58" y="16"/>
                    </a:cubicBezTo>
                    <a:cubicBezTo>
                      <a:pt x="14" y="45"/>
                      <a:pt x="1" y="103"/>
                      <a:pt x="28" y="147"/>
                    </a:cubicBezTo>
                    <a:cubicBezTo>
                      <a:pt x="218" y="444"/>
                      <a:pt x="447" y="713"/>
                      <a:pt x="707" y="948"/>
                    </a:cubicBezTo>
                    <a:cubicBezTo>
                      <a:pt x="726" y="964"/>
                      <a:pt x="748" y="973"/>
                      <a:pt x="771" y="973"/>
                    </a:cubicBezTo>
                    <a:lnTo>
                      <a:pt x="771" y="972"/>
                    </a:lnTo>
                    <a:cubicBezTo>
                      <a:pt x="798" y="972"/>
                      <a:pt x="823" y="962"/>
                      <a:pt x="842" y="941"/>
                    </a:cubicBezTo>
                    <a:cubicBezTo>
                      <a:pt x="877" y="901"/>
                      <a:pt x="874" y="842"/>
                      <a:pt x="835" y="806"/>
                    </a:cubicBezTo>
                    <a:cubicBezTo>
                      <a:pt x="587" y="583"/>
                      <a:pt x="370" y="327"/>
                      <a:pt x="190" y="45"/>
                    </a:cubicBezTo>
                    <a:cubicBezTo>
                      <a:pt x="171" y="16"/>
                      <a:pt x="141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64" name="Google Shape;3164;p29"/>
              <p:cNvSpPr/>
              <p:nvPr/>
            </p:nvSpPr>
            <p:spPr>
              <a:xfrm>
                <a:off x="3496300" y="1861150"/>
                <a:ext cx="23400" cy="2085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834" extrusionOk="0">
                    <a:moveTo>
                      <a:pt x="110" y="0"/>
                    </a:moveTo>
                    <a:cubicBezTo>
                      <a:pt x="91" y="0"/>
                      <a:pt x="72" y="6"/>
                      <a:pt x="55" y="18"/>
                    </a:cubicBezTo>
                    <a:cubicBezTo>
                      <a:pt x="12" y="48"/>
                      <a:pt x="1" y="106"/>
                      <a:pt x="31" y="151"/>
                    </a:cubicBezTo>
                    <a:cubicBezTo>
                      <a:pt x="224" y="428"/>
                      <a:pt x="484" y="661"/>
                      <a:pt x="781" y="822"/>
                    </a:cubicBezTo>
                    <a:cubicBezTo>
                      <a:pt x="796" y="829"/>
                      <a:pt x="811" y="834"/>
                      <a:pt x="827" y="834"/>
                    </a:cubicBezTo>
                    <a:lnTo>
                      <a:pt x="827" y="833"/>
                    </a:lnTo>
                    <a:cubicBezTo>
                      <a:pt x="861" y="833"/>
                      <a:pt x="894" y="815"/>
                      <a:pt x="911" y="783"/>
                    </a:cubicBezTo>
                    <a:cubicBezTo>
                      <a:pt x="936" y="737"/>
                      <a:pt x="919" y="679"/>
                      <a:pt x="873" y="654"/>
                    </a:cubicBezTo>
                    <a:cubicBezTo>
                      <a:pt x="601" y="507"/>
                      <a:pt x="364" y="295"/>
                      <a:pt x="188" y="41"/>
                    </a:cubicBezTo>
                    <a:cubicBezTo>
                      <a:pt x="169" y="15"/>
                      <a:pt x="140" y="0"/>
                      <a:pt x="11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65" name="Google Shape;3165;p29"/>
              <p:cNvSpPr/>
              <p:nvPr/>
            </p:nvSpPr>
            <p:spPr>
              <a:xfrm>
                <a:off x="3528625" y="1901125"/>
                <a:ext cx="2807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1221" extrusionOk="0">
                    <a:moveTo>
                      <a:pt x="106" y="0"/>
                    </a:moveTo>
                    <a:cubicBezTo>
                      <a:pt x="81" y="0"/>
                      <a:pt x="55" y="10"/>
                      <a:pt x="36" y="31"/>
                    </a:cubicBezTo>
                    <a:cubicBezTo>
                      <a:pt x="1" y="69"/>
                      <a:pt x="3" y="130"/>
                      <a:pt x="41" y="165"/>
                    </a:cubicBezTo>
                    <a:cubicBezTo>
                      <a:pt x="373" y="471"/>
                      <a:pt x="674" y="813"/>
                      <a:pt x="937" y="1181"/>
                    </a:cubicBezTo>
                    <a:cubicBezTo>
                      <a:pt x="954" y="1206"/>
                      <a:pt x="984" y="1221"/>
                      <a:pt x="1014" y="1221"/>
                    </a:cubicBezTo>
                    <a:cubicBezTo>
                      <a:pt x="1033" y="1221"/>
                      <a:pt x="1053" y="1214"/>
                      <a:pt x="1069" y="1202"/>
                    </a:cubicBezTo>
                    <a:cubicBezTo>
                      <a:pt x="1112" y="1172"/>
                      <a:pt x="1122" y="1113"/>
                      <a:pt x="1091" y="1070"/>
                    </a:cubicBezTo>
                    <a:cubicBezTo>
                      <a:pt x="821" y="692"/>
                      <a:pt x="512" y="341"/>
                      <a:pt x="171" y="25"/>
                    </a:cubicBezTo>
                    <a:cubicBezTo>
                      <a:pt x="152" y="9"/>
                      <a:pt x="129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66" name="Google Shape;3166;p29"/>
              <p:cNvSpPr/>
              <p:nvPr/>
            </p:nvSpPr>
            <p:spPr>
              <a:xfrm>
                <a:off x="3578100" y="1952600"/>
                <a:ext cx="280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853" extrusionOk="0">
                    <a:moveTo>
                      <a:pt x="106" y="1"/>
                    </a:moveTo>
                    <a:cubicBezTo>
                      <a:pt x="83" y="1"/>
                      <a:pt x="60" y="9"/>
                      <a:pt x="42" y="26"/>
                    </a:cubicBezTo>
                    <a:cubicBezTo>
                      <a:pt x="3" y="61"/>
                      <a:pt x="1" y="121"/>
                      <a:pt x="36" y="161"/>
                    </a:cubicBezTo>
                    <a:cubicBezTo>
                      <a:pt x="297" y="446"/>
                      <a:pt x="620" y="682"/>
                      <a:pt x="971" y="844"/>
                    </a:cubicBezTo>
                    <a:cubicBezTo>
                      <a:pt x="985" y="850"/>
                      <a:pt x="998" y="853"/>
                      <a:pt x="1011" y="853"/>
                    </a:cubicBezTo>
                    <a:cubicBezTo>
                      <a:pt x="1047" y="853"/>
                      <a:pt x="1082" y="832"/>
                      <a:pt x="1098" y="798"/>
                    </a:cubicBezTo>
                    <a:cubicBezTo>
                      <a:pt x="1120" y="750"/>
                      <a:pt x="1099" y="693"/>
                      <a:pt x="1052" y="671"/>
                    </a:cubicBezTo>
                    <a:cubicBezTo>
                      <a:pt x="723" y="520"/>
                      <a:pt x="420" y="298"/>
                      <a:pt x="176" y="32"/>
                    </a:cubicBezTo>
                    <a:cubicBezTo>
                      <a:pt x="158" y="11"/>
                      <a:pt x="132" y="1"/>
                      <a:pt x="106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67" name="Google Shape;3167;p29"/>
              <p:cNvSpPr/>
              <p:nvPr/>
            </p:nvSpPr>
            <p:spPr>
              <a:xfrm>
                <a:off x="3626425" y="1984575"/>
                <a:ext cx="291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686" extrusionOk="0">
                    <a:moveTo>
                      <a:pt x="109" y="0"/>
                    </a:moveTo>
                    <a:cubicBezTo>
                      <a:pt x="78" y="0"/>
                      <a:pt x="47" y="15"/>
                      <a:pt x="30" y="44"/>
                    </a:cubicBezTo>
                    <a:cubicBezTo>
                      <a:pt x="1" y="88"/>
                      <a:pt x="14" y="147"/>
                      <a:pt x="58" y="176"/>
                    </a:cubicBezTo>
                    <a:cubicBezTo>
                      <a:pt x="363" y="371"/>
                      <a:pt x="688" y="540"/>
                      <a:pt x="1021" y="678"/>
                    </a:cubicBezTo>
                    <a:cubicBezTo>
                      <a:pt x="1033" y="683"/>
                      <a:pt x="1045" y="686"/>
                      <a:pt x="1057" y="686"/>
                    </a:cubicBezTo>
                    <a:cubicBezTo>
                      <a:pt x="1095" y="686"/>
                      <a:pt x="1130" y="662"/>
                      <a:pt x="1146" y="626"/>
                    </a:cubicBezTo>
                    <a:cubicBezTo>
                      <a:pt x="1166" y="577"/>
                      <a:pt x="1142" y="522"/>
                      <a:pt x="1094" y="501"/>
                    </a:cubicBezTo>
                    <a:cubicBezTo>
                      <a:pt x="770" y="369"/>
                      <a:pt x="457" y="204"/>
                      <a:pt x="161" y="16"/>
                    </a:cubicBezTo>
                    <a:cubicBezTo>
                      <a:pt x="145" y="5"/>
                      <a:pt x="127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68" name="Google Shape;3168;p29"/>
              <p:cNvSpPr/>
              <p:nvPr/>
            </p:nvSpPr>
            <p:spPr>
              <a:xfrm>
                <a:off x="3674875" y="2014450"/>
                <a:ext cx="1780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712" h="397" extrusionOk="0">
                    <a:moveTo>
                      <a:pt x="109" y="1"/>
                    </a:moveTo>
                    <a:cubicBezTo>
                      <a:pt x="72" y="1"/>
                      <a:pt x="36" y="22"/>
                      <a:pt x="20" y="59"/>
                    </a:cubicBezTo>
                    <a:cubicBezTo>
                      <a:pt x="0" y="108"/>
                      <a:pt x="23" y="163"/>
                      <a:pt x="72" y="184"/>
                    </a:cubicBezTo>
                    <a:lnTo>
                      <a:pt x="567" y="389"/>
                    </a:lnTo>
                    <a:cubicBezTo>
                      <a:pt x="579" y="395"/>
                      <a:pt x="591" y="397"/>
                      <a:pt x="603" y="397"/>
                    </a:cubicBezTo>
                    <a:cubicBezTo>
                      <a:pt x="641" y="397"/>
                      <a:pt x="676" y="375"/>
                      <a:pt x="691" y="338"/>
                    </a:cubicBezTo>
                    <a:cubicBezTo>
                      <a:pt x="711" y="290"/>
                      <a:pt x="688" y="234"/>
                      <a:pt x="639" y="214"/>
                    </a:cubicBezTo>
                    <a:lnTo>
                      <a:pt x="145" y="7"/>
                    </a:lnTo>
                    <a:cubicBezTo>
                      <a:pt x="133" y="3"/>
                      <a:pt x="121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69" name="Google Shape;3169;p29"/>
              <p:cNvSpPr/>
              <p:nvPr/>
            </p:nvSpPr>
            <p:spPr>
              <a:xfrm>
                <a:off x="3737700" y="2048425"/>
                <a:ext cx="36350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729" extrusionOk="0">
                    <a:moveTo>
                      <a:pt x="110" y="1"/>
                    </a:moveTo>
                    <a:cubicBezTo>
                      <a:pt x="73" y="1"/>
                      <a:pt x="38" y="22"/>
                      <a:pt x="22" y="58"/>
                    </a:cubicBezTo>
                    <a:cubicBezTo>
                      <a:pt x="1" y="107"/>
                      <a:pt x="23" y="163"/>
                      <a:pt x="72" y="184"/>
                    </a:cubicBezTo>
                    <a:lnTo>
                      <a:pt x="1308" y="719"/>
                    </a:lnTo>
                    <a:cubicBezTo>
                      <a:pt x="1320" y="725"/>
                      <a:pt x="1333" y="728"/>
                      <a:pt x="1345" y="728"/>
                    </a:cubicBezTo>
                    <a:lnTo>
                      <a:pt x="1345" y="727"/>
                    </a:lnTo>
                    <a:cubicBezTo>
                      <a:pt x="1382" y="727"/>
                      <a:pt x="1417" y="706"/>
                      <a:pt x="1433" y="670"/>
                    </a:cubicBezTo>
                    <a:cubicBezTo>
                      <a:pt x="1454" y="621"/>
                      <a:pt x="1432" y="566"/>
                      <a:pt x="1383" y="545"/>
                    </a:cubicBezTo>
                    <a:lnTo>
                      <a:pt x="148" y="8"/>
                    </a:lnTo>
                    <a:cubicBezTo>
                      <a:pt x="135" y="3"/>
                      <a:pt x="123" y="1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70" name="Google Shape;3170;p29"/>
              <p:cNvSpPr/>
              <p:nvPr/>
            </p:nvSpPr>
            <p:spPr>
              <a:xfrm>
                <a:off x="3436950" y="1758900"/>
                <a:ext cx="22725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909" h="898" extrusionOk="0">
                    <a:moveTo>
                      <a:pt x="108" y="0"/>
                    </a:moveTo>
                    <a:cubicBezTo>
                      <a:pt x="87" y="0"/>
                      <a:pt x="66" y="8"/>
                      <a:pt x="48" y="22"/>
                    </a:cubicBezTo>
                    <a:cubicBezTo>
                      <a:pt x="6" y="54"/>
                      <a:pt x="0" y="115"/>
                      <a:pt x="34" y="156"/>
                    </a:cubicBezTo>
                    <a:cubicBezTo>
                      <a:pt x="244" y="418"/>
                      <a:pt x="483" y="661"/>
                      <a:pt x="741" y="876"/>
                    </a:cubicBezTo>
                    <a:cubicBezTo>
                      <a:pt x="759" y="890"/>
                      <a:pt x="781" y="898"/>
                      <a:pt x="802" y="898"/>
                    </a:cubicBezTo>
                    <a:cubicBezTo>
                      <a:pt x="829" y="898"/>
                      <a:pt x="857" y="886"/>
                      <a:pt x="876" y="864"/>
                    </a:cubicBezTo>
                    <a:cubicBezTo>
                      <a:pt x="909" y="823"/>
                      <a:pt x="903" y="763"/>
                      <a:pt x="864" y="729"/>
                    </a:cubicBezTo>
                    <a:cubicBezTo>
                      <a:pt x="615" y="523"/>
                      <a:pt x="386" y="288"/>
                      <a:pt x="181" y="36"/>
                    </a:cubicBezTo>
                    <a:cubicBezTo>
                      <a:pt x="163" y="13"/>
                      <a:pt x="136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71" name="Google Shape;3171;p29"/>
              <p:cNvSpPr/>
              <p:nvPr/>
            </p:nvSpPr>
            <p:spPr>
              <a:xfrm>
                <a:off x="3473975" y="1789875"/>
                <a:ext cx="25000" cy="20175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807" extrusionOk="0">
                    <a:moveTo>
                      <a:pt x="107" y="1"/>
                    </a:moveTo>
                    <a:cubicBezTo>
                      <a:pt x="84" y="1"/>
                      <a:pt x="61" y="9"/>
                      <a:pt x="43" y="25"/>
                    </a:cubicBezTo>
                    <a:cubicBezTo>
                      <a:pt x="4" y="60"/>
                      <a:pt x="1" y="120"/>
                      <a:pt x="35" y="159"/>
                    </a:cubicBezTo>
                    <a:cubicBezTo>
                      <a:pt x="267" y="418"/>
                      <a:pt x="540" y="633"/>
                      <a:pt x="846" y="796"/>
                    </a:cubicBezTo>
                    <a:cubicBezTo>
                      <a:pt x="861" y="804"/>
                      <a:pt x="876" y="807"/>
                      <a:pt x="892" y="807"/>
                    </a:cubicBezTo>
                    <a:cubicBezTo>
                      <a:pt x="926" y="807"/>
                      <a:pt x="959" y="789"/>
                      <a:pt x="976" y="756"/>
                    </a:cubicBezTo>
                    <a:cubicBezTo>
                      <a:pt x="1000" y="710"/>
                      <a:pt x="983" y="652"/>
                      <a:pt x="936" y="627"/>
                    </a:cubicBezTo>
                    <a:cubicBezTo>
                      <a:pt x="649" y="475"/>
                      <a:pt x="394" y="275"/>
                      <a:pt x="177" y="32"/>
                    </a:cubicBezTo>
                    <a:cubicBezTo>
                      <a:pt x="159" y="11"/>
                      <a:pt x="133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72" name="Google Shape;3172;p29"/>
              <p:cNvSpPr/>
              <p:nvPr/>
            </p:nvSpPr>
            <p:spPr>
              <a:xfrm>
                <a:off x="3512150" y="1818675"/>
                <a:ext cx="23850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93" extrusionOk="0">
                    <a:moveTo>
                      <a:pt x="107" y="1"/>
                    </a:moveTo>
                    <a:cubicBezTo>
                      <a:pt x="81" y="1"/>
                      <a:pt x="56" y="11"/>
                      <a:pt x="37" y="31"/>
                    </a:cubicBezTo>
                    <a:cubicBezTo>
                      <a:pt x="1" y="69"/>
                      <a:pt x="3" y="130"/>
                      <a:pt x="40" y="166"/>
                    </a:cubicBezTo>
                    <a:lnTo>
                      <a:pt x="782" y="866"/>
                    </a:lnTo>
                    <a:cubicBezTo>
                      <a:pt x="801" y="884"/>
                      <a:pt x="824" y="892"/>
                      <a:pt x="847" y="892"/>
                    </a:cubicBezTo>
                    <a:lnTo>
                      <a:pt x="848" y="892"/>
                    </a:lnTo>
                    <a:cubicBezTo>
                      <a:pt x="873" y="892"/>
                      <a:pt x="898" y="882"/>
                      <a:pt x="917" y="863"/>
                    </a:cubicBezTo>
                    <a:cubicBezTo>
                      <a:pt x="953" y="824"/>
                      <a:pt x="951" y="764"/>
                      <a:pt x="914" y="728"/>
                    </a:cubicBezTo>
                    <a:lnTo>
                      <a:pt x="172" y="27"/>
                    </a:lnTo>
                    <a:cubicBezTo>
                      <a:pt x="153" y="10"/>
                      <a:pt x="130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73" name="Google Shape;3173;p29"/>
              <p:cNvSpPr/>
              <p:nvPr/>
            </p:nvSpPr>
            <p:spPr>
              <a:xfrm>
                <a:off x="3546150" y="1856800"/>
                <a:ext cx="3112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1016" extrusionOk="0">
                    <a:moveTo>
                      <a:pt x="106" y="0"/>
                    </a:moveTo>
                    <a:cubicBezTo>
                      <a:pt x="83" y="0"/>
                      <a:pt x="60" y="9"/>
                      <a:pt x="41" y="26"/>
                    </a:cubicBezTo>
                    <a:cubicBezTo>
                      <a:pt x="3" y="62"/>
                      <a:pt x="1" y="122"/>
                      <a:pt x="36" y="161"/>
                    </a:cubicBezTo>
                    <a:cubicBezTo>
                      <a:pt x="344" y="492"/>
                      <a:pt x="697" y="775"/>
                      <a:pt x="1088" y="1003"/>
                    </a:cubicBezTo>
                    <a:cubicBezTo>
                      <a:pt x="1103" y="1011"/>
                      <a:pt x="1120" y="1016"/>
                      <a:pt x="1137" y="1016"/>
                    </a:cubicBezTo>
                    <a:cubicBezTo>
                      <a:pt x="1169" y="1016"/>
                      <a:pt x="1201" y="999"/>
                      <a:pt x="1218" y="968"/>
                    </a:cubicBezTo>
                    <a:cubicBezTo>
                      <a:pt x="1245" y="923"/>
                      <a:pt x="1229" y="864"/>
                      <a:pt x="1184" y="838"/>
                    </a:cubicBezTo>
                    <a:cubicBezTo>
                      <a:pt x="810" y="619"/>
                      <a:pt x="471" y="348"/>
                      <a:pt x="176" y="31"/>
                    </a:cubicBezTo>
                    <a:cubicBezTo>
                      <a:pt x="157" y="11"/>
                      <a:pt x="132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74" name="Google Shape;3174;p29"/>
              <p:cNvSpPr/>
              <p:nvPr/>
            </p:nvSpPr>
            <p:spPr>
              <a:xfrm>
                <a:off x="3580125" y="1887700"/>
                <a:ext cx="24950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998" h="647" extrusionOk="0">
                    <a:moveTo>
                      <a:pt x="107" y="1"/>
                    </a:moveTo>
                    <a:cubicBezTo>
                      <a:pt x="80" y="1"/>
                      <a:pt x="53" y="12"/>
                      <a:pt x="34" y="35"/>
                    </a:cubicBezTo>
                    <a:cubicBezTo>
                      <a:pt x="1" y="75"/>
                      <a:pt x="6" y="135"/>
                      <a:pt x="46" y="169"/>
                    </a:cubicBezTo>
                    <a:cubicBezTo>
                      <a:pt x="288" y="371"/>
                      <a:pt x="560" y="530"/>
                      <a:pt x="856" y="641"/>
                    </a:cubicBezTo>
                    <a:cubicBezTo>
                      <a:pt x="867" y="644"/>
                      <a:pt x="878" y="646"/>
                      <a:pt x="889" y="646"/>
                    </a:cubicBezTo>
                    <a:cubicBezTo>
                      <a:pt x="928" y="646"/>
                      <a:pt x="964" y="623"/>
                      <a:pt x="979" y="584"/>
                    </a:cubicBezTo>
                    <a:cubicBezTo>
                      <a:pt x="997" y="535"/>
                      <a:pt x="972" y="479"/>
                      <a:pt x="923" y="462"/>
                    </a:cubicBezTo>
                    <a:cubicBezTo>
                      <a:pt x="647" y="358"/>
                      <a:pt x="394" y="211"/>
                      <a:pt x="168" y="22"/>
                    </a:cubicBezTo>
                    <a:cubicBezTo>
                      <a:pt x="150" y="8"/>
                      <a:pt x="129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75" name="Google Shape;3175;p29"/>
              <p:cNvSpPr/>
              <p:nvPr/>
            </p:nvSpPr>
            <p:spPr>
              <a:xfrm>
                <a:off x="3613025" y="1916600"/>
                <a:ext cx="39200" cy="29575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1183" extrusionOk="0">
                    <a:moveTo>
                      <a:pt x="109" y="0"/>
                    </a:moveTo>
                    <a:cubicBezTo>
                      <a:pt x="75" y="0"/>
                      <a:pt x="43" y="18"/>
                      <a:pt x="26" y="50"/>
                    </a:cubicBezTo>
                    <a:cubicBezTo>
                      <a:pt x="0" y="96"/>
                      <a:pt x="17" y="154"/>
                      <a:pt x="62" y="179"/>
                    </a:cubicBezTo>
                    <a:cubicBezTo>
                      <a:pt x="546" y="446"/>
                      <a:pt x="995" y="775"/>
                      <a:pt x="1398" y="1157"/>
                    </a:cubicBezTo>
                    <a:cubicBezTo>
                      <a:pt x="1416" y="1175"/>
                      <a:pt x="1440" y="1182"/>
                      <a:pt x="1463" y="1182"/>
                    </a:cubicBezTo>
                    <a:cubicBezTo>
                      <a:pt x="1488" y="1182"/>
                      <a:pt x="1514" y="1173"/>
                      <a:pt x="1533" y="1153"/>
                    </a:cubicBezTo>
                    <a:cubicBezTo>
                      <a:pt x="1568" y="1115"/>
                      <a:pt x="1567" y="1054"/>
                      <a:pt x="1528" y="1018"/>
                    </a:cubicBezTo>
                    <a:cubicBezTo>
                      <a:pt x="1114" y="626"/>
                      <a:pt x="652" y="287"/>
                      <a:pt x="155" y="12"/>
                    </a:cubicBezTo>
                    <a:cubicBezTo>
                      <a:pt x="140" y="4"/>
                      <a:pt x="124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76" name="Google Shape;3176;p29"/>
              <p:cNvSpPr/>
              <p:nvPr/>
            </p:nvSpPr>
            <p:spPr>
              <a:xfrm>
                <a:off x="3656400" y="1961700"/>
                <a:ext cx="3122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87" extrusionOk="0">
                    <a:moveTo>
                      <a:pt x="110" y="1"/>
                    </a:moveTo>
                    <a:cubicBezTo>
                      <a:pt x="74" y="1"/>
                      <a:pt x="40" y="21"/>
                      <a:pt x="24" y="55"/>
                    </a:cubicBezTo>
                    <a:cubicBezTo>
                      <a:pt x="1" y="103"/>
                      <a:pt x="21" y="159"/>
                      <a:pt x="68" y="182"/>
                    </a:cubicBezTo>
                    <a:lnTo>
                      <a:pt x="1098" y="677"/>
                    </a:lnTo>
                    <a:cubicBezTo>
                      <a:pt x="1111" y="683"/>
                      <a:pt x="1126" y="687"/>
                      <a:pt x="1139" y="687"/>
                    </a:cubicBezTo>
                    <a:cubicBezTo>
                      <a:pt x="1175" y="687"/>
                      <a:pt x="1208" y="667"/>
                      <a:pt x="1225" y="632"/>
                    </a:cubicBezTo>
                    <a:cubicBezTo>
                      <a:pt x="1248" y="585"/>
                      <a:pt x="1228" y="528"/>
                      <a:pt x="1181" y="504"/>
                    </a:cubicBezTo>
                    <a:lnTo>
                      <a:pt x="151" y="10"/>
                    </a:lnTo>
                    <a:cubicBezTo>
                      <a:pt x="137" y="4"/>
                      <a:pt x="123" y="1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77" name="Google Shape;3177;p29"/>
              <p:cNvSpPr/>
              <p:nvPr/>
            </p:nvSpPr>
            <p:spPr>
              <a:xfrm>
                <a:off x="3700650" y="1994875"/>
                <a:ext cx="34250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850" extrusionOk="0">
                    <a:moveTo>
                      <a:pt x="107" y="1"/>
                    </a:moveTo>
                    <a:cubicBezTo>
                      <a:pt x="79" y="1"/>
                      <a:pt x="51" y="13"/>
                      <a:pt x="32" y="36"/>
                    </a:cubicBezTo>
                    <a:cubicBezTo>
                      <a:pt x="0" y="78"/>
                      <a:pt x="7" y="138"/>
                      <a:pt x="48" y="171"/>
                    </a:cubicBezTo>
                    <a:cubicBezTo>
                      <a:pt x="405" y="454"/>
                      <a:pt x="802" y="680"/>
                      <a:pt x="1228" y="843"/>
                    </a:cubicBezTo>
                    <a:cubicBezTo>
                      <a:pt x="1239" y="848"/>
                      <a:pt x="1251" y="850"/>
                      <a:pt x="1262" y="850"/>
                    </a:cubicBezTo>
                    <a:cubicBezTo>
                      <a:pt x="1301" y="850"/>
                      <a:pt x="1336" y="827"/>
                      <a:pt x="1350" y="788"/>
                    </a:cubicBezTo>
                    <a:cubicBezTo>
                      <a:pt x="1369" y="739"/>
                      <a:pt x="1345" y="684"/>
                      <a:pt x="1296" y="666"/>
                    </a:cubicBezTo>
                    <a:cubicBezTo>
                      <a:pt x="889" y="510"/>
                      <a:pt x="508" y="292"/>
                      <a:pt x="167" y="21"/>
                    </a:cubicBezTo>
                    <a:cubicBezTo>
                      <a:pt x="149" y="7"/>
                      <a:pt x="128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78" name="Google Shape;3178;p29"/>
              <p:cNvSpPr/>
              <p:nvPr/>
            </p:nvSpPr>
            <p:spPr>
              <a:xfrm>
                <a:off x="3747000" y="2024750"/>
                <a:ext cx="30200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890" extrusionOk="0">
                    <a:moveTo>
                      <a:pt x="108" y="1"/>
                    </a:moveTo>
                    <a:cubicBezTo>
                      <a:pt x="80" y="1"/>
                      <a:pt x="53" y="12"/>
                      <a:pt x="34" y="35"/>
                    </a:cubicBezTo>
                    <a:cubicBezTo>
                      <a:pt x="1" y="75"/>
                      <a:pt x="6" y="135"/>
                      <a:pt x="46" y="169"/>
                    </a:cubicBezTo>
                    <a:cubicBezTo>
                      <a:pt x="361" y="431"/>
                      <a:pt x="699" y="668"/>
                      <a:pt x="1051" y="876"/>
                    </a:cubicBezTo>
                    <a:cubicBezTo>
                      <a:pt x="1065" y="885"/>
                      <a:pt x="1082" y="889"/>
                      <a:pt x="1098" y="889"/>
                    </a:cubicBezTo>
                    <a:cubicBezTo>
                      <a:pt x="1131" y="889"/>
                      <a:pt x="1163" y="872"/>
                      <a:pt x="1181" y="842"/>
                    </a:cubicBezTo>
                    <a:cubicBezTo>
                      <a:pt x="1207" y="796"/>
                      <a:pt x="1192" y="738"/>
                      <a:pt x="1147" y="711"/>
                    </a:cubicBezTo>
                    <a:cubicBezTo>
                      <a:pt x="803" y="509"/>
                      <a:pt x="474" y="277"/>
                      <a:pt x="169" y="22"/>
                    </a:cubicBezTo>
                    <a:cubicBezTo>
                      <a:pt x="151" y="8"/>
                      <a:pt x="129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79" name="Google Shape;3179;p29"/>
              <p:cNvSpPr/>
              <p:nvPr/>
            </p:nvSpPr>
            <p:spPr>
              <a:xfrm>
                <a:off x="3706600" y="1517900"/>
                <a:ext cx="13950" cy="27325"/>
              </a:xfrm>
              <a:custGeom>
                <a:avLst/>
                <a:gdLst/>
                <a:ahLst/>
                <a:cxnLst/>
                <a:rect l="l" t="t" r="r" b="b"/>
                <a:pathLst>
                  <a:path w="558" h="1093" extrusionOk="0">
                    <a:moveTo>
                      <a:pt x="449" y="0"/>
                    </a:moveTo>
                    <a:cubicBezTo>
                      <a:pt x="410" y="0"/>
                      <a:pt x="374" y="23"/>
                      <a:pt x="360" y="62"/>
                    </a:cubicBezTo>
                    <a:lnTo>
                      <a:pt x="20" y="964"/>
                    </a:lnTo>
                    <a:cubicBezTo>
                      <a:pt x="1" y="1013"/>
                      <a:pt x="25" y="1068"/>
                      <a:pt x="75" y="1086"/>
                    </a:cubicBezTo>
                    <a:cubicBezTo>
                      <a:pt x="86" y="1091"/>
                      <a:pt x="97" y="1093"/>
                      <a:pt x="108" y="1093"/>
                    </a:cubicBezTo>
                    <a:cubicBezTo>
                      <a:pt x="146" y="1093"/>
                      <a:pt x="183" y="1070"/>
                      <a:pt x="197" y="1031"/>
                    </a:cubicBezTo>
                    <a:lnTo>
                      <a:pt x="538" y="129"/>
                    </a:lnTo>
                    <a:cubicBezTo>
                      <a:pt x="557" y="79"/>
                      <a:pt x="532" y="24"/>
                      <a:pt x="483" y="6"/>
                    </a:cubicBezTo>
                    <a:cubicBezTo>
                      <a:pt x="472" y="2"/>
                      <a:pt x="460" y="0"/>
                      <a:pt x="44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80" name="Google Shape;3180;p29"/>
              <p:cNvSpPr/>
              <p:nvPr/>
            </p:nvSpPr>
            <p:spPr>
              <a:xfrm>
                <a:off x="3691375" y="1556025"/>
                <a:ext cx="13775" cy="26375"/>
              </a:xfrm>
              <a:custGeom>
                <a:avLst/>
                <a:gdLst/>
                <a:ahLst/>
                <a:cxnLst/>
                <a:rect l="l" t="t" r="r" b="b"/>
                <a:pathLst>
                  <a:path w="551" h="1055" extrusionOk="0">
                    <a:moveTo>
                      <a:pt x="443" y="1"/>
                    </a:moveTo>
                    <a:cubicBezTo>
                      <a:pt x="404" y="1"/>
                      <a:pt x="368" y="24"/>
                      <a:pt x="354" y="61"/>
                    </a:cubicBezTo>
                    <a:lnTo>
                      <a:pt x="20" y="926"/>
                    </a:lnTo>
                    <a:cubicBezTo>
                      <a:pt x="0" y="974"/>
                      <a:pt x="26" y="1029"/>
                      <a:pt x="74" y="1048"/>
                    </a:cubicBezTo>
                    <a:cubicBezTo>
                      <a:pt x="85" y="1053"/>
                      <a:pt x="98" y="1055"/>
                      <a:pt x="109" y="1055"/>
                    </a:cubicBezTo>
                    <a:cubicBezTo>
                      <a:pt x="147" y="1055"/>
                      <a:pt x="183" y="1032"/>
                      <a:pt x="198" y="994"/>
                    </a:cubicBezTo>
                    <a:lnTo>
                      <a:pt x="531" y="131"/>
                    </a:lnTo>
                    <a:cubicBezTo>
                      <a:pt x="550" y="81"/>
                      <a:pt x="526" y="26"/>
                      <a:pt x="477" y="7"/>
                    </a:cubicBezTo>
                    <a:cubicBezTo>
                      <a:pt x="466" y="3"/>
                      <a:pt x="454" y="1"/>
                      <a:pt x="443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81" name="Google Shape;3181;p29"/>
              <p:cNvSpPr/>
              <p:nvPr/>
            </p:nvSpPr>
            <p:spPr>
              <a:xfrm>
                <a:off x="3676175" y="1605400"/>
                <a:ext cx="807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976" extrusionOk="0">
                    <a:moveTo>
                      <a:pt x="217" y="1"/>
                    </a:moveTo>
                    <a:cubicBezTo>
                      <a:pt x="175" y="1"/>
                      <a:pt x="136" y="29"/>
                      <a:pt x="125" y="72"/>
                    </a:cubicBezTo>
                    <a:cubicBezTo>
                      <a:pt x="59" y="335"/>
                      <a:pt x="18" y="604"/>
                      <a:pt x="3" y="875"/>
                    </a:cubicBezTo>
                    <a:cubicBezTo>
                      <a:pt x="0" y="928"/>
                      <a:pt x="41" y="972"/>
                      <a:pt x="94" y="975"/>
                    </a:cubicBezTo>
                    <a:lnTo>
                      <a:pt x="98" y="975"/>
                    </a:lnTo>
                    <a:cubicBezTo>
                      <a:pt x="149" y="975"/>
                      <a:pt x="191" y="935"/>
                      <a:pt x="193" y="885"/>
                    </a:cubicBezTo>
                    <a:cubicBezTo>
                      <a:pt x="208" y="627"/>
                      <a:pt x="246" y="370"/>
                      <a:pt x="310" y="120"/>
                    </a:cubicBezTo>
                    <a:cubicBezTo>
                      <a:pt x="322" y="68"/>
                      <a:pt x="292" y="16"/>
                      <a:pt x="241" y="4"/>
                    </a:cubicBezTo>
                    <a:cubicBezTo>
                      <a:pt x="233" y="2"/>
                      <a:pt x="225" y="1"/>
                      <a:pt x="21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82" name="Google Shape;3182;p29"/>
              <p:cNvSpPr/>
              <p:nvPr/>
            </p:nvSpPr>
            <p:spPr>
              <a:xfrm>
                <a:off x="3666900" y="1657950"/>
                <a:ext cx="5975" cy="23350"/>
              </a:xfrm>
              <a:custGeom>
                <a:avLst/>
                <a:gdLst/>
                <a:ahLst/>
                <a:cxnLst/>
                <a:rect l="l" t="t" r="r" b="b"/>
                <a:pathLst>
                  <a:path w="239" h="934" extrusionOk="0">
                    <a:moveTo>
                      <a:pt x="137" y="1"/>
                    </a:moveTo>
                    <a:cubicBezTo>
                      <a:pt x="89" y="1"/>
                      <a:pt x="48" y="42"/>
                      <a:pt x="45" y="91"/>
                    </a:cubicBezTo>
                    <a:lnTo>
                      <a:pt x="4" y="833"/>
                    </a:lnTo>
                    <a:cubicBezTo>
                      <a:pt x="0" y="886"/>
                      <a:pt x="41" y="931"/>
                      <a:pt x="93" y="933"/>
                    </a:cubicBezTo>
                    <a:lnTo>
                      <a:pt x="98" y="933"/>
                    </a:lnTo>
                    <a:cubicBezTo>
                      <a:pt x="149" y="933"/>
                      <a:pt x="191" y="894"/>
                      <a:pt x="193" y="844"/>
                    </a:cubicBezTo>
                    <a:lnTo>
                      <a:pt x="235" y="102"/>
                    </a:lnTo>
                    <a:cubicBezTo>
                      <a:pt x="239" y="50"/>
                      <a:pt x="198" y="5"/>
                      <a:pt x="146" y="1"/>
                    </a:cubicBezTo>
                    <a:cubicBezTo>
                      <a:pt x="143" y="1"/>
                      <a:pt x="140" y="1"/>
                      <a:pt x="13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83" name="Google Shape;3183;p29"/>
              <p:cNvSpPr/>
              <p:nvPr/>
            </p:nvSpPr>
            <p:spPr>
              <a:xfrm>
                <a:off x="3657375" y="1700200"/>
                <a:ext cx="8575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098" extrusionOk="0">
                    <a:moveTo>
                      <a:pt x="240" y="0"/>
                    </a:moveTo>
                    <a:cubicBezTo>
                      <a:pt x="236" y="0"/>
                      <a:pt x="232" y="1"/>
                      <a:pt x="228" y="1"/>
                    </a:cubicBezTo>
                    <a:cubicBezTo>
                      <a:pt x="175" y="4"/>
                      <a:pt x="134" y="48"/>
                      <a:pt x="137" y="101"/>
                    </a:cubicBezTo>
                    <a:cubicBezTo>
                      <a:pt x="151" y="397"/>
                      <a:pt x="111" y="690"/>
                      <a:pt x="17" y="973"/>
                    </a:cubicBezTo>
                    <a:cubicBezTo>
                      <a:pt x="0" y="1023"/>
                      <a:pt x="28" y="1077"/>
                      <a:pt x="78" y="1093"/>
                    </a:cubicBezTo>
                    <a:cubicBezTo>
                      <a:pt x="88" y="1097"/>
                      <a:pt x="98" y="1098"/>
                      <a:pt x="107" y="1098"/>
                    </a:cubicBezTo>
                    <a:cubicBezTo>
                      <a:pt x="147" y="1098"/>
                      <a:pt x="185" y="1072"/>
                      <a:pt x="198" y="1032"/>
                    </a:cubicBezTo>
                    <a:cubicBezTo>
                      <a:pt x="300" y="728"/>
                      <a:pt x="343" y="411"/>
                      <a:pt x="327" y="92"/>
                    </a:cubicBezTo>
                    <a:cubicBezTo>
                      <a:pt x="325" y="43"/>
                      <a:pt x="285" y="0"/>
                      <a:pt x="24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84" name="Google Shape;3184;p29"/>
              <p:cNvSpPr/>
              <p:nvPr/>
            </p:nvSpPr>
            <p:spPr>
              <a:xfrm>
                <a:off x="3654575" y="1744525"/>
                <a:ext cx="4800" cy="2950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180" extrusionOk="0">
                    <a:moveTo>
                      <a:pt x="96" y="0"/>
                    </a:moveTo>
                    <a:cubicBezTo>
                      <a:pt x="44" y="0"/>
                      <a:pt x="1" y="42"/>
                      <a:pt x="1" y="95"/>
                    </a:cubicBezTo>
                    <a:lnTo>
                      <a:pt x="1" y="1084"/>
                    </a:lnTo>
                    <a:cubicBezTo>
                      <a:pt x="1" y="1137"/>
                      <a:pt x="44" y="1179"/>
                      <a:pt x="96" y="1179"/>
                    </a:cubicBezTo>
                    <a:cubicBezTo>
                      <a:pt x="149" y="1179"/>
                      <a:pt x="192" y="1137"/>
                      <a:pt x="192" y="1084"/>
                    </a:cubicBezTo>
                    <a:lnTo>
                      <a:pt x="192" y="95"/>
                    </a:lnTo>
                    <a:cubicBezTo>
                      <a:pt x="192" y="42"/>
                      <a:pt x="149" y="0"/>
                      <a:pt x="9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85" name="Google Shape;3185;p29"/>
              <p:cNvSpPr/>
              <p:nvPr/>
            </p:nvSpPr>
            <p:spPr>
              <a:xfrm>
                <a:off x="3654575" y="1786750"/>
                <a:ext cx="4800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893" extrusionOk="0">
                    <a:moveTo>
                      <a:pt x="96" y="0"/>
                    </a:moveTo>
                    <a:cubicBezTo>
                      <a:pt x="44" y="0"/>
                      <a:pt x="1" y="43"/>
                      <a:pt x="1" y="96"/>
                    </a:cubicBezTo>
                    <a:lnTo>
                      <a:pt x="1" y="796"/>
                    </a:lnTo>
                    <a:cubicBezTo>
                      <a:pt x="1" y="849"/>
                      <a:pt x="44" y="892"/>
                      <a:pt x="96" y="892"/>
                    </a:cubicBezTo>
                    <a:cubicBezTo>
                      <a:pt x="149" y="892"/>
                      <a:pt x="192" y="849"/>
                      <a:pt x="192" y="796"/>
                    </a:cubicBezTo>
                    <a:lnTo>
                      <a:pt x="192" y="96"/>
                    </a:lnTo>
                    <a:cubicBezTo>
                      <a:pt x="192" y="43"/>
                      <a:pt x="149" y="0"/>
                      <a:pt x="9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86" name="Google Shape;3186;p29"/>
              <p:cNvSpPr/>
              <p:nvPr/>
            </p:nvSpPr>
            <p:spPr>
              <a:xfrm>
                <a:off x="3657700" y="1832075"/>
                <a:ext cx="8000" cy="3057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1223" extrusionOk="0">
                    <a:moveTo>
                      <a:pt x="97" y="1"/>
                    </a:moveTo>
                    <a:cubicBezTo>
                      <a:pt x="44" y="1"/>
                      <a:pt x="1" y="44"/>
                      <a:pt x="2" y="97"/>
                    </a:cubicBezTo>
                    <a:cubicBezTo>
                      <a:pt x="3" y="450"/>
                      <a:pt x="44" y="804"/>
                      <a:pt x="122" y="1148"/>
                    </a:cubicBezTo>
                    <a:cubicBezTo>
                      <a:pt x="132" y="1192"/>
                      <a:pt x="172" y="1223"/>
                      <a:pt x="215" y="1223"/>
                    </a:cubicBezTo>
                    <a:lnTo>
                      <a:pt x="216" y="1223"/>
                    </a:lnTo>
                    <a:cubicBezTo>
                      <a:pt x="223" y="1223"/>
                      <a:pt x="229" y="1222"/>
                      <a:pt x="237" y="1220"/>
                    </a:cubicBezTo>
                    <a:cubicBezTo>
                      <a:pt x="288" y="1209"/>
                      <a:pt x="320" y="1157"/>
                      <a:pt x="309" y="1106"/>
                    </a:cubicBezTo>
                    <a:cubicBezTo>
                      <a:pt x="232" y="775"/>
                      <a:pt x="194" y="435"/>
                      <a:pt x="192" y="96"/>
                    </a:cubicBezTo>
                    <a:cubicBezTo>
                      <a:pt x="192" y="43"/>
                      <a:pt x="150" y="1"/>
                      <a:pt x="9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87" name="Google Shape;3187;p29"/>
              <p:cNvSpPr/>
              <p:nvPr/>
            </p:nvSpPr>
            <p:spPr>
              <a:xfrm>
                <a:off x="3734675" y="1519925"/>
                <a:ext cx="19875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932" extrusionOk="0">
                    <a:moveTo>
                      <a:pt x="105" y="1"/>
                    </a:moveTo>
                    <a:cubicBezTo>
                      <a:pt x="80" y="1"/>
                      <a:pt x="55" y="10"/>
                      <a:pt x="37" y="30"/>
                    </a:cubicBezTo>
                    <a:cubicBezTo>
                      <a:pt x="0" y="69"/>
                      <a:pt x="3" y="130"/>
                      <a:pt x="40" y="165"/>
                    </a:cubicBezTo>
                    <a:cubicBezTo>
                      <a:pt x="263" y="375"/>
                      <a:pt x="452" y="617"/>
                      <a:pt x="602" y="883"/>
                    </a:cubicBezTo>
                    <a:cubicBezTo>
                      <a:pt x="620" y="915"/>
                      <a:pt x="652" y="931"/>
                      <a:pt x="685" y="931"/>
                    </a:cubicBezTo>
                    <a:cubicBezTo>
                      <a:pt x="701" y="931"/>
                      <a:pt x="717" y="928"/>
                      <a:pt x="732" y="919"/>
                    </a:cubicBezTo>
                    <a:cubicBezTo>
                      <a:pt x="778" y="894"/>
                      <a:pt x="794" y="835"/>
                      <a:pt x="769" y="790"/>
                    </a:cubicBezTo>
                    <a:cubicBezTo>
                      <a:pt x="609" y="506"/>
                      <a:pt x="408" y="249"/>
                      <a:pt x="172" y="27"/>
                    </a:cubicBezTo>
                    <a:cubicBezTo>
                      <a:pt x="153" y="9"/>
                      <a:pt x="129" y="1"/>
                      <a:pt x="105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88" name="Google Shape;3188;p29"/>
              <p:cNvSpPr/>
              <p:nvPr/>
            </p:nvSpPr>
            <p:spPr>
              <a:xfrm>
                <a:off x="3776950" y="1600275"/>
                <a:ext cx="1357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221" extrusionOk="0">
                    <a:moveTo>
                      <a:pt x="105" y="0"/>
                    </a:moveTo>
                    <a:cubicBezTo>
                      <a:pt x="98" y="0"/>
                      <a:pt x="91" y="1"/>
                      <a:pt x="85" y="2"/>
                    </a:cubicBezTo>
                    <a:cubicBezTo>
                      <a:pt x="33" y="14"/>
                      <a:pt x="1" y="65"/>
                      <a:pt x="12" y="116"/>
                    </a:cubicBezTo>
                    <a:cubicBezTo>
                      <a:pt x="91" y="474"/>
                      <a:pt x="204" y="826"/>
                      <a:pt x="347" y="1164"/>
                    </a:cubicBezTo>
                    <a:cubicBezTo>
                      <a:pt x="363" y="1200"/>
                      <a:pt x="398" y="1221"/>
                      <a:pt x="434" y="1221"/>
                    </a:cubicBezTo>
                    <a:cubicBezTo>
                      <a:pt x="448" y="1221"/>
                      <a:pt x="460" y="1219"/>
                      <a:pt x="472" y="1213"/>
                    </a:cubicBezTo>
                    <a:cubicBezTo>
                      <a:pt x="521" y="1193"/>
                      <a:pt x="543" y="1137"/>
                      <a:pt x="523" y="1089"/>
                    </a:cubicBezTo>
                    <a:cubicBezTo>
                      <a:pt x="384" y="762"/>
                      <a:pt x="275" y="421"/>
                      <a:pt x="198" y="75"/>
                    </a:cubicBezTo>
                    <a:cubicBezTo>
                      <a:pt x="189" y="31"/>
                      <a:pt x="149" y="0"/>
                      <a:pt x="105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89" name="Google Shape;3189;p29"/>
              <p:cNvSpPr/>
              <p:nvPr/>
            </p:nvSpPr>
            <p:spPr>
              <a:xfrm>
                <a:off x="3795425" y="1651775"/>
                <a:ext cx="13550" cy="29550"/>
              </a:xfrm>
              <a:custGeom>
                <a:avLst/>
                <a:gdLst/>
                <a:ahLst/>
                <a:cxnLst/>
                <a:rect l="l" t="t" r="r" b="b"/>
                <a:pathLst>
                  <a:path w="542" h="1182" extrusionOk="0">
                    <a:moveTo>
                      <a:pt x="109" y="1"/>
                    </a:moveTo>
                    <a:cubicBezTo>
                      <a:pt x="96" y="1"/>
                      <a:pt x="82" y="3"/>
                      <a:pt x="70" y="9"/>
                    </a:cubicBezTo>
                    <a:cubicBezTo>
                      <a:pt x="22" y="30"/>
                      <a:pt x="0" y="87"/>
                      <a:pt x="22" y="135"/>
                    </a:cubicBezTo>
                    <a:cubicBezTo>
                      <a:pt x="160" y="447"/>
                      <a:pt x="269" y="774"/>
                      <a:pt x="343" y="1106"/>
                    </a:cubicBezTo>
                    <a:cubicBezTo>
                      <a:pt x="353" y="1150"/>
                      <a:pt x="393" y="1181"/>
                      <a:pt x="437" y="1181"/>
                    </a:cubicBezTo>
                    <a:cubicBezTo>
                      <a:pt x="444" y="1181"/>
                      <a:pt x="451" y="1180"/>
                      <a:pt x="458" y="1179"/>
                    </a:cubicBezTo>
                    <a:cubicBezTo>
                      <a:pt x="509" y="1167"/>
                      <a:pt x="541" y="1116"/>
                      <a:pt x="530" y="1065"/>
                    </a:cubicBezTo>
                    <a:cubicBezTo>
                      <a:pt x="453" y="720"/>
                      <a:pt x="340" y="381"/>
                      <a:pt x="196" y="57"/>
                    </a:cubicBezTo>
                    <a:cubicBezTo>
                      <a:pt x="180" y="22"/>
                      <a:pt x="145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90" name="Google Shape;3190;p29"/>
              <p:cNvSpPr/>
              <p:nvPr/>
            </p:nvSpPr>
            <p:spPr>
              <a:xfrm>
                <a:off x="3808850" y="1707425"/>
                <a:ext cx="8450" cy="264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058" extrusionOk="0">
                    <a:moveTo>
                      <a:pt x="110" y="1"/>
                    </a:moveTo>
                    <a:cubicBezTo>
                      <a:pt x="58" y="2"/>
                      <a:pt x="13" y="40"/>
                      <a:pt x="12" y="92"/>
                    </a:cubicBezTo>
                    <a:cubicBezTo>
                      <a:pt x="1" y="398"/>
                      <a:pt x="44" y="700"/>
                      <a:pt x="140" y="991"/>
                    </a:cubicBezTo>
                    <a:cubicBezTo>
                      <a:pt x="153" y="1031"/>
                      <a:pt x="191" y="1057"/>
                      <a:pt x="230" y="1057"/>
                    </a:cubicBezTo>
                    <a:cubicBezTo>
                      <a:pt x="240" y="1057"/>
                      <a:pt x="250" y="1055"/>
                      <a:pt x="260" y="1051"/>
                    </a:cubicBezTo>
                    <a:cubicBezTo>
                      <a:pt x="310" y="1035"/>
                      <a:pt x="337" y="982"/>
                      <a:pt x="321" y="931"/>
                    </a:cubicBezTo>
                    <a:cubicBezTo>
                      <a:pt x="233" y="662"/>
                      <a:pt x="193" y="383"/>
                      <a:pt x="202" y="99"/>
                    </a:cubicBezTo>
                    <a:cubicBezTo>
                      <a:pt x="204" y="46"/>
                      <a:pt x="163" y="3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91" name="Google Shape;3191;p29"/>
              <p:cNvSpPr/>
              <p:nvPr/>
            </p:nvSpPr>
            <p:spPr>
              <a:xfrm>
                <a:off x="3814175" y="1767200"/>
                <a:ext cx="602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241" h="686" extrusionOk="0">
                    <a:moveTo>
                      <a:pt x="101" y="0"/>
                    </a:moveTo>
                    <a:cubicBezTo>
                      <a:pt x="98" y="0"/>
                      <a:pt x="95" y="0"/>
                      <a:pt x="92" y="1"/>
                    </a:cubicBezTo>
                    <a:cubicBezTo>
                      <a:pt x="39" y="4"/>
                      <a:pt x="1" y="50"/>
                      <a:pt x="5" y="103"/>
                    </a:cubicBezTo>
                    <a:lnTo>
                      <a:pt x="46" y="598"/>
                    </a:lnTo>
                    <a:cubicBezTo>
                      <a:pt x="50" y="648"/>
                      <a:pt x="92" y="685"/>
                      <a:pt x="141" y="685"/>
                    </a:cubicBezTo>
                    <a:lnTo>
                      <a:pt x="149" y="685"/>
                    </a:lnTo>
                    <a:cubicBezTo>
                      <a:pt x="202" y="681"/>
                      <a:pt x="240" y="634"/>
                      <a:pt x="236" y="581"/>
                    </a:cubicBezTo>
                    <a:lnTo>
                      <a:pt x="195" y="87"/>
                    </a:lnTo>
                    <a:cubicBezTo>
                      <a:pt x="191" y="38"/>
                      <a:pt x="150" y="0"/>
                      <a:pt x="101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92" name="Google Shape;3192;p29"/>
              <p:cNvSpPr/>
              <p:nvPr/>
            </p:nvSpPr>
            <p:spPr>
              <a:xfrm>
                <a:off x="3811150" y="1813525"/>
                <a:ext cx="8200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221" extrusionOk="0">
                    <a:moveTo>
                      <a:pt x="103" y="0"/>
                    </a:moveTo>
                    <a:cubicBezTo>
                      <a:pt x="99" y="0"/>
                      <a:pt x="94" y="0"/>
                      <a:pt x="90" y="1"/>
                    </a:cubicBezTo>
                    <a:cubicBezTo>
                      <a:pt x="37" y="8"/>
                      <a:pt x="0" y="55"/>
                      <a:pt x="6" y="107"/>
                    </a:cubicBezTo>
                    <a:lnTo>
                      <a:pt x="131" y="1138"/>
                    </a:lnTo>
                    <a:cubicBezTo>
                      <a:pt x="137" y="1186"/>
                      <a:pt x="178" y="1221"/>
                      <a:pt x="226" y="1221"/>
                    </a:cubicBezTo>
                    <a:lnTo>
                      <a:pt x="237" y="1221"/>
                    </a:lnTo>
                    <a:cubicBezTo>
                      <a:pt x="290" y="1214"/>
                      <a:pt x="327" y="1167"/>
                      <a:pt x="321" y="1115"/>
                    </a:cubicBezTo>
                    <a:lnTo>
                      <a:pt x="196" y="85"/>
                    </a:lnTo>
                    <a:cubicBezTo>
                      <a:pt x="190" y="37"/>
                      <a:pt x="150" y="0"/>
                      <a:pt x="103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93" name="Google Shape;3193;p29"/>
              <p:cNvSpPr/>
              <p:nvPr/>
            </p:nvSpPr>
            <p:spPr>
              <a:xfrm>
                <a:off x="3813250" y="1876375"/>
                <a:ext cx="48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263" extrusionOk="0">
                    <a:moveTo>
                      <a:pt x="95" y="1"/>
                    </a:moveTo>
                    <a:cubicBezTo>
                      <a:pt x="43" y="1"/>
                      <a:pt x="0" y="44"/>
                      <a:pt x="0" y="97"/>
                    </a:cubicBezTo>
                    <a:lnTo>
                      <a:pt x="0" y="1168"/>
                    </a:lnTo>
                    <a:cubicBezTo>
                      <a:pt x="0" y="1221"/>
                      <a:pt x="43" y="1263"/>
                      <a:pt x="95" y="1263"/>
                    </a:cubicBezTo>
                    <a:cubicBezTo>
                      <a:pt x="148" y="1263"/>
                      <a:pt x="191" y="1221"/>
                      <a:pt x="191" y="1168"/>
                    </a:cubicBezTo>
                    <a:lnTo>
                      <a:pt x="191" y="97"/>
                    </a:lnTo>
                    <a:cubicBezTo>
                      <a:pt x="191" y="44"/>
                      <a:pt x="148" y="1"/>
                      <a:pt x="95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94" name="Google Shape;3194;p29"/>
              <p:cNvSpPr/>
              <p:nvPr/>
            </p:nvSpPr>
            <p:spPr>
              <a:xfrm>
                <a:off x="3811175" y="1937175"/>
                <a:ext cx="480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098" extrusionOk="0">
                    <a:moveTo>
                      <a:pt x="97" y="1"/>
                    </a:moveTo>
                    <a:cubicBezTo>
                      <a:pt x="44" y="1"/>
                      <a:pt x="0" y="43"/>
                      <a:pt x="0" y="96"/>
                    </a:cubicBezTo>
                    <a:lnTo>
                      <a:pt x="0" y="1002"/>
                    </a:lnTo>
                    <a:cubicBezTo>
                      <a:pt x="0" y="1055"/>
                      <a:pt x="44" y="1098"/>
                      <a:pt x="97" y="1098"/>
                    </a:cubicBezTo>
                    <a:cubicBezTo>
                      <a:pt x="148" y="1098"/>
                      <a:pt x="191" y="1055"/>
                      <a:pt x="191" y="1002"/>
                    </a:cubicBezTo>
                    <a:lnTo>
                      <a:pt x="191" y="96"/>
                    </a:lnTo>
                    <a:cubicBezTo>
                      <a:pt x="191" y="43"/>
                      <a:pt x="148" y="1"/>
                      <a:pt x="9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95" name="Google Shape;3195;p29"/>
              <p:cNvSpPr/>
              <p:nvPr/>
            </p:nvSpPr>
            <p:spPr>
              <a:xfrm>
                <a:off x="3805675" y="1992800"/>
                <a:ext cx="6300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221" extrusionOk="0">
                    <a:moveTo>
                      <a:pt x="150" y="0"/>
                    </a:moveTo>
                    <a:cubicBezTo>
                      <a:pt x="102" y="0"/>
                      <a:pt x="61" y="36"/>
                      <a:pt x="56" y="85"/>
                    </a:cubicBezTo>
                    <a:cubicBezTo>
                      <a:pt x="14" y="431"/>
                      <a:pt x="1" y="783"/>
                      <a:pt x="16" y="1130"/>
                    </a:cubicBezTo>
                    <a:cubicBezTo>
                      <a:pt x="17" y="1181"/>
                      <a:pt x="60" y="1221"/>
                      <a:pt x="111" y="1221"/>
                    </a:cubicBezTo>
                    <a:lnTo>
                      <a:pt x="115" y="1221"/>
                    </a:lnTo>
                    <a:cubicBezTo>
                      <a:pt x="167" y="1219"/>
                      <a:pt x="208" y="1175"/>
                      <a:pt x="206" y="1123"/>
                    </a:cubicBezTo>
                    <a:cubicBezTo>
                      <a:pt x="192" y="785"/>
                      <a:pt x="205" y="443"/>
                      <a:pt x="245" y="107"/>
                    </a:cubicBezTo>
                    <a:cubicBezTo>
                      <a:pt x="251" y="55"/>
                      <a:pt x="214" y="8"/>
                      <a:pt x="162" y="1"/>
                    </a:cubicBezTo>
                    <a:cubicBezTo>
                      <a:pt x="158" y="1"/>
                      <a:pt x="154" y="0"/>
                      <a:pt x="15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96" name="Google Shape;3196;p29"/>
              <p:cNvSpPr/>
              <p:nvPr/>
            </p:nvSpPr>
            <p:spPr>
              <a:xfrm>
                <a:off x="3781875" y="1967050"/>
                <a:ext cx="6325" cy="29550"/>
              </a:xfrm>
              <a:custGeom>
                <a:avLst/>
                <a:gdLst/>
                <a:ahLst/>
                <a:cxnLst/>
                <a:rect l="l" t="t" r="r" b="b"/>
                <a:pathLst>
                  <a:path w="253" h="1182" extrusionOk="0">
                    <a:moveTo>
                      <a:pt x="152" y="1"/>
                    </a:moveTo>
                    <a:cubicBezTo>
                      <a:pt x="106" y="1"/>
                      <a:pt x="63" y="41"/>
                      <a:pt x="60" y="91"/>
                    </a:cubicBezTo>
                    <a:lnTo>
                      <a:pt x="3" y="1081"/>
                    </a:lnTo>
                    <a:cubicBezTo>
                      <a:pt x="0" y="1134"/>
                      <a:pt x="40" y="1178"/>
                      <a:pt x="93" y="1181"/>
                    </a:cubicBezTo>
                    <a:lnTo>
                      <a:pt x="98" y="1181"/>
                    </a:lnTo>
                    <a:cubicBezTo>
                      <a:pt x="148" y="1181"/>
                      <a:pt x="190" y="1143"/>
                      <a:pt x="193" y="1092"/>
                    </a:cubicBezTo>
                    <a:lnTo>
                      <a:pt x="250" y="102"/>
                    </a:lnTo>
                    <a:cubicBezTo>
                      <a:pt x="253" y="49"/>
                      <a:pt x="213" y="3"/>
                      <a:pt x="160" y="1"/>
                    </a:cubicBezTo>
                    <a:cubicBezTo>
                      <a:pt x="157" y="1"/>
                      <a:pt x="154" y="1"/>
                      <a:pt x="152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97" name="Google Shape;3197;p29"/>
              <p:cNvSpPr/>
              <p:nvPr/>
            </p:nvSpPr>
            <p:spPr>
              <a:xfrm>
                <a:off x="3783550" y="1870200"/>
                <a:ext cx="79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140" extrusionOk="0">
                    <a:moveTo>
                      <a:pt x="171" y="1"/>
                    </a:moveTo>
                    <a:cubicBezTo>
                      <a:pt x="128" y="1"/>
                      <a:pt x="90" y="30"/>
                      <a:pt x="80" y="74"/>
                    </a:cubicBezTo>
                    <a:cubicBezTo>
                      <a:pt x="0" y="404"/>
                      <a:pt x="15" y="750"/>
                      <a:pt x="120" y="1073"/>
                    </a:cubicBezTo>
                    <a:cubicBezTo>
                      <a:pt x="133" y="1114"/>
                      <a:pt x="170" y="1140"/>
                      <a:pt x="210" y="1140"/>
                    </a:cubicBezTo>
                    <a:cubicBezTo>
                      <a:pt x="220" y="1140"/>
                      <a:pt x="230" y="1139"/>
                      <a:pt x="240" y="1135"/>
                    </a:cubicBezTo>
                    <a:cubicBezTo>
                      <a:pt x="290" y="1119"/>
                      <a:pt x="317" y="1065"/>
                      <a:pt x="301" y="1015"/>
                    </a:cubicBezTo>
                    <a:cubicBezTo>
                      <a:pt x="207" y="725"/>
                      <a:pt x="195" y="414"/>
                      <a:pt x="265" y="119"/>
                    </a:cubicBezTo>
                    <a:cubicBezTo>
                      <a:pt x="278" y="67"/>
                      <a:pt x="246" y="16"/>
                      <a:pt x="195" y="4"/>
                    </a:cubicBezTo>
                    <a:cubicBezTo>
                      <a:pt x="187" y="2"/>
                      <a:pt x="179" y="1"/>
                      <a:pt x="171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98" name="Google Shape;3198;p29"/>
              <p:cNvSpPr/>
              <p:nvPr/>
            </p:nvSpPr>
            <p:spPr>
              <a:xfrm>
                <a:off x="3787000" y="1801175"/>
                <a:ext cx="6475" cy="28475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139" extrusionOk="0">
                    <a:moveTo>
                      <a:pt x="118" y="0"/>
                    </a:moveTo>
                    <a:cubicBezTo>
                      <a:pt x="67" y="0"/>
                      <a:pt x="24" y="38"/>
                      <a:pt x="20" y="90"/>
                    </a:cubicBezTo>
                    <a:cubicBezTo>
                      <a:pt x="0" y="412"/>
                      <a:pt x="15" y="738"/>
                      <a:pt x="62" y="1058"/>
                    </a:cubicBezTo>
                    <a:cubicBezTo>
                      <a:pt x="69" y="1104"/>
                      <a:pt x="110" y="1139"/>
                      <a:pt x="156" y="1139"/>
                    </a:cubicBezTo>
                    <a:cubicBezTo>
                      <a:pt x="162" y="1139"/>
                      <a:pt x="166" y="1139"/>
                      <a:pt x="170" y="1138"/>
                    </a:cubicBezTo>
                    <a:cubicBezTo>
                      <a:pt x="222" y="1130"/>
                      <a:pt x="259" y="1081"/>
                      <a:pt x="251" y="1029"/>
                    </a:cubicBezTo>
                    <a:cubicBezTo>
                      <a:pt x="205" y="723"/>
                      <a:pt x="191" y="410"/>
                      <a:pt x="210" y="102"/>
                    </a:cubicBezTo>
                    <a:cubicBezTo>
                      <a:pt x="214" y="49"/>
                      <a:pt x="174" y="4"/>
                      <a:pt x="122" y="1"/>
                    </a:cubicBezTo>
                    <a:cubicBezTo>
                      <a:pt x="120" y="1"/>
                      <a:pt x="119" y="0"/>
                      <a:pt x="11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199" name="Google Shape;3199;p29"/>
              <p:cNvSpPr/>
              <p:nvPr/>
            </p:nvSpPr>
            <p:spPr>
              <a:xfrm>
                <a:off x="3787475" y="1741425"/>
                <a:ext cx="7075" cy="3465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1386" extrusionOk="0">
                    <a:moveTo>
                      <a:pt x="102" y="0"/>
                    </a:moveTo>
                    <a:cubicBezTo>
                      <a:pt x="99" y="0"/>
                      <a:pt x="96" y="0"/>
                      <a:pt x="93" y="1"/>
                    </a:cubicBezTo>
                    <a:cubicBezTo>
                      <a:pt x="40" y="4"/>
                      <a:pt x="0" y="49"/>
                      <a:pt x="5" y="102"/>
                    </a:cubicBezTo>
                    <a:lnTo>
                      <a:pt x="89" y="1297"/>
                    </a:lnTo>
                    <a:cubicBezTo>
                      <a:pt x="93" y="1347"/>
                      <a:pt x="135" y="1386"/>
                      <a:pt x="183" y="1386"/>
                    </a:cubicBezTo>
                    <a:lnTo>
                      <a:pt x="191" y="1386"/>
                    </a:lnTo>
                    <a:cubicBezTo>
                      <a:pt x="243" y="1382"/>
                      <a:pt x="283" y="1336"/>
                      <a:pt x="280" y="1283"/>
                    </a:cubicBezTo>
                    <a:lnTo>
                      <a:pt x="195" y="89"/>
                    </a:lnTo>
                    <a:cubicBezTo>
                      <a:pt x="191" y="39"/>
                      <a:pt x="150" y="0"/>
                      <a:pt x="10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200" name="Google Shape;3200;p29"/>
              <p:cNvSpPr/>
              <p:nvPr/>
            </p:nvSpPr>
            <p:spPr>
              <a:xfrm>
                <a:off x="3778200" y="1665175"/>
                <a:ext cx="9175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367" h="1346" extrusionOk="0">
                    <a:moveTo>
                      <a:pt x="95" y="0"/>
                    </a:moveTo>
                    <a:cubicBezTo>
                      <a:pt x="42" y="2"/>
                      <a:pt x="0" y="46"/>
                      <a:pt x="1" y="98"/>
                    </a:cubicBezTo>
                    <a:cubicBezTo>
                      <a:pt x="8" y="495"/>
                      <a:pt x="64" y="891"/>
                      <a:pt x="169" y="1275"/>
                    </a:cubicBezTo>
                    <a:cubicBezTo>
                      <a:pt x="181" y="1317"/>
                      <a:pt x="219" y="1345"/>
                      <a:pt x="261" y="1345"/>
                    </a:cubicBezTo>
                    <a:cubicBezTo>
                      <a:pt x="270" y="1345"/>
                      <a:pt x="278" y="1344"/>
                      <a:pt x="286" y="1342"/>
                    </a:cubicBezTo>
                    <a:cubicBezTo>
                      <a:pt x="337" y="1327"/>
                      <a:pt x="367" y="1275"/>
                      <a:pt x="354" y="1225"/>
                    </a:cubicBezTo>
                    <a:cubicBezTo>
                      <a:pt x="252" y="856"/>
                      <a:pt x="198" y="476"/>
                      <a:pt x="192" y="94"/>
                    </a:cubicBezTo>
                    <a:cubicBezTo>
                      <a:pt x="191" y="42"/>
                      <a:pt x="148" y="0"/>
                      <a:pt x="9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201" name="Google Shape;3201;p29"/>
              <p:cNvSpPr/>
              <p:nvPr/>
            </p:nvSpPr>
            <p:spPr>
              <a:xfrm>
                <a:off x="3762375" y="1609575"/>
                <a:ext cx="16875" cy="30475"/>
              </a:xfrm>
              <a:custGeom>
                <a:avLst/>
                <a:gdLst/>
                <a:ahLst/>
                <a:cxnLst/>
                <a:rect l="l" t="t" r="r" b="b"/>
                <a:pathLst>
                  <a:path w="675" h="1219" extrusionOk="0">
                    <a:moveTo>
                      <a:pt x="109" y="1"/>
                    </a:moveTo>
                    <a:cubicBezTo>
                      <a:pt x="90" y="1"/>
                      <a:pt x="71" y="7"/>
                      <a:pt x="54" y="19"/>
                    </a:cubicBezTo>
                    <a:cubicBezTo>
                      <a:pt x="11" y="50"/>
                      <a:pt x="1" y="108"/>
                      <a:pt x="32" y="151"/>
                    </a:cubicBezTo>
                    <a:cubicBezTo>
                      <a:pt x="244" y="447"/>
                      <a:pt x="397" y="790"/>
                      <a:pt x="477" y="1145"/>
                    </a:cubicBezTo>
                    <a:cubicBezTo>
                      <a:pt x="486" y="1189"/>
                      <a:pt x="526" y="1219"/>
                      <a:pt x="569" y="1219"/>
                    </a:cubicBezTo>
                    <a:cubicBezTo>
                      <a:pt x="576" y="1219"/>
                      <a:pt x="584" y="1219"/>
                      <a:pt x="590" y="1217"/>
                    </a:cubicBezTo>
                    <a:cubicBezTo>
                      <a:pt x="642" y="1206"/>
                      <a:pt x="674" y="1155"/>
                      <a:pt x="662" y="1103"/>
                    </a:cubicBezTo>
                    <a:cubicBezTo>
                      <a:pt x="578" y="724"/>
                      <a:pt x="413" y="357"/>
                      <a:pt x="186" y="41"/>
                    </a:cubicBezTo>
                    <a:cubicBezTo>
                      <a:pt x="168" y="15"/>
                      <a:pt x="139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202" name="Google Shape;3202;p29"/>
              <p:cNvSpPr/>
              <p:nvPr/>
            </p:nvSpPr>
            <p:spPr>
              <a:xfrm>
                <a:off x="3748050" y="1573500"/>
                <a:ext cx="11550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1015" extrusionOk="0">
                    <a:moveTo>
                      <a:pt x="108" y="0"/>
                    </a:moveTo>
                    <a:cubicBezTo>
                      <a:pt x="99" y="0"/>
                      <a:pt x="89" y="2"/>
                      <a:pt x="80" y="5"/>
                    </a:cubicBezTo>
                    <a:cubicBezTo>
                      <a:pt x="30" y="19"/>
                      <a:pt x="1" y="72"/>
                      <a:pt x="16" y="123"/>
                    </a:cubicBezTo>
                    <a:lnTo>
                      <a:pt x="264" y="947"/>
                    </a:lnTo>
                    <a:cubicBezTo>
                      <a:pt x="276" y="988"/>
                      <a:pt x="313" y="1015"/>
                      <a:pt x="355" y="1015"/>
                    </a:cubicBezTo>
                    <a:cubicBezTo>
                      <a:pt x="364" y="1015"/>
                      <a:pt x="373" y="1014"/>
                      <a:pt x="382" y="1011"/>
                    </a:cubicBezTo>
                    <a:cubicBezTo>
                      <a:pt x="432" y="996"/>
                      <a:pt x="461" y="943"/>
                      <a:pt x="446" y="892"/>
                    </a:cubicBezTo>
                    <a:lnTo>
                      <a:pt x="198" y="68"/>
                    </a:lnTo>
                    <a:cubicBezTo>
                      <a:pt x="187" y="27"/>
                      <a:pt x="149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203" name="Google Shape;3203;p29"/>
              <p:cNvSpPr/>
              <p:nvPr/>
            </p:nvSpPr>
            <p:spPr>
              <a:xfrm>
                <a:off x="3730400" y="1537475"/>
                <a:ext cx="12700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850" extrusionOk="0">
                    <a:moveTo>
                      <a:pt x="108" y="0"/>
                    </a:moveTo>
                    <a:cubicBezTo>
                      <a:pt x="95" y="0"/>
                      <a:pt x="82" y="3"/>
                      <a:pt x="70" y="8"/>
                    </a:cubicBezTo>
                    <a:cubicBezTo>
                      <a:pt x="22" y="29"/>
                      <a:pt x="0" y="87"/>
                      <a:pt x="21" y="134"/>
                    </a:cubicBezTo>
                    <a:lnTo>
                      <a:pt x="312" y="793"/>
                    </a:lnTo>
                    <a:cubicBezTo>
                      <a:pt x="327" y="829"/>
                      <a:pt x="362" y="850"/>
                      <a:pt x="399" y="850"/>
                    </a:cubicBezTo>
                    <a:cubicBezTo>
                      <a:pt x="411" y="850"/>
                      <a:pt x="424" y="847"/>
                      <a:pt x="437" y="842"/>
                    </a:cubicBezTo>
                    <a:cubicBezTo>
                      <a:pt x="485" y="821"/>
                      <a:pt x="507" y="765"/>
                      <a:pt x="486" y="716"/>
                    </a:cubicBezTo>
                    <a:lnTo>
                      <a:pt x="196" y="58"/>
                    </a:lnTo>
                    <a:cubicBezTo>
                      <a:pt x="180" y="22"/>
                      <a:pt x="145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204" name="Google Shape;3204;p29"/>
              <p:cNvSpPr/>
              <p:nvPr/>
            </p:nvSpPr>
            <p:spPr>
              <a:xfrm>
                <a:off x="3706925" y="1567300"/>
                <a:ext cx="14575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583" h="1100" extrusionOk="0">
                    <a:moveTo>
                      <a:pt x="474" y="0"/>
                    </a:moveTo>
                    <a:cubicBezTo>
                      <a:pt x="440" y="0"/>
                      <a:pt x="407" y="19"/>
                      <a:pt x="390" y="52"/>
                    </a:cubicBezTo>
                    <a:cubicBezTo>
                      <a:pt x="235" y="346"/>
                      <a:pt x="109" y="658"/>
                      <a:pt x="15" y="977"/>
                    </a:cubicBezTo>
                    <a:cubicBezTo>
                      <a:pt x="1" y="1027"/>
                      <a:pt x="30" y="1081"/>
                      <a:pt x="79" y="1095"/>
                    </a:cubicBezTo>
                    <a:cubicBezTo>
                      <a:pt x="89" y="1097"/>
                      <a:pt x="98" y="1099"/>
                      <a:pt x="107" y="1099"/>
                    </a:cubicBezTo>
                    <a:cubicBezTo>
                      <a:pt x="148" y="1099"/>
                      <a:pt x="186" y="1072"/>
                      <a:pt x="199" y="1031"/>
                    </a:cubicBezTo>
                    <a:cubicBezTo>
                      <a:pt x="289" y="723"/>
                      <a:pt x="409" y="424"/>
                      <a:pt x="558" y="140"/>
                    </a:cubicBezTo>
                    <a:cubicBezTo>
                      <a:pt x="583" y="93"/>
                      <a:pt x="564" y="35"/>
                      <a:pt x="518" y="11"/>
                    </a:cubicBezTo>
                    <a:cubicBezTo>
                      <a:pt x="504" y="4"/>
                      <a:pt x="489" y="0"/>
                      <a:pt x="474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205" name="Google Shape;3205;p29"/>
              <p:cNvSpPr/>
              <p:nvPr/>
            </p:nvSpPr>
            <p:spPr>
              <a:xfrm>
                <a:off x="3690350" y="1629025"/>
                <a:ext cx="112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937" extrusionOk="0">
                    <a:moveTo>
                      <a:pt x="340" y="0"/>
                    </a:moveTo>
                    <a:cubicBezTo>
                      <a:pt x="299" y="0"/>
                      <a:pt x="263" y="26"/>
                      <a:pt x="250" y="67"/>
                    </a:cubicBezTo>
                    <a:lnTo>
                      <a:pt x="16" y="813"/>
                    </a:lnTo>
                    <a:cubicBezTo>
                      <a:pt x="1" y="862"/>
                      <a:pt x="28" y="917"/>
                      <a:pt x="79" y="932"/>
                    </a:cubicBezTo>
                    <a:cubicBezTo>
                      <a:pt x="88" y="935"/>
                      <a:pt x="98" y="936"/>
                      <a:pt x="107" y="936"/>
                    </a:cubicBezTo>
                    <a:cubicBezTo>
                      <a:pt x="147" y="936"/>
                      <a:pt x="185" y="911"/>
                      <a:pt x="198" y="870"/>
                    </a:cubicBezTo>
                    <a:lnTo>
                      <a:pt x="432" y="124"/>
                    </a:lnTo>
                    <a:cubicBezTo>
                      <a:pt x="448" y="73"/>
                      <a:pt x="420" y="20"/>
                      <a:pt x="369" y="5"/>
                    </a:cubicBezTo>
                    <a:cubicBezTo>
                      <a:pt x="359" y="2"/>
                      <a:pt x="350" y="0"/>
                      <a:pt x="34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206" name="Google Shape;3206;p29"/>
              <p:cNvSpPr/>
              <p:nvPr/>
            </p:nvSpPr>
            <p:spPr>
              <a:xfrm>
                <a:off x="3681025" y="1686800"/>
                <a:ext cx="8325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333" h="892" extrusionOk="0">
                    <a:moveTo>
                      <a:pt x="230" y="1"/>
                    </a:moveTo>
                    <a:cubicBezTo>
                      <a:pt x="185" y="1"/>
                      <a:pt x="145" y="33"/>
                      <a:pt x="136" y="79"/>
                    </a:cubicBezTo>
                    <a:lnTo>
                      <a:pt x="9" y="779"/>
                    </a:lnTo>
                    <a:cubicBezTo>
                      <a:pt x="0" y="831"/>
                      <a:pt x="35" y="881"/>
                      <a:pt x="87" y="890"/>
                    </a:cubicBezTo>
                    <a:cubicBezTo>
                      <a:pt x="92" y="891"/>
                      <a:pt x="99" y="892"/>
                      <a:pt x="104" y="892"/>
                    </a:cubicBezTo>
                    <a:cubicBezTo>
                      <a:pt x="149" y="892"/>
                      <a:pt x="189" y="859"/>
                      <a:pt x="197" y="813"/>
                    </a:cubicBezTo>
                    <a:lnTo>
                      <a:pt x="324" y="112"/>
                    </a:lnTo>
                    <a:cubicBezTo>
                      <a:pt x="333" y="62"/>
                      <a:pt x="298" y="12"/>
                      <a:pt x="247" y="2"/>
                    </a:cubicBezTo>
                    <a:cubicBezTo>
                      <a:pt x="241" y="1"/>
                      <a:pt x="236" y="1"/>
                      <a:pt x="23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207" name="Google Shape;3207;p29"/>
              <p:cNvSpPr/>
              <p:nvPr/>
            </p:nvSpPr>
            <p:spPr>
              <a:xfrm>
                <a:off x="3676775" y="1728025"/>
                <a:ext cx="647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259" h="974" extrusionOk="0">
                    <a:moveTo>
                      <a:pt x="154" y="0"/>
                    </a:moveTo>
                    <a:cubicBezTo>
                      <a:pt x="109" y="0"/>
                      <a:pt x="70" y="34"/>
                      <a:pt x="62" y="80"/>
                    </a:cubicBezTo>
                    <a:cubicBezTo>
                      <a:pt x="15" y="345"/>
                      <a:pt x="0" y="616"/>
                      <a:pt x="19" y="885"/>
                    </a:cubicBezTo>
                    <a:cubicBezTo>
                      <a:pt x="24" y="936"/>
                      <a:pt x="66" y="974"/>
                      <a:pt x="115" y="974"/>
                    </a:cubicBezTo>
                    <a:lnTo>
                      <a:pt x="122" y="974"/>
                    </a:lnTo>
                    <a:cubicBezTo>
                      <a:pt x="174" y="970"/>
                      <a:pt x="213" y="925"/>
                      <a:pt x="210" y="872"/>
                    </a:cubicBezTo>
                    <a:cubicBezTo>
                      <a:pt x="193" y="618"/>
                      <a:pt x="206" y="363"/>
                      <a:pt x="250" y="113"/>
                    </a:cubicBezTo>
                    <a:cubicBezTo>
                      <a:pt x="259" y="61"/>
                      <a:pt x="225" y="11"/>
                      <a:pt x="173" y="2"/>
                    </a:cubicBezTo>
                    <a:cubicBezTo>
                      <a:pt x="166" y="1"/>
                      <a:pt x="160" y="0"/>
                      <a:pt x="154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208" name="Google Shape;3208;p29"/>
              <p:cNvSpPr/>
              <p:nvPr/>
            </p:nvSpPr>
            <p:spPr>
              <a:xfrm>
                <a:off x="3671800" y="1781575"/>
                <a:ext cx="720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288" h="810" extrusionOk="0">
                    <a:moveTo>
                      <a:pt x="182" y="0"/>
                    </a:moveTo>
                    <a:cubicBezTo>
                      <a:pt x="137" y="0"/>
                      <a:pt x="98" y="37"/>
                      <a:pt x="91" y="84"/>
                    </a:cubicBezTo>
                    <a:lnTo>
                      <a:pt x="8" y="702"/>
                    </a:lnTo>
                    <a:cubicBezTo>
                      <a:pt x="1" y="754"/>
                      <a:pt x="37" y="802"/>
                      <a:pt x="90" y="809"/>
                    </a:cubicBezTo>
                    <a:cubicBezTo>
                      <a:pt x="93" y="810"/>
                      <a:pt x="98" y="810"/>
                      <a:pt x="102" y="810"/>
                    </a:cubicBezTo>
                    <a:cubicBezTo>
                      <a:pt x="150" y="810"/>
                      <a:pt x="191" y="775"/>
                      <a:pt x="197" y="727"/>
                    </a:cubicBezTo>
                    <a:lnTo>
                      <a:pt x="280" y="109"/>
                    </a:lnTo>
                    <a:cubicBezTo>
                      <a:pt x="288" y="57"/>
                      <a:pt x="251" y="9"/>
                      <a:pt x="198" y="2"/>
                    </a:cubicBezTo>
                    <a:cubicBezTo>
                      <a:pt x="193" y="1"/>
                      <a:pt x="188" y="0"/>
                      <a:pt x="18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209" name="Google Shape;3209;p29"/>
              <p:cNvSpPr/>
              <p:nvPr/>
            </p:nvSpPr>
            <p:spPr>
              <a:xfrm>
                <a:off x="3673675" y="1821775"/>
                <a:ext cx="6100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429" extrusionOk="0">
                    <a:moveTo>
                      <a:pt x="112" y="0"/>
                    </a:moveTo>
                    <a:cubicBezTo>
                      <a:pt x="63" y="0"/>
                      <a:pt x="26" y="43"/>
                      <a:pt x="24" y="91"/>
                    </a:cubicBezTo>
                    <a:cubicBezTo>
                      <a:pt x="1" y="507"/>
                      <a:pt x="10" y="928"/>
                      <a:pt x="49" y="1342"/>
                    </a:cubicBezTo>
                    <a:cubicBezTo>
                      <a:pt x="54" y="1392"/>
                      <a:pt x="95" y="1429"/>
                      <a:pt x="143" y="1429"/>
                    </a:cubicBezTo>
                    <a:lnTo>
                      <a:pt x="153" y="1429"/>
                    </a:lnTo>
                    <a:cubicBezTo>
                      <a:pt x="205" y="1423"/>
                      <a:pt x="244" y="1377"/>
                      <a:pt x="238" y="1325"/>
                    </a:cubicBezTo>
                    <a:cubicBezTo>
                      <a:pt x="199" y="920"/>
                      <a:pt x="192" y="508"/>
                      <a:pt x="214" y="102"/>
                    </a:cubicBezTo>
                    <a:cubicBezTo>
                      <a:pt x="217" y="49"/>
                      <a:pt x="176" y="3"/>
                      <a:pt x="124" y="1"/>
                    </a:cubicBezTo>
                    <a:cubicBezTo>
                      <a:pt x="120" y="1"/>
                      <a:pt x="116" y="0"/>
                      <a:pt x="11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210" name="Google Shape;3210;p29"/>
              <p:cNvSpPr/>
              <p:nvPr/>
            </p:nvSpPr>
            <p:spPr>
              <a:xfrm>
                <a:off x="3675450" y="1869175"/>
                <a:ext cx="8925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852" extrusionOk="0">
                    <a:moveTo>
                      <a:pt x="127" y="1"/>
                    </a:moveTo>
                    <a:cubicBezTo>
                      <a:pt x="80" y="1"/>
                      <a:pt x="40" y="36"/>
                      <a:pt x="34" y="83"/>
                    </a:cubicBezTo>
                    <a:cubicBezTo>
                      <a:pt x="0" y="328"/>
                      <a:pt x="47" y="583"/>
                      <a:pt x="165" y="801"/>
                    </a:cubicBezTo>
                    <a:cubicBezTo>
                      <a:pt x="183" y="833"/>
                      <a:pt x="215" y="852"/>
                      <a:pt x="249" y="852"/>
                    </a:cubicBezTo>
                    <a:cubicBezTo>
                      <a:pt x="264" y="852"/>
                      <a:pt x="280" y="847"/>
                      <a:pt x="294" y="840"/>
                    </a:cubicBezTo>
                    <a:cubicBezTo>
                      <a:pt x="340" y="814"/>
                      <a:pt x="357" y="757"/>
                      <a:pt x="333" y="710"/>
                    </a:cubicBezTo>
                    <a:cubicBezTo>
                      <a:pt x="233" y="528"/>
                      <a:pt x="195" y="314"/>
                      <a:pt x="222" y="109"/>
                    </a:cubicBezTo>
                    <a:cubicBezTo>
                      <a:pt x="230" y="57"/>
                      <a:pt x="193" y="8"/>
                      <a:pt x="141" y="2"/>
                    </a:cubicBezTo>
                    <a:cubicBezTo>
                      <a:pt x="136" y="1"/>
                      <a:pt x="131" y="1"/>
                      <a:pt x="12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211" name="Google Shape;3211;p29"/>
              <p:cNvSpPr/>
              <p:nvPr/>
            </p:nvSpPr>
            <p:spPr>
              <a:xfrm>
                <a:off x="3697500" y="1888750"/>
                <a:ext cx="105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687" extrusionOk="0">
                    <a:moveTo>
                      <a:pt x="108" y="1"/>
                    </a:moveTo>
                    <a:cubicBezTo>
                      <a:pt x="96" y="1"/>
                      <a:pt x="84" y="3"/>
                      <a:pt x="72" y="8"/>
                    </a:cubicBezTo>
                    <a:cubicBezTo>
                      <a:pt x="23" y="29"/>
                      <a:pt x="0" y="84"/>
                      <a:pt x="20" y="133"/>
                    </a:cubicBezTo>
                    <a:lnTo>
                      <a:pt x="226" y="627"/>
                    </a:lnTo>
                    <a:cubicBezTo>
                      <a:pt x="241" y="665"/>
                      <a:pt x="276" y="687"/>
                      <a:pt x="314" y="687"/>
                    </a:cubicBezTo>
                    <a:cubicBezTo>
                      <a:pt x="326" y="687"/>
                      <a:pt x="338" y="685"/>
                      <a:pt x="350" y="679"/>
                    </a:cubicBezTo>
                    <a:cubicBezTo>
                      <a:pt x="399" y="659"/>
                      <a:pt x="422" y="603"/>
                      <a:pt x="401" y="554"/>
                    </a:cubicBezTo>
                    <a:lnTo>
                      <a:pt x="196" y="60"/>
                    </a:lnTo>
                    <a:cubicBezTo>
                      <a:pt x="181" y="23"/>
                      <a:pt x="145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212" name="Google Shape;3212;p29"/>
              <p:cNvSpPr/>
              <p:nvPr/>
            </p:nvSpPr>
            <p:spPr>
              <a:xfrm>
                <a:off x="3703025" y="1807350"/>
                <a:ext cx="4775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552" extrusionOk="0">
                    <a:moveTo>
                      <a:pt x="95" y="1"/>
                    </a:moveTo>
                    <a:cubicBezTo>
                      <a:pt x="42" y="1"/>
                      <a:pt x="0" y="43"/>
                      <a:pt x="0" y="96"/>
                    </a:cubicBezTo>
                    <a:lnTo>
                      <a:pt x="0" y="1456"/>
                    </a:lnTo>
                    <a:cubicBezTo>
                      <a:pt x="0" y="1509"/>
                      <a:pt x="42" y="1552"/>
                      <a:pt x="95" y="1552"/>
                    </a:cubicBezTo>
                    <a:cubicBezTo>
                      <a:pt x="148" y="1552"/>
                      <a:pt x="190" y="1509"/>
                      <a:pt x="190" y="1456"/>
                    </a:cubicBezTo>
                    <a:lnTo>
                      <a:pt x="190" y="96"/>
                    </a:lnTo>
                    <a:cubicBezTo>
                      <a:pt x="190" y="44"/>
                      <a:pt x="147" y="1"/>
                      <a:pt x="95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213" name="Google Shape;3213;p29"/>
              <p:cNvSpPr/>
              <p:nvPr/>
            </p:nvSpPr>
            <p:spPr>
              <a:xfrm>
                <a:off x="3709125" y="1743500"/>
                <a:ext cx="5950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1097" extrusionOk="0">
                    <a:moveTo>
                      <a:pt x="138" y="0"/>
                    </a:moveTo>
                    <a:cubicBezTo>
                      <a:pt x="89" y="0"/>
                      <a:pt x="46" y="40"/>
                      <a:pt x="44" y="91"/>
                    </a:cubicBezTo>
                    <a:lnTo>
                      <a:pt x="4" y="997"/>
                    </a:lnTo>
                    <a:cubicBezTo>
                      <a:pt x="0" y="1050"/>
                      <a:pt x="41" y="1094"/>
                      <a:pt x="94" y="1097"/>
                    </a:cubicBezTo>
                    <a:lnTo>
                      <a:pt x="98" y="1097"/>
                    </a:lnTo>
                    <a:cubicBezTo>
                      <a:pt x="149" y="1097"/>
                      <a:pt x="191" y="1057"/>
                      <a:pt x="193" y="1006"/>
                    </a:cubicBezTo>
                    <a:lnTo>
                      <a:pt x="235" y="100"/>
                    </a:lnTo>
                    <a:cubicBezTo>
                      <a:pt x="238" y="47"/>
                      <a:pt x="197" y="3"/>
                      <a:pt x="144" y="0"/>
                    </a:cubicBezTo>
                    <a:cubicBezTo>
                      <a:pt x="142" y="0"/>
                      <a:pt x="140" y="0"/>
                      <a:pt x="13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214" name="Google Shape;3214;p29"/>
              <p:cNvSpPr/>
              <p:nvPr/>
            </p:nvSpPr>
            <p:spPr>
              <a:xfrm>
                <a:off x="3714000" y="1687900"/>
                <a:ext cx="867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1221" extrusionOk="0">
                    <a:moveTo>
                      <a:pt x="240" y="1"/>
                    </a:moveTo>
                    <a:cubicBezTo>
                      <a:pt x="200" y="1"/>
                      <a:pt x="161" y="26"/>
                      <a:pt x="149" y="66"/>
                    </a:cubicBezTo>
                    <a:cubicBezTo>
                      <a:pt x="38" y="408"/>
                      <a:pt x="1" y="778"/>
                      <a:pt x="37" y="1136"/>
                    </a:cubicBezTo>
                    <a:cubicBezTo>
                      <a:pt x="43" y="1184"/>
                      <a:pt x="84" y="1221"/>
                      <a:pt x="132" y="1221"/>
                    </a:cubicBezTo>
                    <a:lnTo>
                      <a:pt x="142" y="1221"/>
                    </a:lnTo>
                    <a:cubicBezTo>
                      <a:pt x="195" y="1215"/>
                      <a:pt x="232" y="1168"/>
                      <a:pt x="227" y="1116"/>
                    </a:cubicBezTo>
                    <a:cubicBezTo>
                      <a:pt x="193" y="785"/>
                      <a:pt x="228" y="443"/>
                      <a:pt x="330" y="125"/>
                    </a:cubicBezTo>
                    <a:cubicBezTo>
                      <a:pt x="346" y="75"/>
                      <a:pt x="319" y="21"/>
                      <a:pt x="268" y="4"/>
                    </a:cubicBezTo>
                    <a:cubicBezTo>
                      <a:pt x="259" y="2"/>
                      <a:pt x="249" y="1"/>
                      <a:pt x="24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215" name="Google Shape;3215;p29"/>
              <p:cNvSpPr/>
              <p:nvPr/>
            </p:nvSpPr>
            <p:spPr>
              <a:xfrm>
                <a:off x="3720525" y="1642525"/>
                <a:ext cx="48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933" extrusionOk="0">
                    <a:moveTo>
                      <a:pt x="96" y="0"/>
                    </a:moveTo>
                    <a:cubicBezTo>
                      <a:pt x="43" y="0"/>
                      <a:pt x="0" y="43"/>
                      <a:pt x="0" y="95"/>
                    </a:cubicBezTo>
                    <a:lnTo>
                      <a:pt x="0" y="837"/>
                    </a:lnTo>
                    <a:cubicBezTo>
                      <a:pt x="0" y="890"/>
                      <a:pt x="43" y="933"/>
                      <a:pt x="96" y="933"/>
                    </a:cubicBezTo>
                    <a:cubicBezTo>
                      <a:pt x="148" y="933"/>
                      <a:pt x="191" y="890"/>
                      <a:pt x="191" y="837"/>
                    </a:cubicBezTo>
                    <a:lnTo>
                      <a:pt x="191" y="95"/>
                    </a:lnTo>
                    <a:cubicBezTo>
                      <a:pt x="191" y="43"/>
                      <a:pt x="148" y="0"/>
                      <a:pt x="9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216" name="Google Shape;3216;p29"/>
              <p:cNvSpPr/>
              <p:nvPr/>
            </p:nvSpPr>
            <p:spPr>
              <a:xfrm>
                <a:off x="3729375" y="1592025"/>
                <a:ext cx="9650" cy="27475"/>
              </a:xfrm>
              <a:custGeom>
                <a:avLst/>
                <a:gdLst/>
                <a:ahLst/>
                <a:cxnLst/>
                <a:rect l="l" t="t" r="r" b="b"/>
                <a:pathLst>
                  <a:path w="386" h="1099" extrusionOk="0">
                    <a:moveTo>
                      <a:pt x="277" y="0"/>
                    </a:moveTo>
                    <a:cubicBezTo>
                      <a:pt x="240" y="0"/>
                      <a:pt x="205" y="22"/>
                      <a:pt x="189" y="58"/>
                    </a:cubicBezTo>
                    <a:cubicBezTo>
                      <a:pt x="60" y="355"/>
                      <a:pt x="0" y="684"/>
                      <a:pt x="18" y="1008"/>
                    </a:cubicBezTo>
                    <a:cubicBezTo>
                      <a:pt x="20" y="1059"/>
                      <a:pt x="62" y="1098"/>
                      <a:pt x="113" y="1098"/>
                    </a:cubicBezTo>
                    <a:lnTo>
                      <a:pt x="117" y="1098"/>
                    </a:lnTo>
                    <a:cubicBezTo>
                      <a:pt x="170" y="1095"/>
                      <a:pt x="210" y="1051"/>
                      <a:pt x="208" y="998"/>
                    </a:cubicBezTo>
                    <a:cubicBezTo>
                      <a:pt x="193" y="703"/>
                      <a:pt x="247" y="404"/>
                      <a:pt x="364" y="134"/>
                    </a:cubicBezTo>
                    <a:cubicBezTo>
                      <a:pt x="386" y="85"/>
                      <a:pt x="363" y="30"/>
                      <a:pt x="315" y="9"/>
                    </a:cubicBezTo>
                    <a:cubicBezTo>
                      <a:pt x="303" y="3"/>
                      <a:pt x="289" y="0"/>
                      <a:pt x="277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217" name="Google Shape;3217;p29"/>
              <p:cNvSpPr/>
              <p:nvPr/>
            </p:nvSpPr>
            <p:spPr>
              <a:xfrm>
                <a:off x="3743925" y="1622950"/>
                <a:ext cx="10500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851" extrusionOk="0">
                    <a:moveTo>
                      <a:pt x="108" y="0"/>
                    </a:moveTo>
                    <a:cubicBezTo>
                      <a:pt x="98" y="0"/>
                      <a:pt x="88" y="2"/>
                      <a:pt x="79" y="5"/>
                    </a:cubicBezTo>
                    <a:cubicBezTo>
                      <a:pt x="29" y="20"/>
                      <a:pt x="0" y="73"/>
                      <a:pt x="17" y="124"/>
                    </a:cubicBezTo>
                    <a:lnTo>
                      <a:pt x="222" y="783"/>
                    </a:lnTo>
                    <a:cubicBezTo>
                      <a:pt x="235" y="824"/>
                      <a:pt x="273" y="850"/>
                      <a:pt x="314" y="850"/>
                    </a:cubicBezTo>
                    <a:cubicBezTo>
                      <a:pt x="323" y="850"/>
                      <a:pt x="333" y="848"/>
                      <a:pt x="342" y="846"/>
                    </a:cubicBezTo>
                    <a:cubicBezTo>
                      <a:pt x="392" y="830"/>
                      <a:pt x="420" y="777"/>
                      <a:pt x="404" y="726"/>
                    </a:cubicBezTo>
                    <a:lnTo>
                      <a:pt x="198" y="67"/>
                    </a:lnTo>
                    <a:cubicBezTo>
                      <a:pt x="185" y="27"/>
                      <a:pt x="148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218" name="Google Shape;3218;p29"/>
              <p:cNvSpPr/>
              <p:nvPr/>
            </p:nvSpPr>
            <p:spPr>
              <a:xfrm>
                <a:off x="3753400" y="1676475"/>
                <a:ext cx="8350" cy="24375"/>
              </a:xfrm>
              <a:custGeom>
                <a:avLst/>
                <a:gdLst/>
                <a:ahLst/>
                <a:cxnLst/>
                <a:rect l="l" t="t" r="r" b="b"/>
                <a:pathLst>
                  <a:path w="334" h="975" extrusionOk="0">
                    <a:moveTo>
                      <a:pt x="104" y="1"/>
                    </a:moveTo>
                    <a:cubicBezTo>
                      <a:pt x="99" y="1"/>
                      <a:pt x="93" y="1"/>
                      <a:pt x="88" y="2"/>
                    </a:cubicBezTo>
                    <a:cubicBezTo>
                      <a:pt x="36" y="11"/>
                      <a:pt x="1" y="60"/>
                      <a:pt x="10" y="111"/>
                    </a:cubicBezTo>
                    <a:lnTo>
                      <a:pt x="137" y="894"/>
                    </a:lnTo>
                    <a:cubicBezTo>
                      <a:pt x="144" y="942"/>
                      <a:pt x="185" y="975"/>
                      <a:pt x="231" y="975"/>
                    </a:cubicBezTo>
                    <a:lnTo>
                      <a:pt x="232" y="975"/>
                    </a:lnTo>
                    <a:cubicBezTo>
                      <a:pt x="236" y="975"/>
                      <a:pt x="242" y="975"/>
                      <a:pt x="246" y="974"/>
                    </a:cubicBezTo>
                    <a:cubicBezTo>
                      <a:pt x="299" y="965"/>
                      <a:pt x="333" y="916"/>
                      <a:pt x="326" y="864"/>
                    </a:cubicBezTo>
                    <a:lnTo>
                      <a:pt x="197" y="82"/>
                    </a:lnTo>
                    <a:cubicBezTo>
                      <a:pt x="191" y="35"/>
                      <a:pt x="150" y="1"/>
                      <a:pt x="104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219" name="Google Shape;3219;p29"/>
              <p:cNvSpPr/>
              <p:nvPr/>
            </p:nvSpPr>
            <p:spPr>
              <a:xfrm>
                <a:off x="3757500" y="1721850"/>
                <a:ext cx="8100" cy="35700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428" extrusionOk="0">
                    <a:moveTo>
                      <a:pt x="102" y="0"/>
                    </a:moveTo>
                    <a:cubicBezTo>
                      <a:pt x="99" y="0"/>
                      <a:pt x="95" y="0"/>
                      <a:pt x="91" y="1"/>
                    </a:cubicBezTo>
                    <a:cubicBezTo>
                      <a:pt x="38" y="6"/>
                      <a:pt x="0" y="53"/>
                      <a:pt x="6" y="105"/>
                    </a:cubicBezTo>
                    <a:lnTo>
                      <a:pt x="130" y="1341"/>
                    </a:lnTo>
                    <a:cubicBezTo>
                      <a:pt x="134" y="1391"/>
                      <a:pt x="175" y="1427"/>
                      <a:pt x="223" y="1427"/>
                    </a:cubicBezTo>
                    <a:cubicBezTo>
                      <a:pt x="227" y="1427"/>
                      <a:pt x="230" y="1427"/>
                      <a:pt x="233" y="1426"/>
                    </a:cubicBezTo>
                    <a:cubicBezTo>
                      <a:pt x="285" y="1422"/>
                      <a:pt x="324" y="1375"/>
                      <a:pt x="318" y="1322"/>
                    </a:cubicBezTo>
                    <a:lnTo>
                      <a:pt x="195" y="86"/>
                    </a:lnTo>
                    <a:cubicBezTo>
                      <a:pt x="191" y="38"/>
                      <a:pt x="150" y="0"/>
                      <a:pt x="10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220" name="Google Shape;3220;p29"/>
              <p:cNvSpPr/>
              <p:nvPr/>
            </p:nvSpPr>
            <p:spPr>
              <a:xfrm>
                <a:off x="3760700" y="1797075"/>
                <a:ext cx="4800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015" extrusionOk="0">
                    <a:moveTo>
                      <a:pt x="95" y="0"/>
                    </a:moveTo>
                    <a:cubicBezTo>
                      <a:pt x="43" y="0"/>
                      <a:pt x="0" y="42"/>
                      <a:pt x="0" y="95"/>
                    </a:cubicBezTo>
                    <a:lnTo>
                      <a:pt x="0" y="920"/>
                    </a:lnTo>
                    <a:cubicBezTo>
                      <a:pt x="0" y="972"/>
                      <a:pt x="43" y="1015"/>
                      <a:pt x="95" y="1015"/>
                    </a:cubicBezTo>
                    <a:cubicBezTo>
                      <a:pt x="148" y="1015"/>
                      <a:pt x="191" y="972"/>
                      <a:pt x="191" y="920"/>
                    </a:cubicBezTo>
                    <a:lnTo>
                      <a:pt x="191" y="95"/>
                    </a:lnTo>
                    <a:cubicBezTo>
                      <a:pt x="191" y="42"/>
                      <a:pt x="148" y="0"/>
                      <a:pt x="95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221" name="Google Shape;3221;p29"/>
              <p:cNvSpPr/>
              <p:nvPr/>
            </p:nvSpPr>
            <p:spPr>
              <a:xfrm>
                <a:off x="3759625" y="1827950"/>
                <a:ext cx="7000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470" extrusionOk="0">
                    <a:moveTo>
                      <a:pt x="103" y="1"/>
                    </a:moveTo>
                    <a:cubicBezTo>
                      <a:pt x="99" y="1"/>
                      <a:pt x="96" y="1"/>
                      <a:pt x="93" y="1"/>
                    </a:cubicBezTo>
                    <a:cubicBezTo>
                      <a:pt x="40" y="5"/>
                      <a:pt x="0" y="50"/>
                      <a:pt x="4" y="102"/>
                    </a:cubicBezTo>
                    <a:lnTo>
                      <a:pt x="86" y="1380"/>
                    </a:lnTo>
                    <a:cubicBezTo>
                      <a:pt x="90" y="1430"/>
                      <a:pt x="132" y="1470"/>
                      <a:pt x="181" y="1470"/>
                    </a:cubicBezTo>
                    <a:cubicBezTo>
                      <a:pt x="184" y="1470"/>
                      <a:pt x="185" y="1470"/>
                      <a:pt x="187" y="1469"/>
                    </a:cubicBezTo>
                    <a:cubicBezTo>
                      <a:pt x="240" y="1465"/>
                      <a:pt x="280" y="1420"/>
                      <a:pt x="276" y="1368"/>
                    </a:cubicBezTo>
                    <a:lnTo>
                      <a:pt x="195" y="90"/>
                    </a:lnTo>
                    <a:cubicBezTo>
                      <a:pt x="191" y="41"/>
                      <a:pt x="152" y="1"/>
                      <a:pt x="103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222" name="Google Shape;3222;p29"/>
              <p:cNvSpPr/>
              <p:nvPr/>
            </p:nvSpPr>
            <p:spPr>
              <a:xfrm>
                <a:off x="3755400" y="1885650"/>
                <a:ext cx="6125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245" h="809" extrusionOk="0">
                    <a:moveTo>
                      <a:pt x="101" y="0"/>
                    </a:moveTo>
                    <a:cubicBezTo>
                      <a:pt x="98" y="0"/>
                      <a:pt x="95" y="0"/>
                      <a:pt x="92" y="1"/>
                    </a:cubicBezTo>
                    <a:cubicBezTo>
                      <a:pt x="39" y="5"/>
                      <a:pt x="0" y="50"/>
                      <a:pt x="4" y="103"/>
                    </a:cubicBezTo>
                    <a:lnTo>
                      <a:pt x="50" y="722"/>
                    </a:lnTo>
                    <a:cubicBezTo>
                      <a:pt x="55" y="771"/>
                      <a:pt x="95" y="809"/>
                      <a:pt x="145" y="809"/>
                    </a:cubicBezTo>
                    <a:lnTo>
                      <a:pt x="153" y="809"/>
                    </a:lnTo>
                    <a:cubicBezTo>
                      <a:pt x="205" y="805"/>
                      <a:pt x="244" y="759"/>
                      <a:pt x="240" y="707"/>
                    </a:cubicBezTo>
                    <a:lnTo>
                      <a:pt x="194" y="89"/>
                    </a:lnTo>
                    <a:cubicBezTo>
                      <a:pt x="191" y="40"/>
                      <a:pt x="150" y="0"/>
                      <a:pt x="101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223" name="Google Shape;3223;p29"/>
              <p:cNvSpPr/>
              <p:nvPr/>
            </p:nvSpPr>
            <p:spPr>
              <a:xfrm>
                <a:off x="3756575" y="1912450"/>
                <a:ext cx="4775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593" extrusionOk="0">
                    <a:moveTo>
                      <a:pt x="96" y="1"/>
                    </a:moveTo>
                    <a:cubicBezTo>
                      <a:pt x="43" y="1"/>
                      <a:pt x="1" y="43"/>
                      <a:pt x="1" y="96"/>
                    </a:cubicBezTo>
                    <a:lnTo>
                      <a:pt x="1" y="1496"/>
                    </a:lnTo>
                    <a:cubicBezTo>
                      <a:pt x="1" y="1549"/>
                      <a:pt x="43" y="1592"/>
                      <a:pt x="96" y="1592"/>
                    </a:cubicBezTo>
                    <a:cubicBezTo>
                      <a:pt x="149" y="1592"/>
                      <a:pt x="191" y="1549"/>
                      <a:pt x="191" y="1496"/>
                    </a:cubicBezTo>
                    <a:lnTo>
                      <a:pt x="191" y="96"/>
                    </a:lnTo>
                    <a:cubicBezTo>
                      <a:pt x="191" y="43"/>
                      <a:pt x="149" y="1"/>
                      <a:pt x="96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224" name="Google Shape;3224;p29"/>
              <p:cNvSpPr/>
              <p:nvPr/>
            </p:nvSpPr>
            <p:spPr>
              <a:xfrm>
                <a:off x="3733850" y="1930975"/>
                <a:ext cx="5950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893" extrusionOk="0">
                    <a:moveTo>
                      <a:pt x="102" y="1"/>
                    </a:moveTo>
                    <a:cubicBezTo>
                      <a:pt x="99" y="1"/>
                      <a:pt x="96" y="1"/>
                      <a:pt x="93" y="1"/>
                    </a:cubicBezTo>
                    <a:cubicBezTo>
                      <a:pt x="40" y="5"/>
                      <a:pt x="0" y="50"/>
                      <a:pt x="4" y="102"/>
                    </a:cubicBezTo>
                    <a:lnTo>
                      <a:pt x="44" y="803"/>
                    </a:lnTo>
                    <a:cubicBezTo>
                      <a:pt x="48" y="854"/>
                      <a:pt x="90" y="892"/>
                      <a:pt x="139" y="892"/>
                    </a:cubicBezTo>
                    <a:lnTo>
                      <a:pt x="145" y="892"/>
                    </a:lnTo>
                    <a:cubicBezTo>
                      <a:pt x="198" y="889"/>
                      <a:pt x="238" y="844"/>
                      <a:pt x="234" y="792"/>
                    </a:cubicBezTo>
                    <a:lnTo>
                      <a:pt x="193" y="91"/>
                    </a:lnTo>
                    <a:cubicBezTo>
                      <a:pt x="190" y="41"/>
                      <a:pt x="150" y="1"/>
                      <a:pt x="102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225" name="Google Shape;3225;p29"/>
              <p:cNvSpPr/>
              <p:nvPr/>
            </p:nvSpPr>
            <p:spPr>
              <a:xfrm>
                <a:off x="3738050" y="1856825"/>
                <a:ext cx="4750" cy="28475"/>
              </a:xfrm>
              <a:custGeom>
                <a:avLst/>
                <a:gdLst/>
                <a:ahLst/>
                <a:cxnLst/>
                <a:rect l="l" t="t" r="r" b="b"/>
                <a:pathLst>
                  <a:path w="190" h="1139" extrusionOk="0">
                    <a:moveTo>
                      <a:pt x="95" y="0"/>
                    </a:moveTo>
                    <a:cubicBezTo>
                      <a:pt x="42" y="0"/>
                      <a:pt x="0" y="42"/>
                      <a:pt x="0" y="95"/>
                    </a:cubicBezTo>
                    <a:lnTo>
                      <a:pt x="0" y="1043"/>
                    </a:lnTo>
                    <a:cubicBezTo>
                      <a:pt x="0" y="1095"/>
                      <a:pt x="42" y="1138"/>
                      <a:pt x="95" y="1138"/>
                    </a:cubicBezTo>
                    <a:cubicBezTo>
                      <a:pt x="148" y="1138"/>
                      <a:pt x="190" y="1095"/>
                      <a:pt x="190" y="1043"/>
                    </a:cubicBezTo>
                    <a:lnTo>
                      <a:pt x="190" y="95"/>
                    </a:lnTo>
                    <a:cubicBezTo>
                      <a:pt x="190" y="42"/>
                      <a:pt x="148" y="0"/>
                      <a:pt x="95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226" name="Google Shape;3226;p29"/>
              <p:cNvSpPr/>
              <p:nvPr/>
            </p:nvSpPr>
            <p:spPr>
              <a:xfrm>
                <a:off x="3736375" y="1798075"/>
                <a:ext cx="7700" cy="3055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1222" extrusionOk="0">
                    <a:moveTo>
                      <a:pt x="120" y="1"/>
                    </a:moveTo>
                    <a:cubicBezTo>
                      <a:pt x="71" y="1"/>
                      <a:pt x="29" y="40"/>
                      <a:pt x="26" y="89"/>
                    </a:cubicBezTo>
                    <a:cubicBezTo>
                      <a:pt x="1" y="446"/>
                      <a:pt x="30" y="801"/>
                      <a:pt x="110" y="1148"/>
                    </a:cubicBezTo>
                    <a:cubicBezTo>
                      <a:pt x="121" y="1192"/>
                      <a:pt x="160" y="1222"/>
                      <a:pt x="203" y="1222"/>
                    </a:cubicBezTo>
                    <a:cubicBezTo>
                      <a:pt x="211" y="1222"/>
                      <a:pt x="217" y="1221"/>
                      <a:pt x="225" y="1220"/>
                    </a:cubicBezTo>
                    <a:cubicBezTo>
                      <a:pt x="276" y="1208"/>
                      <a:pt x="308" y="1156"/>
                      <a:pt x="296" y="1105"/>
                    </a:cubicBezTo>
                    <a:cubicBezTo>
                      <a:pt x="219" y="777"/>
                      <a:pt x="193" y="439"/>
                      <a:pt x="216" y="102"/>
                    </a:cubicBezTo>
                    <a:cubicBezTo>
                      <a:pt x="219" y="51"/>
                      <a:pt x="180" y="5"/>
                      <a:pt x="128" y="1"/>
                    </a:cubicBezTo>
                    <a:cubicBezTo>
                      <a:pt x="125" y="1"/>
                      <a:pt x="123" y="1"/>
                      <a:pt x="12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227" name="Google Shape;3227;p29"/>
              <p:cNvSpPr/>
              <p:nvPr/>
            </p:nvSpPr>
            <p:spPr>
              <a:xfrm>
                <a:off x="3736900" y="1744525"/>
                <a:ext cx="6825" cy="3265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306" extrusionOk="0">
                    <a:moveTo>
                      <a:pt x="101" y="0"/>
                    </a:moveTo>
                    <a:cubicBezTo>
                      <a:pt x="49" y="0"/>
                      <a:pt x="6" y="42"/>
                      <a:pt x="6" y="94"/>
                    </a:cubicBezTo>
                    <a:cubicBezTo>
                      <a:pt x="1" y="470"/>
                      <a:pt x="25" y="850"/>
                      <a:pt x="76" y="1222"/>
                    </a:cubicBezTo>
                    <a:cubicBezTo>
                      <a:pt x="83" y="1271"/>
                      <a:pt x="123" y="1305"/>
                      <a:pt x="170" y="1305"/>
                    </a:cubicBezTo>
                    <a:cubicBezTo>
                      <a:pt x="174" y="1305"/>
                      <a:pt x="179" y="1305"/>
                      <a:pt x="183" y="1304"/>
                    </a:cubicBezTo>
                    <a:cubicBezTo>
                      <a:pt x="236" y="1297"/>
                      <a:pt x="272" y="1249"/>
                      <a:pt x="265" y="1197"/>
                    </a:cubicBezTo>
                    <a:cubicBezTo>
                      <a:pt x="215" y="834"/>
                      <a:pt x="192" y="463"/>
                      <a:pt x="196" y="96"/>
                    </a:cubicBezTo>
                    <a:cubicBezTo>
                      <a:pt x="197" y="44"/>
                      <a:pt x="155" y="0"/>
                      <a:pt x="10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3228" name="Google Shape;3228;p29"/>
              <p:cNvSpPr/>
              <p:nvPr/>
            </p:nvSpPr>
            <p:spPr>
              <a:xfrm>
                <a:off x="3733350" y="1691950"/>
                <a:ext cx="7650" cy="31600"/>
              </a:xfrm>
              <a:custGeom>
                <a:avLst/>
                <a:gdLst/>
                <a:ahLst/>
                <a:cxnLst/>
                <a:rect l="l" t="t" r="r" b="b"/>
                <a:pathLst>
                  <a:path w="306" h="1264" extrusionOk="0">
                    <a:moveTo>
                      <a:pt x="115" y="1"/>
                    </a:moveTo>
                    <a:cubicBezTo>
                      <a:pt x="66" y="1"/>
                      <a:pt x="26" y="41"/>
                      <a:pt x="24" y="91"/>
                    </a:cubicBezTo>
                    <a:cubicBezTo>
                      <a:pt x="0" y="458"/>
                      <a:pt x="29" y="828"/>
                      <a:pt x="108" y="1188"/>
                    </a:cubicBezTo>
                    <a:cubicBezTo>
                      <a:pt x="117" y="1233"/>
                      <a:pt x="157" y="1263"/>
                      <a:pt x="200" y="1263"/>
                    </a:cubicBezTo>
                    <a:cubicBezTo>
                      <a:pt x="207" y="1263"/>
                      <a:pt x="215" y="1262"/>
                      <a:pt x="221" y="1261"/>
                    </a:cubicBezTo>
                    <a:cubicBezTo>
                      <a:pt x="272" y="1250"/>
                      <a:pt x="305" y="1199"/>
                      <a:pt x="294" y="1147"/>
                    </a:cubicBezTo>
                    <a:cubicBezTo>
                      <a:pt x="219" y="805"/>
                      <a:pt x="193" y="453"/>
                      <a:pt x="213" y="102"/>
                    </a:cubicBezTo>
                    <a:cubicBezTo>
                      <a:pt x="217" y="50"/>
                      <a:pt x="177" y="5"/>
                      <a:pt x="124" y="1"/>
                    </a:cubicBezTo>
                    <a:cubicBezTo>
                      <a:pt x="121" y="1"/>
                      <a:pt x="118" y="1"/>
                      <a:pt x="115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4261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7967" y="593367"/>
            <a:ext cx="10256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bster"/>
              <a:buNone/>
              <a:defRPr sz="35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bster"/>
              <a:buNone/>
              <a:defRPr sz="35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bster"/>
              <a:buNone/>
              <a:defRPr sz="35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bster"/>
              <a:buNone/>
              <a:defRPr sz="35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bster"/>
              <a:buNone/>
              <a:defRPr sz="35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bster"/>
              <a:buNone/>
              <a:defRPr sz="35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bster"/>
              <a:buNone/>
              <a:defRPr sz="35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bster"/>
              <a:buNone/>
              <a:defRPr sz="35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bster"/>
              <a:buNone/>
              <a:defRPr sz="35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7967" y="1536633"/>
            <a:ext cx="10256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54066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u-lich.chudu24.com/f/d/090511/ruou_can-2.jpg?c=1&amp;w=450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38"/>
          <p:cNvGrpSpPr>
            <a:grpSpLocks/>
          </p:cNvGrpSpPr>
          <p:nvPr/>
        </p:nvGrpSpPr>
        <p:grpSpPr bwMode="auto">
          <a:xfrm>
            <a:off x="0" y="-62728"/>
            <a:ext cx="12192000" cy="6883447"/>
            <a:chOff x="0" y="-62112"/>
            <a:chExt cx="12161838" cy="6882833"/>
          </a:xfrm>
        </p:grpSpPr>
        <p:pic>
          <p:nvPicPr>
            <p:cNvPr id="23" name="Picture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-62112"/>
              <a:ext cx="12161838" cy="6882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ounded Rectangle 23"/>
            <p:cNvSpPr/>
            <p:nvPr/>
          </p:nvSpPr>
          <p:spPr>
            <a:xfrm>
              <a:off x="515117" y="281941"/>
              <a:ext cx="11086577" cy="6195093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3600" kern="0" dirty="0">
                <a:solidFill>
                  <a:srgbClr val="FF0000"/>
                </a:solidFill>
                <a:latin typeface="Times New Roman"/>
                <a:sym typeface="Arial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878508" y="2047849"/>
            <a:ext cx="8434989" cy="1838308"/>
            <a:chOff x="0" y="222321"/>
            <a:chExt cx="16869978" cy="3676616"/>
          </a:xfrm>
        </p:grpSpPr>
        <p:sp>
          <p:nvSpPr>
            <p:cNvPr id="5" name="TextBox 5"/>
            <p:cNvSpPr txBox="1"/>
            <p:nvPr/>
          </p:nvSpPr>
          <p:spPr>
            <a:xfrm>
              <a:off x="0" y="222321"/>
              <a:ext cx="16869978" cy="25135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1219170">
                <a:lnSpc>
                  <a:spcPts val="9845"/>
                </a:lnSpc>
                <a:buClr>
                  <a:srgbClr val="000000"/>
                </a:buClr>
              </a:pPr>
              <a:endParaRPr lang="en-US" sz="8933" kern="0" dirty="0">
                <a:solidFill>
                  <a:srgbClr val="1C4F59"/>
                </a:solidFill>
                <a:latin typeface="Poetsen Bold"/>
                <a:cs typeface="Arial"/>
                <a:sym typeface="Arial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082431"/>
              <a:ext cx="16869978" cy="8165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1219170">
                <a:lnSpc>
                  <a:spcPts val="3360"/>
                </a:lnSpc>
                <a:spcBef>
                  <a:spcPct val="0"/>
                </a:spcBef>
                <a:buClr>
                  <a:srgbClr val="000000"/>
                </a:buClr>
              </a:pPr>
              <a:endParaRPr lang="en-US" sz="2400" kern="0" spc="48" dirty="0">
                <a:solidFill>
                  <a:srgbClr val="1C4F59"/>
                </a:solidFill>
                <a:latin typeface="Arimo"/>
                <a:cs typeface="Arial"/>
                <a:sym typeface="Arial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6182806"/>
            <a:ext cx="12192000" cy="675196"/>
            <a:chOff x="0" y="0"/>
            <a:chExt cx="6555032" cy="29395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C4F59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613044">
            <a:off x="119086" y="5094778"/>
            <a:ext cx="1909063" cy="15133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201" y="149993"/>
            <a:ext cx="1367323" cy="140829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1348435">
            <a:off x="10684034" y="89634"/>
            <a:ext cx="1476303" cy="97704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2" y="18277"/>
            <a:ext cx="985441" cy="112213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326455">
            <a:off x="2520126" y="-218389"/>
            <a:ext cx="880753" cy="89540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1573" y="5502841"/>
            <a:ext cx="1483903" cy="13166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441141" y="381002"/>
            <a:ext cx="5264582" cy="83099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ỦY BAN NHÂN DÂN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QUẬN </a:t>
            </a:r>
            <a:r>
              <a:rPr lang="vi-VN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HẢI AN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algn="ctr" defTabSz="1219170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TRƯỜNG TIỂU HỌC </a:t>
            </a:r>
            <a:r>
              <a:rPr lang="vi-VN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ĐÔNG HẢI 1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4943" y="1429147"/>
            <a:ext cx="11007005" cy="107721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200" b="1" kern="1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BÀI GIẢNG MÔN TẬP ĐỌC</a:t>
            </a:r>
          </a:p>
          <a:p>
            <a:pPr algn="ctr" defTabSz="1219170">
              <a:buClr>
                <a:srgbClr val="000000"/>
              </a:buClr>
            </a:pPr>
            <a:r>
              <a:rPr lang="en-US" sz="3200" b="1" kern="1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LỚP </a:t>
            </a:r>
            <a:r>
              <a:rPr lang="vi-VN" sz="3200" b="1" kern="1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5</a:t>
            </a:r>
            <a:endParaRPr lang="vi-VN" sz="3200" b="1" kern="1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60667" y="2675589"/>
            <a:ext cx="9036391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1219170">
              <a:buClr>
                <a:srgbClr val="000000"/>
              </a:buClr>
            </a:pPr>
            <a:endParaRPr lang="vi-VN" sz="2400" b="1" kern="0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572000" y="1311743"/>
            <a:ext cx="2946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97840" y="3149441"/>
            <a:ext cx="11196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BUÔN CHƯ LÊNH ĐÓN CÔ GIÁO</a:t>
            </a:r>
            <a:endParaRPr lang="vi-VN" sz="32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549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3810000" y="5881688"/>
            <a:ext cx="65722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 err="1">
                <a:solidFill>
                  <a:srgbClr val="0B19C8"/>
                </a:solidFill>
                <a:latin typeface="Times New Roman" panose="02020603050405020304" pitchFamily="18" charset="0"/>
                <a:ea typeface="HP001"/>
                <a:cs typeface="Times New Roman" panose="02020603050405020304" pitchFamily="18" charset="0"/>
              </a:rPr>
              <a:t>Buôn</a:t>
            </a:r>
            <a:r>
              <a:rPr lang="en-US" altLang="vi-VN" sz="4000" b="1" dirty="0">
                <a:solidFill>
                  <a:srgbClr val="0B19C8"/>
                </a:solidFill>
                <a:latin typeface="Times New Roman" panose="02020603050405020304" pitchFamily="18" charset="0"/>
                <a:ea typeface="HP001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B19C8"/>
                </a:solidFill>
                <a:latin typeface="Times New Roman" panose="02020603050405020304" pitchFamily="18" charset="0"/>
                <a:ea typeface="HP001"/>
                <a:cs typeface="Times New Roman" panose="02020603050405020304" pitchFamily="18" charset="0"/>
              </a:rPr>
              <a:t>làng</a:t>
            </a:r>
            <a:r>
              <a:rPr lang="en-US" altLang="vi-VN" sz="4000" b="1" dirty="0">
                <a:solidFill>
                  <a:srgbClr val="0B19C8"/>
                </a:solidFill>
                <a:latin typeface="Times New Roman" panose="02020603050405020304" pitchFamily="18" charset="0"/>
                <a:ea typeface="HP001"/>
                <a:cs typeface="Times New Roman" panose="02020603050405020304" pitchFamily="18" charset="0"/>
              </a:rPr>
              <a:t> ở </a:t>
            </a:r>
            <a:r>
              <a:rPr lang="en-US" altLang="vi-VN" sz="4000" b="1" dirty="0" err="1">
                <a:solidFill>
                  <a:srgbClr val="0B19C8"/>
                </a:solidFill>
                <a:latin typeface="Times New Roman" panose="02020603050405020304" pitchFamily="18" charset="0"/>
                <a:ea typeface="HP001"/>
                <a:cs typeface="Times New Roman" panose="02020603050405020304" pitchFamily="18" charset="0"/>
              </a:rPr>
              <a:t>Tây</a:t>
            </a:r>
            <a:r>
              <a:rPr lang="en-US" altLang="vi-VN" sz="4000" b="1" dirty="0">
                <a:solidFill>
                  <a:srgbClr val="0B19C8"/>
                </a:solidFill>
                <a:latin typeface="Times New Roman" panose="02020603050405020304" pitchFamily="18" charset="0"/>
                <a:ea typeface="HP001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B19C8"/>
                </a:solidFill>
                <a:latin typeface="Times New Roman" panose="02020603050405020304" pitchFamily="18" charset="0"/>
                <a:ea typeface="HP001"/>
                <a:cs typeface="Times New Roman" panose="02020603050405020304" pitchFamily="18" charset="0"/>
              </a:rPr>
              <a:t>Nguyên</a:t>
            </a:r>
            <a:endParaRPr lang="en-US" altLang="vi-VN" sz="4000" b="1" dirty="0">
              <a:solidFill>
                <a:srgbClr val="0B19C8"/>
              </a:solidFill>
              <a:latin typeface="Times New Roman" panose="02020603050405020304" pitchFamily="18" charset="0"/>
              <a:ea typeface="HP001"/>
              <a:cs typeface="Times New Roman" panose="02020603050405020304" pitchFamily="18" charset="0"/>
            </a:endParaRPr>
          </a:p>
        </p:txBody>
      </p:sp>
      <p:pic>
        <p:nvPicPr>
          <p:cNvPr id="1229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C:\Users\Administrator\Desktop\tây nguyên\0anha-trinh-tuong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6265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8766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1582473" y="714388"/>
            <a:ext cx="3124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* </a:t>
            </a:r>
            <a:r>
              <a:rPr lang="en-US" altLang="vi-VN" sz="4000" b="1" u="sng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vi-VN" sz="4000" b="1" u="sng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u="sng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vi-VN" sz="4000" b="1" u="sng" dirty="0">
                <a:solidFill>
                  <a:srgbClr val="0B19C8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0243" name="Line 9"/>
          <p:cNvSpPr>
            <a:spLocks noChangeShapeType="1"/>
          </p:cNvSpPr>
          <p:nvPr/>
        </p:nvSpPr>
        <p:spPr bwMode="auto">
          <a:xfrm flipH="1">
            <a:off x="6126162" y="1180193"/>
            <a:ext cx="26988" cy="53349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000"/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7556234" y="779682"/>
            <a:ext cx="43433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* </a:t>
            </a:r>
            <a:r>
              <a:rPr lang="en-US" altLang="vi-VN" sz="4000" b="1" u="sng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vi-VN" sz="4000" b="1" u="sng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u="sng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vi-VN" sz="4000" b="1" u="sng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u="sng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4000" b="1" u="sng" dirty="0">
                <a:solidFill>
                  <a:srgbClr val="0B19C8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0248" name="TextBox 1"/>
          <p:cNvSpPr txBox="1">
            <a:spLocks noChangeArrowheads="1"/>
          </p:cNvSpPr>
          <p:nvPr/>
        </p:nvSpPr>
        <p:spPr bwMode="auto">
          <a:xfrm>
            <a:off x="311942" y="3562778"/>
            <a:ext cx="5627689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vi-VN" altLang="vi-VN" sz="40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Buôn Chư Lênh đã đón tiếp cô giáo đến mở trường </a:t>
            </a:r>
            <a:r>
              <a:rPr lang="vi-VN" altLang="vi-VN" sz="4000" b="1" dirty="0" smtClean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bằng </a:t>
            </a:r>
            <a:r>
              <a:rPr lang="vi-VN" altLang="vi-VN" sz="40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 thức trang trọng nhất dành cho khách quý.</a:t>
            </a:r>
            <a:endParaRPr lang="en-US" altLang="vi-VN" sz="4000" dirty="0">
              <a:solidFill>
                <a:srgbClr val="0B19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1" name="TextBox 1"/>
          <p:cNvSpPr txBox="1">
            <a:spLocks noChangeArrowheads="1"/>
          </p:cNvSpPr>
          <p:nvPr/>
        </p:nvSpPr>
        <p:spPr bwMode="auto">
          <a:xfrm>
            <a:off x="8344164" y="1461192"/>
            <a:ext cx="15811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Buôn</a:t>
            </a:r>
            <a:endParaRPr lang="vi-VN" altLang="en-US" sz="4000" b="1" dirty="0">
              <a:solidFill>
                <a:srgbClr val="0B19C8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1104901" y="1473546"/>
            <a:ext cx="54482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4000" b="1" dirty="0" smtClean="0">
                <a:solidFill>
                  <a:srgbClr val="0B19C8"/>
                </a:solidFill>
                <a:latin typeface="Times New Roman" panose="02020603050405020304" pitchFamily="18" charset="0"/>
              </a:rPr>
              <a:t>Chật </a:t>
            </a:r>
            <a:r>
              <a:rPr lang="vi-VN" altLang="en-US" sz="4000" b="1" u="sng" dirty="0" smtClean="0">
                <a:solidFill>
                  <a:srgbClr val="0B19C8"/>
                </a:solidFill>
                <a:latin typeface="Times New Roman" panose="02020603050405020304" pitchFamily="18" charset="0"/>
              </a:rPr>
              <a:t>n</a:t>
            </a:r>
            <a:r>
              <a:rPr lang="vi-VN" altLang="en-US" sz="4000" b="1" dirty="0" smtClean="0">
                <a:solidFill>
                  <a:srgbClr val="0B19C8"/>
                </a:solidFill>
                <a:latin typeface="Times New Roman" panose="02020603050405020304" pitchFamily="18" charset="0"/>
              </a:rPr>
              <a:t>ích</a:t>
            </a:r>
            <a:endParaRPr lang="en-US" altLang="en-US" sz="4000" b="1" dirty="0">
              <a:solidFill>
                <a:srgbClr val="0B19C8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5" name="Rectangle 10"/>
          <p:cNvSpPr>
            <a:spLocks noChangeArrowheads="1"/>
          </p:cNvSpPr>
          <p:nvPr/>
        </p:nvSpPr>
        <p:spPr bwMode="auto">
          <a:xfrm>
            <a:off x="0" y="-7620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4000"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8513" y="2903607"/>
            <a:ext cx="20233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40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Già</a:t>
            </a:r>
            <a:r>
              <a:rPr lang="en-US" altLang="en-US" sz="40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Rok</a:t>
            </a:r>
            <a:endParaRPr lang="en-US" altLang="en-US" sz="4000" b="1" u="sng" dirty="0">
              <a:solidFill>
                <a:srgbClr val="0B19C8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48513" y="2197874"/>
            <a:ext cx="19960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vi-VN" altLang="en-US" sz="4000" b="1" u="sng" dirty="0" smtClean="0">
                <a:solidFill>
                  <a:srgbClr val="0B19C8"/>
                </a:solidFill>
                <a:latin typeface="Times New Roman" panose="02020603050405020304" pitchFamily="18" charset="0"/>
              </a:rPr>
              <a:t>l</a:t>
            </a:r>
            <a:r>
              <a:rPr lang="vi-VN" altLang="en-US" sz="4000" b="1" dirty="0" smtClean="0">
                <a:solidFill>
                  <a:srgbClr val="0B19C8"/>
                </a:solidFill>
                <a:latin typeface="Times New Roman" panose="02020603050405020304" pitchFamily="18" charset="0"/>
              </a:rPr>
              <a:t>ông thú</a:t>
            </a:r>
            <a:endParaRPr lang="en-US" altLang="en-US" sz="4000" b="1" dirty="0">
              <a:solidFill>
                <a:srgbClr val="0B19C8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8254999" y="2229859"/>
            <a:ext cx="40243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Nghi</a:t>
            </a:r>
            <a:r>
              <a:rPr lang="en-US" altLang="en-US" sz="40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thức</a:t>
            </a:r>
            <a:endParaRPr lang="vi-VN" altLang="en-US" sz="4000" b="1" dirty="0">
              <a:solidFill>
                <a:srgbClr val="0B19C8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8844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nghi thuc tam tuong - Ch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19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3" descr="ruou_can-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61722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17"/>
          <p:cNvSpPr txBox="1">
            <a:spLocks noChangeArrowheads="1"/>
          </p:cNvSpPr>
          <p:nvPr/>
        </p:nvSpPr>
        <p:spPr bwMode="auto">
          <a:xfrm>
            <a:off x="381000" y="6051828"/>
            <a:ext cx="71857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Nghi</a:t>
            </a:r>
            <a:r>
              <a:rPr lang="en-US" altLang="vi-VN" sz="40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vi-VN" sz="40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tắm</a:t>
            </a:r>
            <a:r>
              <a:rPr lang="en-US" altLang="vi-VN" sz="40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tượng</a:t>
            </a:r>
            <a:endParaRPr lang="en-US" altLang="vi-VN" sz="4000" b="1" dirty="0">
              <a:solidFill>
                <a:srgbClr val="0B19C8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0" name="Text Box 19"/>
          <p:cNvSpPr txBox="1">
            <a:spLocks noChangeArrowheads="1"/>
          </p:cNvSpPr>
          <p:nvPr/>
        </p:nvSpPr>
        <p:spPr bwMode="auto">
          <a:xfrm>
            <a:off x="6019800" y="6128028"/>
            <a:ext cx="71826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Nghi</a:t>
            </a:r>
            <a:r>
              <a:rPr lang="en-US" altLang="vi-VN" sz="40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vi-VN" sz="40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uống</a:t>
            </a:r>
            <a:r>
              <a:rPr lang="en-US" altLang="vi-VN" sz="40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rượu</a:t>
            </a:r>
            <a:r>
              <a:rPr lang="en-US" altLang="vi-VN" sz="40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cần</a:t>
            </a:r>
            <a:endParaRPr lang="en-US" altLang="vi-VN" sz="4000" b="1" dirty="0">
              <a:solidFill>
                <a:srgbClr val="0B19C8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7069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1582473" y="714388"/>
            <a:ext cx="3124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* </a:t>
            </a:r>
            <a:r>
              <a:rPr lang="en-US" altLang="vi-VN" sz="4000" b="1" u="sng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vi-VN" sz="4000" b="1" u="sng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u="sng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vi-VN" sz="4000" b="1" u="sng" dirty="0">
                <a:solidFill>
                  <a:srgbClr val="0B19C8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0243" name="Line 9"/>
          <p:cNvSpPr>
            <a:spLocks noChangeShapeType="1"/>
          </p:cNvSpPr>
          <p:nvPr/>
        </p:nvSpPr>
        <p:spPr bwMode="auto">
          <a:xfrm flipH="1">
            <a:off x="6126162" y="1180193"/>
            <a:ext cx="26988" cy="53349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000"/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7556234" y="779682"/>
            <a:ext cx="43433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* </a:t>
            </a:r>
            <a:r>
              <a:rPr lang="en-US" altLang="vi-VN" sz="4000" b="1" u="sng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vi-VN" sz="4000" b="1" u="sng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u="sng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vi-VN" sz="4000" b="1" u="sng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u="sng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4000" b="1" u="sng" dirty="0">
                <a:solidFill>
                  <a:srgbClr val="0B19C8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0248" name="TextBox 1"/>
          <p:cNvSpPr txBox="1">
            <a:spLocks noChangeArrowheads="1"/>
          </p:cNvSpPr>
          <p:nvPr/>
        </p:nvSpPr>
        <p:spPr bwMode="auto">
          <a:xfrm>
            <a:off x="311942" y="3562778"/>
            <a:ext cx="5627689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vi-VN" altLang="vi-VN" sz="40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Buôn Chư Lênh đã đón tiếp cô giáo đến mở trường </a:t>
            </a:r>
            <a:r>
              <a:rPr lang="vi-VN" altLang="vi-VN" sz="4000" b="1" dirty="0" smtClean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bằng </a:t>
            </a:r>
            <a:r>
              <a:rPr lang="vi-VN" altLang="vi-VN" sz="40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 thức trang trọng nhất dành cho khách quý.</a:t>
            </a:r>
            <a:endParaRPr lang="en-US" altLang="vi-VN" sz="4000" dirty="0">
              <a:solidFill>
                <a:srgbClr val="0B19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1" name="TextBox 1"/>
          <p:cNvSpPr txBox="1">
            <a:spLocks noChangeArrowheads="1"/>
          </p:cNvSpPr>
          <p:nvPr/>
        </p:nvSpPr>
        <p:spPr bwMode="auto">
          <a:xfrm>
            <a:off x="8344164" y="1461192"/>
            <a:ext cx="15811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Buôn</a:t>
            </a:r>
            <a:endParaRPr lang="vi-VN" altLang="en-US" sz="4000" b="1" dirty="0">
              <a:solidFill>
                <a:srgbClr val="0B19C8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1104901" y="1473546"/>
            <a:ext cx="54482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4000" b="1" dirty="0" smtClean="0">
                <a:solidFill>
                  <a:srgbClr val="0B19C8"/>
                </a:solidFill>
                <a:latin typeface="Times New Roman" panose="02020603050405020304" pitchFamily="18" charset="0"/>
              </a:rPr>
              <a:t>Chật </a:t>
            </a:r>
            <a:r>
              <a:rPr lang="vi-VN" altLang="en-US" sz="4000" b="1" u="sng" dirty="0" smtClean="0">
                <a:solidFill>
                  <a:srgbClr val="0B19C8"/>
                </a:solidFill>
                <a:latin typeface="Times New Roman" panose="02020603050405020304" pitchFamily="18" charset="0"/>
              </a:rPr>
              <a:t>n</a:t>
            </a:r>
            <a:r>
              <a:rPr lang="vi-VN" altLang="en-US" sz="4000" b="1" dirty="0" smtClean="0">
                <a:solidFill>
                  <a:srgbClr val="0B19C8"/>
                </a:solidFill>
                <a:latin typeface="Times New Roman" panose="02020603050405020304" pitchFamily="18" charset="0"/>
              </a:rPr>
              <a:t>ích</a:t>
            </a:r>
            <a:endParaRPr lang="en-US" altLang="en-US" sz="4000" b="1" dirty="0">
              <a:solidFill>
                <a:srgbClr val="0B19C8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5" name="Rectangle 10"/>
          <p:cNvSpPr>
            <a:spLocks noChangeArrowheads="1"/>
          </p:cNvSpPr>
          <p:nvPr/>
        </p:nvSpPr>
        <p:spPr bwMode="auto">
          <a:xfrm>
            <a:off x="0" y="-7620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4000"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8513" y="2903607"/>
            <a:ext cx="20233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40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Già</a:t>
            </a:r>
            <a:r>
              <a:rPr lang="en-US" altLang="en-US" sz="40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Rok</a:t>
            </a:r>
            <a:endParaRPr lang="en-US" altLang="en-US" sz="4000" b="1" u="sng" dirty="0">
              <a:solidFill>
                <a:srgbClr val="0B19C8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48513" y="2197874"/>
            <a:ext cx="19960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vi-VN" altLang="en-US" sz="4000" b="1" u="sng" dirty="0" smtClean="0">
                <a:solidFill>
                  <a:srgbClr val="0B19C8"/>
                </a:solidFill>
                <a:latin typeface="Times New Roman" panose="02020603050405020304" pitchFamily="18" charset="0"/>
              </a:rPr>
              <a:t>l</a:t>
            </a:r>
            <a:r>
              <a:rPr lang="vi-VN" altLang="en-US" sz="4000" b="1" dirty="0" smtClean="0">
                <a:solidFill>
                  <a:srgbClr val="0B19C8"/>
                </a:solidFill>
                <a:latin typeface="Times New Roman" panose="02020603050405020304" pitchFamily="18" charset="0"/>
              </a:rPr>
              <a:t>ông thú</a:t>
            </a:r>
            <a:endParaRPr lang="en-US" altLang="en-US" sz="4000" b="1" dirty="0">
              <a:solidFill>
                <a:srgbClr val="0B19C8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8254999" y="2229859"/>
            <a:ext cx="40243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Nghi</a:t>
            </a:r>
            <a:r>
              <a:rPr lang="en-US" altLang="en-US" sz="40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thức</a:t>
            </a:r>
            <a:endParaRPr lang="vi-VN" altLang="en-US" sz="4000" b="1" dirty="0">
              <a:solidFill>
                <a:srgbClr val="0B19C8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Box 21"/>
          <p:cNvSpPr txBox="1">
            <a:spLocks noChangeArrowheads="1"/>
          </p:cNvSpPr>
          <p:nvPr/>
        </p:nvSpPr>
        <p:spPr bwMode="auto">
          <a:xfrm>
            <a:off x="8316913" y="2922652"/>
            <a:ext cx="15811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Gùi</a:t>
            </a:r>
            <a:endParaRPr lang="vi-VN" altLang="en-US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0949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gu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91250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7" descr="C:\Users\Administrator\Desktop\tây nguyên\4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0"/>
            <a:ext cx="6000749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5697538" y="6038850"/>
            <a:ext cx="20002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sz="4000" b="1" dirty="0" smtClean="0">
                <a:solidFill>
                  <a:srgbClr val="0B19C8"/>
                </a:solidFill>
                <a:latin typeface="Times New Roman" panose="02020603050405020304" pitchFamily="18" charset="0"/>
                <a:ea typeface="HP001"/>
                <a:cs typeface="Times New Roman" panose="02020603050405020304" pitchFamily="18" charset="0"/>
              </a:rPr>
              <a:t>Gùi</a:t>
            </a:r>
            <a:endParaRPr lang="en-US" altLang="vi-VN" sz="4000" b="1" dirty="0">
              <a:solidFill>
                <a:srgbClr val="0B19C8"/>
              </a:solidFill>
              <a:latin typeface="Times New Roman" panose="02020603050405020304" pitchFamily="18" charset="0"/>
              <a:ea typeface="HP001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7446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Dell\Desktop\ae57950330606875df12793a1a6b54ef9af4756a1d45e8a47faf8f121fa327707811496a0f335ab1a8b5c75205027493f4fdb39c0c827da946fe8f128df4553ed6e5a4011a06518b742f564e157f7aa6195f0b46a76377bf1cd802f39ed12eda59036f9c137b98c0f6c6e59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3038476"/>
            <a:ext cx="4760913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172200" y="1905000"/>
            <a:ext cx="4267200" cy="2336800"/>
            <a:chOff x="6248400" y="4953000"/>
            <a:chExt cx="2743200" cy="1371600"/>
          </a:xfrm>
        </p:grpSpPr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6248400" y="4953000"/>
              <a:ext cx="2743200" cy="1371600"/>
            </a:xfrm>
            <a:prstGeom prst="cloudCallout">
              <a:avLst>
                <a:gd name="adj1" fmla="val -75131"/>
                <a:gd name="adj2" fmla="val 65450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endParaRPr lang="vi-VN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62712" y="5359383"/>
              <a:ext cx="2528888" cy="7768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vi-VN" sz="40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2305D9"/>
                  </a:solidFill>
                  <a:latin typeface="Times New Roman"/>
                </a:rPr>
                <a:t>Luyện đọc nhóm</a:t>
              </a:r>
              <a:endParaRPr 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2305D9"/>
                </a:solidFill>
                <a:latin typeface="Times New Roman"/>
              </a:endParaRPr>
            </a:p>
            <a:p>
              <a:pPr algn="ctr">
                <a:defRPr/>
              </a:pPr>
              <a:r>
                <a:rPr lang="en-US" sz="40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2305D9"/>
                  </a:solidFill>
                  <a:latin typeface="Times New Roman"/>
                </a:rPr>
                <a:t>2 </a:t>
              </a:r>
              <a:r>
                <a:rPr lang="en-US" sz="4000" b="1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2305D9"/>
                  </a:solidFill>
                  <a:latin typeface="Times New Roman"/>
                </a:rPr>
                <a:t>phút</a:t>
              </a:r>
              <a:endParaRPr lang="vi-VN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2305D9"/>
                </a:solidFill>
                <a:latin typeface="Times New Roman"/>
              </a:endParaRPr>
            </a:p>
          </p:txBody>
        </p:sp>
      </p:grpSp>
      <p:sp>
        <p:nvSpPr>
          <p:cNvPr id="11268" name="Rectangle 10"/>
          <p:cNvSpPr>
            <a:spLocks noChangeArrowheads="1"/>
          </p:cNvSpPr>
          <p:nvPr/>
        </p:nvSpPr>
        <p:spPr bwMode="auto">
          <a:xfrm>
            <a:off x="-1" y="0"/>
            <a:ext cx="12331337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9879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ieu chí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2900" y="0"/>
            <a:ext cx="12992100" cy="809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6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"/>
          <p:cNvSpPr txBox="1">
            <a:spLocks noChangeArrowheads="1"/>
          </p:cNvSpPr>
          <p:nvPr/>
        </p:nvSpPr>
        <p:spPr bwMode="auto">
          <a:xfrm>
            <a:off x="2895600" y="492126"/>
            <a:ext cx="7467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* </a:t>
            </a:r>
            <a:r>
              <a:rPr lang="en-US" altLang="vi-VN" sz="6600" b="1" u="sng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vi-VN" sz="6600" b="1" u="sng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6600" b="1" u="sng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vi-VN" sz="6600" b="1" u="sng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6600" b="1" u="sng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6600" b="1" u="sng" dirty="0">
                <a:solidFill>
                  <a:srgbClr val="0B19C8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2291" name="WordArt 15"/>
          <p:cNvSpPr>
            <a:spLocks noChangeArrowheads="1" noChangeShapeType="1" noTextEdit="1"/>
          </p:cNvSpPr>
          <p:nvPr/>
        </p:nvSpPr>
        <p:spPr bwMode="auto">
          <a:xfrm>
            <a:off x="4876800" y="1066801"/>
            <a:ext cx="3048000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2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2292" name="WordArt 16"/>
          <p:cNvSpPr>
            <a:spLocks noChangeArrowheads="1" noChangeShapeType="1" noTextEdit="1"/>
          </p:cNvSpPr>
          <p:nvPr/>
        </p:nvSpPr>
        <p:spPr bwMode="auto">
          <a:xfrm>
            <a:off x="4876800" y="1066801"/>
            <a:ext cx="3048000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2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3337" name="Text Box 10"/>
          <p:cNvSpPr txBox="1">
            <a:spLocks noChangeArrowheads="1"/>
          </p:cNvSpPr>
          <p:nvPr/>
        </p:nvSpPr>
        <p:spPr bwMode="auto">
          <a:xfrm>
            <a:off x="365760" y="1751013"/>
            <a:ext cx="118262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Lênh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295" name="Rectangle 10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Times New Roman" panose="02020603050405020304" pitchFamily="18" charset="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470535" y="3075057"/>
            <a:ext cx="116166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04800" indent="-3048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Cô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giáo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đến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buôn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để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mở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trường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dạy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học</a:t>
            </a:r>
            <a:endParaRPr lang="en-US" altLang="en-US" sz="40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129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704850" y="423285"/>
            <a:ext cx="109918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04800" indent="-3048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    </a:t>
            </a:r>
            <a:r>
              <a:rPr lang="vi-VN" altLang="en-US" sz="4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Câu </a:t>
            </a:r>
            <a:r>
              <a:rPr lang="en-US" altLang="en-US" sz="4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vi-VN" altLang="en-US" sz="4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Người</a:t>
            </a:r>
            <a:r>
              <a:rPr lang="en-US" altLang="en-US" sz="4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dân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Chư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Lênh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đón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tiếp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cô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giáo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trang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trọng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thân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tình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như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thế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nào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571500" y="2223510"/>
            <a:ext cx="111252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04800" indent="-3048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    </a:t>
            </a:r>
            <a:r>
              <a:rPr lang="vi-VN" altLang="en-US" sz="40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Mọi</a:t>
            </a:r>
            <a:r>
              <a:rPr lang="en-US" altLang="en-US" sz="40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người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đến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rất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đông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khiến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nhà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sàn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chật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ních</a:t>
            </a:r>
            <a:r>
              <a:rPr lang="en-US" altLang="en-US" sz="40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vi-VN" altLang="en-US" sz="40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Họ</a:t>
            </a:r>
            <a:r>
              <a:rPr lang="en-US" altLang="en-US" sz="40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mặc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quần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áo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như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đi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hội</a:t>
            </a:r>
            <a:r>
              <a:rPr lang="en-US" altLang="en-US" sz="40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vi-VN" altLang="en-US" sz="40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Họ</a:t>
            </a:r>
            <a:r>
              <a:rPr lang="en-US" altLang="en-US" sz="40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trải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đường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đi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cho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cô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giáo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từ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đầu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cầu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 thang </a:t>
            </a:r>
            <a:r>
              <a:rPr lang="en-US" altLang="en-US" sz="4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tới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cửa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bếp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giữa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sàn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bằng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những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tấm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lông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thú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mịn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như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nhung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745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uon-Chu-Lenh-don-cogiao.jpg"/>
          <p:cNvPicPr>
            <a:picLocks noChangeAspect="1" noChangeArrowheads="1"/>
          </p:cNvPicPr>
          <p:nvPr/>
        </p:nvPicPr>
        <p:blipFill>
          <a:blip r:embed="rId2">
            <a:lum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09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171;p44"/>
          <p:cNvSpPr/>
          <p:nvPr/>
        </p:nvSpPr>
        <p:spPr>
          <a:xfrm>
            <a:off x="2717293" y="1315219"/>
            <a:ext cx="7031734" cy="1685845"/>
          </a:xfrm>
          <a:prstGeom prst="roundRect">
            <a:avLst>
              <a:gd name="adj" fmla="val 20578"/>
            </a:avLst>
          </a:prstGeom>
          <a:solidFill>
            <a:schemeClr val="dk1"/>
          </a:solidFill>
          <a:ln w="76200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128588" dist="9525" algn="bl" rotWithShape="0">
              <a:srgbClr val="522566">
                <a:alpha val="50000"/>
              </a:srgbClr>
            </a:outerShdw>
          </a:effectLst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algn="ctr"/>
            <a:r>
              <a:rPr lang="en-US" sz="8000" b="1" dirty="0">
                <a:solidFill>
                  <a:schemeClr val="accent2"/>
                </a:solidFill>
                <a:latin typeface="Times New Roman" panose="02020603050405020304" charset="0"/>
                <a:ea typeface="AvantGarde" panose="00000400000000000000" pitchFamily="2" charset="0"/>
                <a:cs typeface="Times New Roman" panose="02020603050405020304" charset="0"/>
              </a:rPr>
              <a:t>KHỞI ĐỘNG</a:t>
            </a:r>
          </a:p>
        </p:txBody>
      </p:sp>
      <p:pic>
        <p:nvPicPr>
          <p:cNvPr id="1030" name="Picture 6" descr="Cartoon Children, Kids, People 08 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83" y="3675337"/>
            <a:ext cx="2267100" cy="283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toon Children, Kids, People 08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16" y="3312612"/>
            <a:ext cx="1545720" cy="283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artoon Children, Kids, People 08 pn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847" y="3312612"/>
            <a:ext cx="1899930" cy="332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artoon Children, Kids, People 08 png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423" y="3429000"/>
            <a:ext cx="1786032" cy="293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31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1037359" y="4294396"/>
            <a:ext cx="122632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04800" indent="-3048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     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Y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-159463" y="5211832"/>
            <a:ext cx="122632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04800" indent="-3048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	      </a:t>
            </a:r>
            <a:r>
              <a:rPr lang="en-US" altLang="en-US" sz="4000" b="1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40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 Y </a:t>
            </a:r>
            <a:r>
              <a:rPr lang="en-US" altLang="en-US" sz="4000" b="1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40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40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 “ </a:t>
            </a:r>
            <a:r>
              <a:rPr lang="en-US" altLang="en-US" sz="4000" b="1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40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40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” </a:t>
            </a:r>
            <a:r>
              <a:rPr lang="en-US" altLang="en-US" sz="4000" b="1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40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40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làng</a:t>
            </a:r>
            <a:r>
              <a:rPr lang="en-US" altLang="en-US" sz="40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en-US" sz="40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" name="Title 1"/>
          <p:cNvSpPr>
            <a:spLocks/>
          </p:cNvSpPr>
          <p:nvPr/>
        </p:nvSpPr>
        <p:spPr bwMode="auto">
          <a:xfrm>
            <a:off x="438149" y="183357"/>
            <a:ext cx="11315701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Câu 3</a:t>
            </a:r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háo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hức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chờ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đợi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quý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” ?</a:t>
            </a:r>
          </a:p>
        </p:txBody>
      </p:sp>
      <p:sp>
        <p:nvSpPr>
          <p:cNvPr id="8" name="Content Placeholder 2"/>
          <p:cNvSpPr>
            <a:spLocks/>
          </p:cNvSpPr>
          <p:nvPr/>
        </p:nvSpPr>
        <p:spPr bwMode="auto">
          <a:xfrm>
            <a:off x="133349" y="1828334"/>
            <a:ext cx="1162050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4000" b="1" dirty="0"/>
              <a:t> </a:t>
            </a:r>
            <a:r>
              <a:rPr lang="vi-VN" altLang="en-US" sz="4000" b="1" dirty="0">
                <a:solidFill>
                  <a:srgbClr val="FF0000"/>
                </a:solidFill>
              </a:rPr>
              <a:t> </a:t>
            </a:r>
            <a:r>
              <a:rPr lang="vi-VN" altLang="en-US" sz="4000" b="1" dirty="0" smtClean="0">
                <a:solidFill>
                  <a:srgbClr val="FF0000"/>
                </a:solidFill>
              </a:rPr>
              <a:t>   </a:t>
            </a:r>
            <a:r>
              <a:rPr lang="en-US" altLang="en-US" sz="4000" b="1" dirty="0" err="1" smtClean="0">
                <a:solidFill>
                  <a:schemeClr val="bg2"/>
                </a:solidFill>
                <a:latin typeface="Times New Roman" panose="02020603050405020304" pitchFamily="18" charset="0"/>
              </a:rPr>
              <a:t>Mọi</a:t>
            </a:r>
            <a:r>
              <a:rPr lang="en-US" altLang="en-US" sz="4000" b="1" dirty="0" smtClean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40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ùa</a:t>
            </a:r>
            <a:r>
              <a:rPr lang="en-US" altLang="en-US" sz="40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40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già</a:t>
            </a:r>
            <a:r>
              <a:rPr lang="en-US" altLang="en-US" sz="40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làng</a:t>
            </a:r>
            <a:r>
              <a:rPr lang="en-US" altLang="en-US" sz="40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en-US" sz="40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nghị</a:t>
            </a:r>
            <a:r>
              <a:rPr lang="en-US" altLang="en-US" sz="40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40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40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40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en-US" sz="40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40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Mọi</a:t>
            </a:r>
            <a:r>
              <a:rPr lang="en-US" altLang="en-US" sz="40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40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im</a:t>
            </a:r>
            <a:r>
              <a:rPr lang="en-US" altLang="en-US" sz="40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phăng</a:t>
            </a:r>
            <a:r>
              <a:rPr lang="en-US" altLang="en-US" sz="40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phắc</a:t>
            </a:r>
            <a:r>
              <a:rPr lang="en-US" altLang="en-US" sz="40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40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en-US" sz="40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 Y </a:t>
            </a:r>
            <a:r>
              <a:rPr lang="en-US" altLang="en-US" sz="4000" b="1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40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40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. Y </a:t>
            </a:r>
            <a:r>
              <a:rPr lang="en-US" altLang="en-US" sz="4000" b="1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40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40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xong</a:t>
            </a:r>
            <a:r>
              <a:rPr lang="en-US" altLang="en-US" sz="40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sz="40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40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40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40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hò</a:t>
            </a:r>
            <a:r>
              <a:rPr lang="en-US" altLang="en-US" sz="40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 reo.</a:t>
            </a:r>
          </a:p>
        </p:txBody>
      </p:sp>
    </p:spTree>
    <p:extLst>
      <p:ext uri="{BB962C8B-B14F-4D97-AF65-F5344CB8AC3E}">
        <p14:creationId xmlns:p14="http://schemas.microsoft.com/office/powerpoint/2010/main" val="303601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304800" y="457200"/>
            <a:ext cx="115443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04800" indent="-3048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Câu 4: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vi-VN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304800" y="2190750"/>
            <a:ext cx="115443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04800" indent="-3048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0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nguyện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vọng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thiết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thoát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khỏi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nghèo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hậu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xây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dựng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ấm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no-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hạnh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186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514350" y="552450"/>
            <a:ext cx="10591800" cy="1981200"/>
          </a:xfrm>
          <a:prstGeom prst="wedgeEllipseCallout">
            <a:avLst>
              <a:gd name="adj1" fmla="val 5120"/>
              <a:gd name="adj2" fmla="val 29245"/>
            </a:avLst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algn="ctr">
              <a:defRPr/>
            </a:pP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văn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điều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800100" y="3581400"/>
            <a:ext cx="108204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Tây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quý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giáo,biết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trọng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hoá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mong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tộc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hành,thoát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khỏi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nghèo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nàn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hậu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12860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6"/>
          <p:cNvSpPr txBox="1">
            <a:spLocks noChangeArrowheads="1"/>
          </p:cNvSpPr>
          <p:nvPr/>
        </p:nvSpPr>
        <p:spPr bwMode="auto">
          <a:xfrm>
            <a:off x="1524000" y="610136"/>
            <a:ext cx="9144000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74625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Y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gùi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trang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giấy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trải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sàn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Mọi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phăng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phắc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Y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nghe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rõ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đập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lồng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ngực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Quỳ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gối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sàn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to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đậm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 “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”. Y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xong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bỗng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hò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reo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Ôi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!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kìa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!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A,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!</a:t>
            </a:r>
          </a:p>
        </p:txBody>
      </p:sp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3048000" y="1"/>
            <a:ext cx="6477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đọc diễn cảm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01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8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674629742013111717262595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019800" cy="6858000"/>
          </a:xfrm>
          <a:noFill/>
          <a:ln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9459" name="Picture 4" descr="images1326722_78670018-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617220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01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320874662013111910501871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715000" cy="6858000"/>
          </a:xfrm>
          <a:noFill/>
          <a:ln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483" name="Picture 4" descr="24225175201311191057522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647700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96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7123"/>
            <a:ext cx="12192000" cy="699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1467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931128020131119105025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5" descr="23954777201311191050294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2339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MyPC\Desktop\ttxvn_20140921_danto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2714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5" name="AutoShap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irregularSeal2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en-US" sz="3200" b="1" dirty="0">
                <a:solidFill>
                  <a:srgbClr val="000000"/>
                </a:solidFill>
              </a:rPr>
              <a:t>Qua </a:t>
            </a:r>
            <a:r>
              <a:rPr lang="en-US" sz="3200" b="1" dirty="0" err="1">
                <a:solidFill>
                  <a:srgbClr val="000000"/>
                </a:solidFill>
              </a:rPr>
              <a:t>bài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học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này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giúp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các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em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endParaRPr lang="vi-VN" sz="3200" b="1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3200" b="1" dirty="0" err="1" smtClean="0">
                <a:solidFill>
                  <a:srgbClr val="000000"/>
                </a:solidFill>
              </a:rPr>
              <a:t>hiểu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được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nỗi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vất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vả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của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thầy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cô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</a:p>
          <a:p>
            <a:pPr>
              <a:defRPr/>
            </a:pPr>
            <a:r>
              <a:rPr lang="en-US" sz="3200" b="1" dirty="0" err="1">
                <a:solidFill>
                  <a:srgbClr val="000000"/>
                </a:solidFill>
              </a:rPr>
              <a:t>khi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dạy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cho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các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em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biết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chữ</a:t>
            </a:r>
            <a:endParaRPr lang="en-US" sz="3200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3200" b="1" dirty="0" err="1" smtClean="0">
                <a:solidFill>
                  <a:srgbClr val="000000"/>
                </a:solidFill>
              </a:rPr>
              <a:t>và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giúp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các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em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tìm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được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những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endParaRPr lang="vi-VN" sz="3200" b="1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3200" b="1" dirty="0" err="1" smtClean="0">
                <a:solidFill>
                  <a:srgbClr val="000000"/>
                </a:solidFill>
              </a:rPr>
              <a:t>kiến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thức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bổ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ích</a:t>
            </a:r>
            <a:r>
              <a:rPr lang="en-US" sz="3200" b="1" dirty="0">
                <a:solidFill>
                  <a:srgbClr val="000000"/>
                </a:solidFill>
              </a:rPr>
              <a:t>. </a:t>
            </a:r>
            <a:r>
              <a:rPr lang="en-US" sz="3200" b="1" dirty="0" err="1" smtClean="0">
                <a:solidFill>
                  <a:srgbClr val="000000"/>
                </a:solidFill>
              </a:rPr>
              <a:t>Vì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vậy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các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em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endParaRPr lang="vi-VN" sz="3200" b="1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3200" b="1" dirty="0" err="1" smtClean="0">
                <a:solidFill>
                  <a:srgbClr val="000000"/>
                </a:solidFill>
              </a:rPr>
              <a:t>cần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chăm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ngoan</a:t>
            </a:r>
            <a:r>
              <a:rPr lang="vi-VN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để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thầy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cô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được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endParaRPr lang="vi-VN" sz="3200" b="1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3200" b="1" dirty="0" err="1" smtClean="0">
                <a:solidFill>
                  <a:srgbClr val="000000"/>
                </a:solidFill>
              </a:rPr>
              <a:t>vui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lòng</a:t>
            </a:r>
            <a:r>
              <a:rPr lang="en-US" sz="3200" b="1" dirty="0">
                <a:solidFill>
                  <a:srgbClr val="000000"/>
                </a:solidFill>
              </a:rPr>
              <a:t>. </a:t>
            </a:r>
          </a:p>
          <a:p>
            <a:pPr>
              <a:defRPr/>
            </a:pPr>
            <a:endParaRPr lang="en-US" sz="4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439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147" name="Picture 3" descr="07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419600" y="1828801"/>
            <a:ext cx="365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pic>
        <p:nvPicPr>
          <p:cNvPr id="6149" name="Picture 5" descr="NỐT NHẠC, photo, hinh anh, upload,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066800"/>
            <a:ext cx="4953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910" name="Oval 6"/>
          <p:cNvSpPr>
            <a:spLocks noChangeArrowheads="1"/>
          </p:cNvSpPr>
          <p:nvPr/>
        </p:nvSpPr>
        <p:spPr bwMode="auto">
          <a:xfrm>
            <a:off x="1304925" y="2275882"/>
            <a:ext cx="9810750" cy="2057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4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671461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19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57"/>
          <p:cNvSpPr txBox="1">
            <a:spLocks noGrp="1"/>
          </p:cNvSpPr>
          <p:nvPr>
            <p:ph type="ctrTitle"/>
          </p:nvPr>
        </p:nvSpPr>
        <p:spPr>
          <a:xfrm flipH="1">
            <a:off x="7144559" y="3246969"/>
            <a:ext cx="4806141" cy="1540931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s" sz="4800" b="1" dirty="0">
                <a:latin typeface="Bahnschrift" panose="020B0502040204020203" pitchFamily="34" charset="0"/>
              </a:rPr>
              <a:t>Chào tạm biệt! Hẹn gặp lại</a:t>
            </a:r>
            <a:endParaRPr sz="4800" b="1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70668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Tm="12706">
        <p159:morph option="byObject"/>
      </p:transition>
    </mc:Choice>
    <mc:Fallback>
      <p:transition spd="slow" advTm="127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3954" y="2269812"/>
            <a:ext cx="112993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4000" b="1" dirty="0" smtClean="0">
                <a:solidFill>
                  <a:srgbClr val="000000"/>
                </a:solidFill>
                <a:latin typeface="Times New Roman" pitchFamily="18" charset="0"/>
              </a:rPr>
              <a:t>1.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</a:rPr>
              <a:t>Em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</a:rPr>
              <a:t>hãy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đọc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thuộc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lòng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thơ</a:t>
            </a:r>
            <a:r>
              <a:rPr lang="en-US" sz="4000" b="1" dirty="0">
                <a:latin typeface="Times New Roman" pitchFamily="18" charset="0"/>
              </a:rPr>
              <a:t> “</a:t>
            </a:r>
            <a:r>
              <a:rPr lang="en-US" sz="4000" b="1" dirty="0" err="1">
                <a:latin typeface="Times New Roman" pitchFamily="18" charset="0"/>
              </a:rPr>
              <a:t>Hạt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gạo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làng</a:t>
            </a:r>
            <a:r>
              <a:rPr lang="en-US" sz="4000" b="1" dirty="0">
                <a:latin typeface="Times New Roman" pitchFamily="18" charset="0"/>
              </a:rPr>
              <a:t> ta” </a:t>
            </a: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3050177" y="472440"/>
            <a:ext cx="6705600" cy="1066800"/>
            <a:chOff x="768" y="370"/>
            <a:chExt cx="4224" cy="480"/>
          </a:xfrm>
        </p:grpSpPr>
        <p:sp>
          <p:nvSpPr>
            <p:cNvPr id="5" name="AutoShape 23" descr="thin bar2"/>
            <p:cNvSpPr>
              <a:spLocks noChangeArrowheads="1"/>
            </p:cNvSpPr>
            <p:nvPr/>
          </p:nvSpPr>
          <p:spPr bwMode="auto">
            <a:xfrm>
              <a:off x="768" y="370"/>
              <a:ext cx="4224" cy="480"/>
            </a:xfrm>
            <a:prstGeom prst="ribbon2">
              <a:avLst>
                <a:gd name="adj1" fmla="val 12500"/>
                <a:gd name="adj2" fmla="val 70315"/>
              </a:avLst>
            </a:prstGeom>
            <a:blipFill dpi="0" rotWithShape="1">
              <a:blip r:embed="rId3">
                <a:alphaModFix amt="39000"/>
              </a:blip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6" name="WordArt 24" descr="bluline[1]"/>
            <p:cNvSpPr>
              <a:spLocks noChangeArrowheads="1" noChangeShapeType="1" noTextEdit="1"/>
            </p:cNvSpPr>
            <p:nvPr/>
          </p:nvSpPr>
          <p:spPr bwMode="auto">
            <a:xfrm>
              <a:off x="1632" y="473"/>
              <a:ext cx="2640" cy="3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 dirty="0" err="1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blipFill dpi="0" rotWithShape="0">
                    <a:blip r:embed="rId4"/>
                    <a:srcRect/>
                    <a:stretch>
                      <a:fillRect/>
                    </a:stretch>
                  </a:blip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.VnTimeH"/>
                </a:rPr>
                <a:t>Kiểm</a:t>
              </a:r>
              <a:r>
                <a:rPr lang="en-US" sz="3600" kern="10" dirty="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blipFill dpi="0" rotWithShape="0">
                    <a:blip r:embed="rId4"/>
                    <a:srcRect/>
                    <a:stretch>
                      <a:fillRect/>
                    </a:stretch>
                  </a:blip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.VnTimeH"/>
                </a:rPr>
                <a:t> </a:t>
              </a:r>
              <a:r>
                <a:rPr lang="en-US" sz="3600" kern="10" dirty="0" err="1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blipFill dpi="0" rotWithShape="0">
                    <a:blip r:embed="rId4"/>
                    <a:srcRect/>
                    <a:stretch>
                      <a:fillRect/>
                    </a:stretch>
                  </a:blip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.VnTimeH"/>
                </a:rPr>
                <a:t>tra</a:t>
              </a:r>
              <a:r>
                <a:rPr lang="en-US" sz="3600" kern="10" dirty="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blipFill dpi="0" rotWithShape="0">
                    <a:blip r:embed="rId4"/>
                    <a:srcRect/>
                    <a:stretch>
                      <a:fillRect/>
                    </a:stretch>
                  </a:blip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.VnTimeH"/>
                </a:rPr>
                <a:t> </a:t>
              </a:r>
              <a:r>
                <a:rPr lang="en-US" sz="3600" kern="10" dirty="0" err="1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blipFill dpi="0" rotWithShape="0">
                    <a:blip r:embed="rId4"/>
                    <a:srcRect/>
                    <a:stretch>
                      <a:fillRect/>
                    </a:stretch>
                  </a:blip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.VnTimeH"/>
                </a:rPr>
                <a:t>bài</a:t>
              </a:r>
              <a:r>
                <a:rPr lang="en-US" sz="3600" kern="10" dirty="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blipFill dpi="0" rotWithShape="0">
                    <a:blip r:embed="rId4"/>
                    <a:srcRect/>
                    <a:stretch>
                      <a:fillRect/>
                    </a:stretch>
                  </a:blip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.VnTimeH"/>
                </a:rPr>
                <a:t> </a:t>
              </a:r>
              <a:r>
                <a:rPr lang="en-US" sz="3600" kern="10" dirty="0" err="1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blipFill dpi="0" rotWithShape="0">
                    <a:blip r:embed="rId4"/>
                    <a:srcRect/>
                    <a:stretch>
                      <a:fillRect/>
                    </a:stretch>
                  </a:blip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.VnTimeH"/>
                </a:rPr>
                <a:t>cũ</a:t>
              </a:r>
              <a:r>
                <a:rPr lang="en-US" sz="3600" kern="10" dirty="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blipFill dpi="0" rotWithShape="0">
                    <a:blip r:embed="rId4"/>
                    <a:srcRect/>
                    <a:stretch>
                      <a:fillRect/>
                    </a:stretch>
                  </a:blip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.VnTimeH"/>
                </a:rPr>
                <a:t>: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613954" y="3354327"/>
            <a:ext cx="60131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4000" b="1" dirty="0">
                <a:solidFill>
                  <a:srgbClr val="000000"/>
                </a:solidFill>
                <a:latin typeface="Times New Roman" pitchFamily="18" charset="0"/>
              </a:rPr>
              <a:t>2. </a:t>
            </a:r>
            <a:r>
              <a:rPr lang="en-US" sz="4000" b="1" dirty="0" err="1">
                <a:latin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thơ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cho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biết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điều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gì</a:t>
            </a:r>
            <a:r>
              <a:rPr lang="en-US" sz="4000" b="1" dirty="0"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7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uon-Chu-Lenh-don-cogiao.jpg"/>
          <p:cNvPicPr>
            <a:picLocks noChangeAspect="1" noChangeArrowheads="1"/>
          </p:cNvPicPr>
          <p:nvPr/>
        </p:nvPicPr>
        <p:blipFill>
          <a:blip r:embed="rId2">
            <a:lum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691" y="0"/>
            <a:ext cx="12488091" cy="676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52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42606" y="1399069"/>
            <a:ext cx="6906789" cy="1671506"/>
            <a:chOff x="1469319" y="600821"/>
            <a:chExt cx="9192937" cy="1521598"/>
          </a:xfrm>
          <a:solidFill>
            <a:srgbClr val="92D050"/>
          </a:solidFill>
        </p:grpSpPr>
        <p:grpSp>
          <p:nvGrpSpPr>
            <p:cNvPr id="3" name="Google Shape;1177;p37"/>
            <p:cNvGrpSpPr/>
            <p:nvPr/>
          </p:nvGrpSpPr>
          <p:grpSpPr>
            <a:xfrm>
              <a:off x="1635287" y="600821"/>
              <a:ext cx="8891264" cy="1521598"/>
              <a:chOff x="-352065" y="2832623"/>
              <a:chExt cx="3948218" cy="667944"/>
            </a:xfrm>
            <a:grpFill/>
          </p:grpSpPr>
          <p:sp>
            <p:nvSpPr>
              <p:cNvPr id="5" name="Google Shape;1178;p37"/>
              <p:cNvSpPr/>
              <p:nvPr/>
            </p:nvSpPr>
            <p:spPr>
              <a:xfrm>
                <a:off x="681575" y="2832623"/>
                <a:ext cx="1088711" cy="667944"/>
              </a:xfrm>
              <a:custGeom>
                <a:avLst/>
                <a:gdLst/>
                <a:ahLst/>
                <a:cxnLst/>
                <a:rect l="l" t="t" r="r" b="b"/>
                <a:pathLst>
                  <a:path w="82525" h="49828" extrusionOk="0">
                    <a:moveTo>
                      <a:pt x="63463" y="14936"/>
                    </a:moveTo>
                    <a:cubicBezTo>
                      <a:pt x="63499" y="15007"/>
                      <a:pt x="63534" y="15055"/>
                      <a:pt x="63570" y="15115"/>
                    </a:cubicBezTo>
                    <a:cubicBezTo>
                      <a:pt x="63511" y="15079"/>
                      <a:pt x="63439" y="15055"/>
                      <a:pt x="63380" y="15019"/>
                    </a:cubicBezTo>
                    <a:cubicBezTo>
                      <a:pt x="63415" y="14996"/>
                      <a:pt x="63439" y="14972"/>
                      <a:pt x="63463" y="14936"/>
                    </a:cubicBezTo>
                    <a:close/>
                    <a:moveTo>
                      <a:pt x="42663" y="30640"/>
                    </a:moveTo>
                    <a:cubicBezTo>
                      <a:pt x="42651" y="30652"/>
                      <a:pt x="42639" y="30664"/>
                      <a:pt x="42627" y="30676"/>
                    </a:cubicBezTo>
                    <a:cubicBezTo>
                      <a:pt x="42627" y="30676"/>
                      <a:pt x="42627" y="30664"/>
                      <a:pt x="42627" y="30664"/>
                    </a:cubicBezTo>
                    <a:cubicBezTo>
                      <a:pt x="42639" y="30652"/>
                      <a:pt x="42651" y="30640"/>
                      <a:pt x="42663" y="30640"/>
                    </a:cubicBezTo>
                    <a:close/>
                    <a:moveTo>
                      <a:pt x="56898" y="1"/>
                    </a:moveTo>
                    <a:cubicBezTo>
                      <a:pt x="56324" y="1"/>
                      <a:pt x="55747" y="187"/>
                      <a:pt x="55402" y="601"/>
                    </a:cubicBezTo>
                    <a:cubicBezTo>
                      <a:pt x="54390" y="1827"/>
                      <a:pt x="53366" y="3054"/>
                      <a:pt x="52319" y="4268"/>
                    </a:cubicBezTo>
                    <a:lnTo>
                      <a:pt x="52521" y="3958"/>
                    </a:lnTo>
                    <a:cubicBezTo>
                      <a:pt x="53541" y="2401"/>
                      <a:pt x="52099" y="884"/>
                      <a:pt x="50562" y="884"/>
                    </a:cubicBezTo>
                    <a:cubicBezTo>
                      <a:pt x="50054" y="884"/>
                      <a:pt x="49536" y="1050"/>
                      <a:pt x="49092" y="1434"/>
                    </a:cubicBezTo>
                    <a:cubicBezTo>
                      <a:pt x="45663" y="4399"/>
                      <a:pt x="42210" y="7387"/>
                      <a:pt x="38484" y="10007"/>
                    </a:cubicBezTo>
                    <a:cubicBezTo>
                      <a:pt x="39448" y="8911"/>
                      <a:pt x="40436" y="7828"/>
                      <a:pt x="41472" y="6780"/>
                    </a:cubicBezTo>
                    <a:cubicBezTo>
                      <a:pt x="42827" y="5416"/>
                      <a:pt x="41608" y="3170"/>
                      <a:pt x="39931" y="3170"/>
                    </a:cubicBezTo>
                    <a:cubicBezTo>
                      <a:pt x="39574" y="3170"/>
                      <a:pt x="39196" y="3272"/>
                      <a:pt x="38817" y="3506"/>
                    </a:cubicBezTo>
                    <a:cubicBezTo>
                      <a:pt x="38472" y="3720"/>
                      <a:pt x="38138" y="3947"/>
                      <a:pt x="37817" y="4173"/>
                    </a:cubicBezTo>
                    <a:cubicBezTo>
                      <a:pt x="38014" y="2979"/>
                      <a:pt x="37108" y="1704"/>
                      <a:pt x="35752" y="1704"/>
                    </a:cubicBezTo>
                    <a:cubicBezTo>
                      <a:pt x="35552" y="1704"/>
                      <a:pt x="35343" y="1732"/>
                      <a:pt x="35126" y="1792"/>
                    </a:cubicBezTo>
                    <a:cubicBezTo>
                      <a:pt x="32864" y="2399"/>
                      <a:pt x="30816" y="3435"/>
                      <a:pt x="28875" y="4649"/>
                    </a:cubicBezTo>
                    <a:cubicBezTo>
                      <a:pt x="29030" y="4518"/>
                      <a:pt x="29185" y="4387"/>
                      <a:pt x="29340" y="4256"/>
                    </a:cubicBezTo>
                    <a:cubicBezTo>
                      <a:pt x="30880" y="2964"/>
                      <a:pt x="29476" y="743"/>
                      <a:pt x="27765" y="743"/>
                    </a:cubicBezTo>
                    <a:cubicBezTo>
                      <a:pt x="27426" y="743"/>
                      <a:pt x="27075" y="831"/>
                      <a:pt x="26732" y="1030"/>
                    </a:cubicBezTo>
                    <a:lnTo>
                      <a:pt x="19577" y="5173"/>
                    </a:lnTo>
                    <a:cubicBezTo>
                      <a:pt x="18993" y="5506"/>
                      <a:pt x="18410" y="5852"/>
                      <a:pt x="17838" y="6185"/>
                    </a:cubicBezTo>
                    <a:cubicBezTo>
                      <a:pt x="18445" y="5482"/>
                      <a:pt x="19112" y="4804"/>
                      <a:pt x="19803" y="4149"/>
                    </a:cubicBezTo>
                    <a:cubicBezTo>
                      <a:pt x="19839" y="4152"/>
                      <a:pt x="19875" y="4153"/>
                      <a:pt x="19911" y="4153"/>
                    </a:cubicBezTo>
                    <a:cubicBezTo>
                      <a:pt x="20316" y="4153"/>
                      <a:pt x="20720" y="3966"/>
                      <a:pt x="20993" y="3518"/>
                    </a:cubicBezTo>
                    <a:lnTo>
                      <a:pt x="21732" y="2315"/>
                    </a:lnTo>
                    <a:cubicBezTo>
                      <a:pt x="22442" y="1161"/>
                      <a:pt x="21427" y="113"/>
                      <a:pt x="20279" y="113"/>
                    </a:cubicBezTo>
                    <a:cubicBezTo>
                      <a:pt x="20042" y="113"/>
                      <a:pt x="19799" y="158"/>
                      <a:pt x="19565" y="256"/>
                    </a:cubicBezTo>
                    <a:cubicBezTo>
                      <a:pt x="15338" y="2065"/>
                      <a:pt x="12397" y="6078"/>
                      <a:pt x="10802" y="10090"/>
                    </a:cubicBezTo>
                    <a:cubicBezTo>
                      <a:pt x="10480" y="10900"/>
                      <a:pt x="11016" y="11912"/>
                      <a:pt x="11754" y="12317"/>
                    </a:cubicBezTo>
                    <a:cubicBezTo>
                      <a:pt x="12298" y="12619"/>
                      <a:pt x="12834" y="12743"/>
                      <a:pt x="13363" y="12743"/>
                    </a:cubicBezTo>
                    <a:cubicBezTo>
                      <a:pt x="14061" y="12743"/>
                      <a:pt x="14745" y="12526"/>
                      <a:pt x="15409" y="12221"/>
                    </a:cubicBezTo>
                    <a:lnTo>
                      <a:pt x="15409" y="12221"/>
                    </a:lnTo>
                    <a:cubicBezTo>
                      <a:pt x="15302" y="12376"/>
                      <a:pt x="15183" y="12531"/>
                      <a:pt x="15076" y="12686"/>
                    </a:cubicBezTo>
                    <a:cubicBezTo>
                      <a:pt x="14080" y="14148"/>
                      <a:pt x="15477" y="15796"/>
                      <a:pt x="17063" y="15796"/>
                    </a:cubicBezTo>
                    <a:cubicBezTo>
                      <a:pt x="17221" y="15796"/>
                      <a:pt x="17381" y="15780"/>
                      <a:pt x="17541" y="15746"/>
                    </a:cubicBezTo>
                    <a:cubicBezTo>
                      <a:pt x="19910" y="15246"/>
                      <a:pt x="22041" y="14222"/>
                      <a:pt x="24053" y="12995"/>
                    </a:cubicBezTo>
                    <a:lnTo>
                      <a:pt x="24053" y="12995"/>
                    </a:lnTo>
                    <a:cubicBezTo>
                      <a:pt x="22898" y="14353"/>
                      <a:pt x="21827" y="15758"/>
                      <a:pt x="20874" y="17246"/>
                    </a:cubicBezTo>
                    <a:cubicBezTo>
                      <a:pt x="20757" y="17226"/>
                      <a:pt x="20636" y="17215"/>
                      <a:pt x="20512" y="17215"/>
                    </a:cubicBezTo>
                    <a:cubicBezTo>
                      <a:pt x="20046" y="17215"/>
                      <a:pt x="19542" y="17365"/>
                      <a:pt x="19053" y="17722"/>
                    </a:cubicBezTo>
                    <a:cubicBezTo>
                      <a:pt x="17850" y="18627"/>
                      <a:pt x="16659" y="19544"/>
                      <a:pt x="15457" y="20449"/>
                    </a:cubicBezTo>
                    <a:cubicBezTo>
                      <a:pt x="15600" y="20258"/>
                      <a:pt x="15743" y="20068"/>
                      <a:pt x="15897" y="19877"/>
                    </a:cubicBezTo>
                    <a:cubicBezTo>
                      <a:pt x="16588" y="19056"/>
                      <a:pt x="16743" y="17924"/>
                      <a:pt x="15897" y="17115"/>
                    </a:cubicBezTo>
                    <a:cubicBezTo>
                      <a:pt x="15496" y="16731"/>
                      <a:pt x="14993" y="16552"/>
                      <a:pt x="14486" y="16552"/>
                    </a:cubicBezTo>
                    <a:cubicBezTo>
                      <a:pt x="13955" y="16552"/>
                      <a:pt x="13419" y="16749"/>
                      <a:pt x="12992" y="17115"/>
                    </a:cubicBezTo>
                    <a:cubicBezTo>
                      <a:pt x="11099" y="18746"/>
                      <a:pt x="9182" y="20341"/>
                      <a:pt x="7230" y="21913"/>
                    </a:cubicBezTo>
                    <a:cubicBezTo>
                      <a:pt x="6765" y="22282"/>
                      <a:pt x="6301" y="22663"/>
                      <a:pt x="5837" y="23032"/>
                    </a:cubicBezTo>
                    <a:cubicBezTo>
                      <a:pt x="5872" y="22973"/>
                      <a:pt x="5896" y="22901"/>
                      <a:pt x="5932" y="22842"/>
                    </a:cubicBezTo>
                    <a:cubicBezTo>
                      <a:pt x="6337" y="22151"/>
                      <a:pt x="6777" y="21496"/>
                      <a:pt x="7289" y="20889"/>
                    </a:cubicBezTo>
                    <a:cubicBezTo>
                      <a:pt x="7599" y="20532"/>
                      <a:pt x="7920" y="20187"/>
                      <a:pt x="8266" y="19865"/>
                    </a:cubicBezTo>
                    <a:cubicBezTo>
                      <a:pt x="8373" y="19746"/>
                      <a:pt x="8599" y="19615"/>
                      <a:pt x="8670" y="19484"/>
                    </a:cubicBezTo>
                    <a:cubicBezTo>
                      <a:pt x="8682" y="19472"/>
                      <a:pt x="8682" y="19472"/>
                      <a:pt x="8682" y="19460"/>
                    </a:cubicBezTo>
                    <a:cubicBezTo>
                      <a:pt x="8863" y="19550"/>
                      <a:pt x="9047" y="19590"/>
                      <a:pt x="9227" y="19590"/>
                    </a:cubicBezTo>
                    <a:cubicBezTo>
                      <a:pt x="10366" y="19590"/>
                      <a:pt x="11350" y="17987"/>
                      <a:pt x="10302" y="17103"/>
                    </a:cubicBezTo>
                    <a:cubicBezTo>
                      <a:pt x="9771" y="16663"/>
                      <a:pt x="9221" y="16481"/>
                      <a:pt x="8670" y="16481"/>
                    </a:cubicBezTo>
                    <a:cubicBezTo>
                      <a:pt x="6820" y="16481"/>
                      <a:pt x="4967" y="18534"/>
                      <a:pt x="3884" y="19782"/>
                    </a:cubicBezTo>
                    <a:cubicBezTo>
                      <a:pt x="2205" y="21734"/>
                      <a:pt x="836" y="24056"/>
                      <a:pt x="253" y="26545"/>
                    </a:cubicBezTo>
                    <a:cubicBezTo>
                      <a:pt x="1" y="27631"/>
                      <a:pt x="761" y="29004"/>
                      <a:pt x="2056" y="29004"/>
                    </a:cubicBezTo>
                    <a:cubicBezTo>
                      <a:pt x="2109" y="29004"/>
                      <a:pt x="2163" y="29002"/>
                      <a:pt x="2217" y="28997"/>
                    </a:cubicBezTo>
                    <a:cubicBezTo>
                      <a:pt x="3420" y="28902"/>
                      <a:pt x="4479" y="28521"/>
                      <a:pt x="5456" y="28009"/>
                    </a:cubicBezTo>
                    <a:lnTo>
                      <a:pt x="5456" y="28009"/>
                    </a:lnTo>
                    <a:cubicBezTo>
                      <a:pt x="5420" y="28092"/>
                      <a:pt x="5372" y="28164"/>
                      <a:pt x="5325" y="28235"/>
                    </a:cubicBezTo>
                    <a:cubicBezTo>
                      <a:pt x="4848" y="29104"/>
                      <a:pt x="5015" y="30176"/>
                      <a:pt x="5861" y="30771"/>
                    </a:cubicBezTo>
                    <a:cubicBezTo>
                      <a:pt x="6248" y="31049"/>
                      <a:pt x="6658" y="31174"/>
                      <a:pt x="7067" y="31174"/>
                    </a:cubicBezTo>
                    <a:cubicBezTo>
                      <a:pt x="7589" y="31174"/>
                      <a:pt x="8108" y="30970"/>
                      <a:pt x="8575" y="30616"/>
                    </a:cubicBezTo>
                    <a:cubicBezTo>
                      <a:pt x="9587" y="29866"/>
                      <a:pt x="10599" y="29092"/>
                      <a:pt x="11611" y="28330"/>
                    </a:cubicBezTo>
                    <a:lnTo>
                      <a:pt x="11611" y="28330"/>
                    </a:lnTo>
                    <a:cubicBezTo>
                      <a:pt x="11349" y="28854"/>
                      <a:pt x="11099" y="29390"/>
                      <a:pt x="10873" y="29926"/>
                    </a:cubicBezTo>
                    <a:cubicBezTo>
                      <a:pt x="10563" y="30640"/>
                      <a:pt x="11028" y="31581"/>
                      <a:pt x="11611" y="32010"/>
                    </a:cubicBezTo>
                    <a:cubicBezTo>
                      <a:pt x="12003" y="32284"/>
                      <a:pt x="12424" y="32411"/>
                      <a:pt x="12854" y="32411"/>
                    </a:cubicBezTo>
                    <a:cubicBezTo>
                      <a:pt x="13207" y="32411"/>
                      <a:pt x="13567" y="32325"/>
                      <a:pt x="13921" y="32164"/>
                    </a:cubicBezTo>
                    <a:cubicBezTo>
                      <a:pt x="15588" y="31402"/>
                      <a:pt x="17124" y="30438"/>
                      <a:pt x="18600" y="29390"/>
                    </a:cubicBezTo>
                    <a:lnTo>
                      <a:pt x="18600" y="29390"/>
                    </a:lnTo>
                    <a:cubicBezTo>
                      <a:pt x="18481" y="29581"/>
                      <a:pt x="18362" y="29759"/>
                      <a:pt x="18255" y="29938"/>
                    </a:cubicBezTo>
                    <a:cubicBezTo>
                      <a:pt x="17437" y="31266"/>
                      <a:pt x="18641" y="32983"/>
                      <a:pt x="20070" y="32983"/>
                    </a:cubicBezTo>
                    <a:cubicBezTo>
                      <a:pt x="20409" y="32983"/>
                      <a:pt x="20760" y="32886"/>
                      <a:pt x="21101" y="32664"/>
                    </a:cubicBezTo>
                    <a:cubicBezTo>
                      <a:pt x="22875" y="31498"/>
                      <a:pt x="24660" y="30319"/>
                      <a:pt x="26423" y="29128"/>
                    </a:cubicBezTo>
                    <a:lnTo>
                      <a:pt x="26423" y="29128"/>
                    </a:lnTo>
                    <a:cubicBezTo>
                      <a:pt x="26208" y="29819"/>
                      <a:pt x="26399" y="30616"/>
                      <a:pt x="26935" y="31117"/>
                    </a:cubicBezTo>
                    <a:cubicBezTo>
                      <a:pt x="27089" y="31271"/>
                      <a:pt x="27256" y="31378"/>
                      <a:pt x="27435" y="31462"/>
                    </a:cubicBezTo>
                    <a:cubicBezTo>
                      <a:pt x="27161" y="31736"/>
                      <a:pt x="26887" y="32010"/>
                      <a:pt x="26613" y="32271"/>
                    </a:cubicBezTo>
                    <a:cubicBezTo>
                      <a:pt x="24911" y="33926"/>
                      <a:pt x="23208" y="35569"/>
                      <a:pt x="21505" y="37213"/>
                    </a:cubicBezTo>
                    <a:cubicBezTo>
                      <a:pt x="20815" y="37891"/>
                      <a:pt x="20755" y="38951"/>
                      <a:pt x="21351" y="39689"/>
                    </a:cubicBezTo>
                    <a:cubicBezTo>
                      <a:pt x="21716" y="40142"/>
                      <a:pt x="22347" y="40441"/>
                      <a:pt x="22967" y="40441"/>
                    </a:cubicBezTo>
                    <a:cubicBezTo>
                      <a:pt x="23276" y="40441"/>
                      <a:pt x="23582" y="40367"/>
                      <a:pt x="23851" y="40201"/>
                    </a:cubicBezTo>
                    <a:lnTo>
                      <a:pt x="23851" y="40201"/>
                    </a:lnTo>
                    <a:cubicBezTo>
                      <a:pt x="23577" y="40534"/>
                      <a:pt x="23303" y="40868"/>
                      <a:pt x="23029" y="41201"/>
                    </a:cubicBezTo>
                    <a:cubicBezTo>
                      <a:pt x="23029" y="41201"/>
                      <a:pt x="23017" y="41213"/>
                      <a:pt x="23017" y="41213"/>
                    </a:cubicBezTo>
                    <a:cubicBezTo>
                      <a:pt x="22922" y="41332"/>
                      <a:pt x="22827" y="41451"/>
                      <a:pt x="22732" y="41570"/>
                    </a:cubicBezTo>
                    <a:cubicBezTo>
                      <a:pt x="22184" y="42249"/>
                      <a:pt x="22541" y="43356"/>
                      <a:pt x="23196" y="43820"/>
                    </a:cubicBezTo>
                    <a:cubicBezTo>
                      <a:pt x="23363" y="43940"/>
                      <a:pt x="23541" y="44023"/>
                      <a:pt x="23732" y="44082"/>
                    </a:cubicBezTo>
                    <a:cubicBezTo>
                      <a:pt x="23666" y="45072"/>
                      <a:pt x="24645" y="45718"/>
                      <a:pt x="25627" y="45718"/>
                    </a:cubicBezTo>
                    <a:cubicBezTo>
                      <a:pt x="26075" y="45718"/>
                      <a:pt x="26524" y="45583"/>
                      <a:pt x="26875" y="45285"/>
                    </a:cubicBezTo>
                    <a:cubicBezTo>
                      <a:pt x="27101" y="45094"/>
                      <a:pt x="27327" y="44892"/>
                      <a:pt x="27542" y="44690"/>
                    </a:cubicBezTo>
                    <a:cubicBezTo>
                      <a:pt x="27613" y="44821"/>
                      <a:pt x="27697" y="44940"/>
                      <a:pt x="27792" y="45047"/>
                    </a:cubicBezTo>
                    <a:cubicBezTo>
                      <a:pt x="27321" y="46354"/>
                      <a:pt x="28484" y="47445"/>
                      <a:pt x="29757" y="47445"/>
                    </a:cubicBezTo>
                    <a:cubicBezTo>
                      <a:pt x="30224" y="47445"/>
                      <a:pt x="30704" y="47299"/>
                      <a:pt x="31126" y="46964"/>
                    </a:cubicBezTo>
                    <a:cubicBezTo>
                      <a:pt x="32269" y="46059"/>
                      <a:pt x="33400" y="45142"/>
                      <a:pt x="34507" y="44213"/>
                    </a:cubicBezTo>
                    <a:lnTo>
                      <a:pt x="34507" y="44213"/>
                    </a:lnTo>
                    <a:cubicBezTo>
                      <a:pt x="34197" y="44809"/>
                      <a:pt x="33924" y="45428"/>
                      <a:pt x="33697" y="46071"/>
                    </a:cubicBezTo>
                    <a:cubicBezTo>
                      <a:pt x="33201" y="47482"/>
                      <a:pt x="34468" y="48518"/>
                      <a:pt x="35755" y="48518"/>
                    </a:cubicBezTo>
                    <a:cubicBezTo>
                      <a:pt x="36260" y="48518"/>
                      <a:pt x="36768" y="48359"/>
                      <a:pt x="37174" y="48000"/>
                    </a:cubicBezTo>
                    <a:cubicBezTo>
                      <a:pt x="38734" y="46595"/>
                      <a:pt x="40305" y="45202"/>
                      <a:pt x="41865" y="43797"/>
                    </a:cubicBezTo>
                    <a:lnTo>
                      <a:pt x="41865" y="43797"/>
                    </a:lnTo>
                    <a:cubicBezTo>
                      <a:pt x="41508" y="44499"/>
                      <a:pt x="41151" y="45190"/>
                      <a:pt x="40793" y="45892"/>
                    </a:cubicBezTo>
                    <a:cubicBezTo>
                      <a:pt x="40031" y="47369"/>
                      <a:pt x="40996" y="48714"/>
                      <a:pt x="42615" y="48916"/>
                    </a:cubicBezTo>
                    <a:cubicBezTo>
                      <a:pt x="42760" y="48935"/>
                      <a:pt x="42904" y="48944"/>
                      <a:pt x="43045" y="48944"/>
                    </a:cubicBezTo>
                    <a:cubicBezTo>
                      <a:pt x="44454" y="48944"/>
                      <a:pt x="45660" y="48062"/>
                      <a:pt x="46699" y="47023"/>
                    </a:cubicBezTo>
                    <a:lnTo>
                      <a:pt x="46699" y="47023"/>
                    </a:lnTo>
                    <a:cubicBezTo>
                      <a:pt x="46169" y="48468"/>
                      <a:pt x="47206" y="49827"/>
                      <a:pt x="48636" y="49827"/>
                    </a:cubicBezTo>
                    <a:cubicBezTo>
                      <a:pt x="48974" y="49827"/>
                      <a:pt x="49333" y="49751"/>
                      <a:pt x="49699" y="49583"/>
                    </a:cubicBezTo>
                    <a:cubicBezTo>
                      <a:pt x="52176" y="48452"/>
                      <a:pt x="53509" y="46309"/>
                      <a:pt x="54795" y="44178"/>
                    </a:cubicBezTo>
                    <a:cubicBezTo>
                      <a:pt x="54915" y="44214"/>
                      <a:pt x="55042" y="44235"/>
                      <a:pt x="55173" y="44235"/>
                    </a:cubicBezTo>
                    <a:cubicBezTo>
                      <a:pt x="55381" y="44235"/>
                      <a:pt x="55600" y="44183"/>
                      <a:pt x="55819" y="44059"/>
                    </a:cubicBezTo>
                    <a:cubicBezTo>
                      <a:pt x="55843" y="44035"/>
                      <a:pt x="55867" y="44023"/>
                      <a:pt x="55891" y="43999"/>
                    </a:cubicBezTo>
                    <a:lnTo>
                      <a:pt x="55891" y="43999"/>
                    </a:lnTo>
                    <a:cubicBezTo>
                      <a:pt x="55605" y="44749"/>
                      <a:pt x="55319" y="45487"/>
                      <a:pt x="55057" y="46237"/>
                    </a:cubicBezTo>
                    <a:cubicBezTo>
                      <a:pt x="54783" y="47035"/>
                      <a:pt x="55236" y="48023"/>
                      <a:pt x="55986" y="48416"/>
                    </a:cubicBezTo>
                    <a:cubicBezTo>
                      <a:pt x="56414" y="48644"/>
                      <a:pt x="56820" y="48743"/>
                      <a:pt x="57205" y="48743"/>
                    </a:cubicBezTo>
                    <a:cubicBezTo>
                      <a:pt x="58973" y="48743"/>
                      <a:pt x="60308" y="46664"/>
                      <a:pt x="61403" y="45452"/>
                    </a:cubicBezTo>
                    <a:cubicBezTo>
                      <a:pt x="62725" y="43987"/>
                      <a:pt x="64046" y="42511"/>
                      <a:pt x="65380" y="41034"/>
                    </a:cubicBezTo>
                    <a:cubicBezTo>
                      <a:pt x="66082" y="40249"/>
                      <a:pt x="66189" y="39094"/>
                      <a:pt x="65380" y="38320"/>
                    </a:cubicBezTo>
                    <a:cubicBezTo>
                      <a:pt x="65003" y="37966"/>
                      <a:pt x="64449" y="37771"/>
                      <a:pt x="63900" y="37771"/>
                    </a:cubicBezTo>
                    <a:cubicBezTo>
                      <a:pt x="63563" y="37771"/>
                      <a:pt x="63229" y="37844"/>
                      <a:pt x="62939" y="37998"/>
                    </a:cubicBezTo>
                    <a:cubicBezTo>
                      <a:pt x="63141" y="37617"/>
                      <a:pt x="63344" y="37236"/>
                      <a:pt x="63546" y="36855"/>
                    </a:cubicBezTo>
                    <a:cubicBezTo>
                      <a:pt x="64034" y="35962"/>
                      <a:pt x="64630" y="34962"/>
                      <a:pt x="64737" y="33938"/>
                    </a:cubicBezTo>
                    <a:cubicBezTo>
                      <a:pt x="64856" y="33957"/>
                      <a:pt x="64977" y="33967"/>
                      <a:pt x="65099" y="33967"/>
                    </a:cubicBezTo>
                    <a:cubicBezTo>
                      <a:pt x="65586" y="33967"/>
                      <a:pt x="66087" y="33807"/>
                      <a:pt x="66535" y="33426"/>
                    </a:cubicBezTo>
                    <a:lnTo>
                      <a:pt x="69952" y="30521"/>
                    </a:lnTo>
                    <a:cubicBezTo>
                      <a:pt x="70090" y="31506"/>
                      <a:pt x="71118" y="32268"/>
                      <a:pt x="72196" y="32268"/>
                    </a:cubicBezTo>
                    <a:cubicBezTo>
                      <a:pt x="72696" y="32268"/>
                      <a:pt x="73206" y="32104"/>
                      <a:pt x="73643" y="31724"/>
                    </a:cubicBezTo>
                    <a:lnTo>
                      <a:pt x="75203" y="30366"/>
                    </a:lnTo>
                    <a:cubicBezTo>
                      <a:pt x="75369" y="30616"/>
                      <a:pt x="75595" y="30843"/>
                      <a:pt x="75905" y="31021"/>
                    </a:cubicBezTo>
                    <a:cubicBezTo>
                      <a:pt x="76225" y="31197"/>
                      <a:pt x="76607" y="31285"/>
                      <a:pt x="76992" y="31285"/>
                    </a:cubicBezTo>
                    <a:cubicBezTo>
                      <a:pt x="77754" y="31285"/>
                      <a:pt x="78530" y="30943"/>
                      <a:pt x="78870" y="30271"/>
                    </a:cubicBezTo>
                    <a:cubicBezTo>
                      <a:pt x="79858" y="28342"/>
                      <a:pt x="80846" y="26414"/>
                      <a:pt x="81834" y="24473"/>
                    </a:cubicBezTo>
                    <a:cubicBezTo>
                      <a:pt x="82525" y="23127"/>
                      <a:pt x="81668" y="21794"/>
                      <a:pt x="80465" y="21472"/>
                    </a:cubicBezTo>
                    <a:cubicBezTo>
                      <a:pt x="80477" y="21461"/>
                      <a:pt x="80489" y="21437"/>
                      <a:pt x="80501" y="21425"/>
                    </a:cubicBezTo>
                    <a:cubicBezTo>
                      <a:pt x="81505" y="19899"/>
                      <a:pt x="80096" y="18434"/>
                      <a:pt x="78584" y="18434"/>
                    </a:cubicBezTo>
                    <a:cubicBezTo>
                      <a:pt x="78197" y="18434"/>
                      <a:pt x="77803" y="18530"/>
                      <a:pt x="77441" y="18746"/>
                    </a:cubicBezTo>
                    <a:cubicBezTo>
                      <a:pt x="77453" y="18234"/>
                      <a:pt x="77274" y="17734"/>
                      <a:pt x="76846" y="17329"/>
                    </a:cubicBezTo>
                    <a:cubicBezTo>
                      <a:pt x="76432" y="16933"/>
                      <a:pt x="75889" y="16740"/>
                      <a:pt x="75346" y="16740"/>
                    </a:cubicBezTo>
                    <a:cubicBezTo>
                      <a:pt x="74794" y="16740"/>
                      <a:pt x="74241" y="16939"/>
                      <a:pt x="73821" y="17329"/>
                    </a:cubicBezTo>
                    <a:cubicBezTo>
                      <a:pt x="72631" y="18424"/>
                      <a:pt x="71428" y="19532"/>
                      <a:pt x="70214" y="20627"/>
                    </a:cubicBezTo>
                    <a:cubicBezTo>
                      <a:pt x="70488" y="20246"/>
                      <a:pt x="70750" y="19853"/>
                      <a:pt x="71012" y="19472"/>
                    </a:cubicBezTo>
                    <a:cubicBezTo>
                      <a:pt x="71994" y="18043"/>
                      <a:pt x="70536" y="16412"/>
                      <a:pt x="69068" y="16412"/>
                    </a:cubicBezTo>
                    <a:cubicBezTo>
                      <a:pt x="68580" y="16412"/>
                      <a:pt x="68091" y="16592"/>
                      <a:pt x="67690" y="17020"/>
                    </a:cubicBezTo>
                    <a:cubicBezTo>
                      <a:pt x="67225" y="17508"/>
                      <a:pt x="66773" y="18008"/>
                      <a:pt x="66309" y="18496"/>
                    </a:cubicBezTo>
                    <a:cubicBezTo>
                      <a:pt x="66225" y="17865"/>
                      <a:pt x="65832" y="17246"/>
                      <a:pt x="65273" y="16936"/>
                    </a:cubicBezTo>
                    <a:cubicBezTo>
                      <a:pt x="64935" y="16745"/>
                      <a:pt x="64590" y="16665"/>
                      <a:pt x="64255" y="16665"/>
                    </a:cubicBezTo>
                    <a:cubicBezTo>
                      <a:pt x="64153" y="16665"/>
                      <a:pt x="64051" y="16672"/>
                      <a:pt x="63951" y="16686"/>
                    </a:cubicBezTo>
                    <a:cubicBezTo>
                      <a:pt x="64023" y="16460"/>
                      <a:pt x="64082" y="16234"/>
                      <a:pt x="64154" y="16019"/>
                    </a:cubicBezTo>
                    <a:cubicBezTo>
                      <a:pt x="64261" y="15638"/>
                      <a:pt x="64261" y="15293"/>
                      <a:pt x="64165" y="14996"/>
                    </a:cubicBezTo>
                    <a:cubicBezTo>
                      <a:pt x="64189" y="14936"/>
                      <a:pt x="64225" y="14888"/>
                      <a:pt x="64249" y="14829"/>
                    </a:cubicBezTo>
                    <a:cubicBezTo>
                      <a:pt x="65130" y="12483"/>
                      <a:pt x="66023" y="10138"/>
                      <a:pt x="66904" y="7780"/>
                    </a:cubicBezTo>
                    <a:cubicBezTo>
                      <a:pt x="67456" y="6347"/>
                      <a:pt x="66067" y="5179"/>
                      <a:pt x="64705" y="5179"/>
                    </a:cubicBezTo>
                    <a:cubicBezTo>
                      <a:pt x="64539" y="5179"/>
                      <a:pt x="64374" y="5196"/>
                      <a:pt x="64213" y="5232"/>
                    </a:cubicBezTo>
                    <a:cubicBezTo>
                      <a:pt x="64487" y="4566"/>
                      <a:pt x="64701" y="3863"/>
                      <a:pt x="64808" y="3137"/>
                    </a:cubicBezTo>
                    <a:cubicBezTo>
                      <a:pt x="64951" y="2208"/>
                      <a:pt x="64713" y="1291"/>
                      <a:pt x="63808" y="791"/>
                    </a:cubicBezTo>
                    <a:cubicBezTo>
                      <a:pt x="63474" y="603"/>
                      <a:pt x="63098" y="514"/>
                      <a:pt x="62722" y="514"/>
                    </a:cubicBezTo>
                    <a:cubicBezTo>
                      <a:pt x="62146" y="514"/>
                      <a:pt x="61571" y="724"/>
                      <a:pt x="61153" y="1113"/>
                    </a:cubicBezTo>
                    <a:cubicBezTo>
                      <a:pt x="60344" y="1863"/>
                      <a:pt x="59582" y="2661"/>
                      <a:pt x="58843" y="3494"/>
                    </a:cubicBezTo>
                    <a:cubicBezTo>
                      <a:pt x="58927" y="3208"/>
                      <a:pt x="58998" y="2923"/>
                      <a:pt x="59058" y="2625"/>
                    </a:cubicBezTo>
                    <a:cubicBezTo>
                      <a:pt x="59236" y="1708"/>
                      <a:pt x="58939" y="768"/>
                      <a:pt x="58058" y="279"/>
                    </a:cubicBezTo>
                    <a:cubicBezTo>
                      <a:pt x="57732" y="99"/>
                      <a:pt x="57316" y="1"/>
                      <a:pt x="5689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" name="Google Shape;1179;p37"/>
              <p:cNvSpPr/>
              <p:nvPr/>
            </p:nvSpPr>
            <p:spPr>
              <a:xfrm>
                <a:off x="1213300" y="2832623"/>
                <a:ext cx="1088711" cy="667944"/>
              </a:xfrm>
              <a:custGeom>
                <a:avLst/>
                <a:gdLst/>
                <a:ahLst/>
                <a:cxnLst/>
                <a:rect l="l" t="t" r="r" b="b"/>
                <a:pathLst>
                  <a:path w="82525" h="49828" extrusionOk="0">
                    <a:moveTo>
                      <a:pt x="63463" y="14936"/>
                    </a:moveTo>
                    <a:cubicBezTo>
                      <a:pt x="63499" y="15007"/>
                      <a:pt x="63534" y="15055"/>
                      <a:pt x="63570" y="15115"/>
                    </a:cubicBezTo>
                    <a:cubicBezTo>
                      <a:pt x="63511" y="15079"/>
                      <a:pt x="63439" y="15055"/>
                      <a:pt x="63380" y="15019"/>
                    </a:cubicBezTo>
                    <a:cubicBezTo>
                      <a:pt x="63415" y="14996"/>
                      <a:pt x="63439" y="14972"/>
                      <a:pt x="63463" y="14936"/>
                    </a:cubicBezTo>
                    <a:close/>
                    <a:moveTo>
                      <a:pt x="42663" y="30640"/>
                    </a:moveTo>
                    <a:cubicBezTo>
                      <a:pt x="42651" y="30652"/>
                      <a:pt x="42639" y="30664"/>
                      <a:pt x="42627" y="30676"/>
                    </a:cubicBezTo>
                    <a:cubicBezTo>
                      <a:pt x="42627" y="30676"/>
                      <a:pt x="42627" y="30664"/>
                      <a:pt x="42627" y="30664"/>
                    </a:cubicBezTo>
                    <a:cubicBezTo>
                      <a:pt x="42639" y="30652"/>
                      <a:pt x="42651" y="30640"/>
                      <a:pt x="42663" y="30640"/>
                    </a:cubicBezTo>
                    <a:close/>
                    <a:moveTo>
                      <a:pt x="56898" y="1"/>
                    </a:moveTo>
                    <a:cubicBezTo>
                      <a:pt x="56324" y="1"/>
                      <a:pt x="55747" y="187"/>
                      <a:pt x="55402" y="601"/>
                    </a:cubicBezTo>
                    <a:cubicBezTo>
                      <a:pt x="54390" y="1827"/>
                      <a:pt x="53366" y="3054"/>
                      <a:pt x="52319" y="4268"/>
                    </a:cubicBezTo>
                    <a:lnTo>
                      <a:pt x="52521" y="3958"/>
                    </a:lnTo>
                    <a:cubicBezTo>
                      <a:pt x="53541" y="2401"/>
                      <a:pt x="52099" y="884"/>
                      <a:pt x="50562" y="884"/>
                    </a:cubicBezTo>
                    <a:cubicBezTo>
                      <a:pt x="50054" y="884"/>
                      <a:pt x="49536" y="1050"/>
                      <a:pt x="49092" y="1434"/>
                    </a:cubicBezTo>
                    <a:cubicBezTo>
                      <a:pt x="45663" y="4399"/>
                      <a:pt x="42210" y="7387"/>
                      <a:pt x="38484" y="10007"/>
                    </a:cubicBezTo>
                    <a:cubicBezTo>
                      <a:pt x="39448" y="8911"/>
                      <a:pt x="40436" y="7828"/>
                      <a:pt x="41472" y="6780"/>
                    </a:cubicBezTo>
                    <a:cubicBezTo>
                      <a:pt x="42827" y="5416"/>
                      <a:pt x="41608" y="3170"/>
                      <a:pt x="39931" y="3170"/>
                    </a:cubicBezTo>
                    <a:cubicBezTo>
                      <a:pt x="39574" y="3170"/>
                      <a:pt x="39196" y="3272"/>
                      <a:pt x="38817" y="3506"/>
                    </a:cubicBezTo>
                    <a:cubicBezTo>
                      <a:pt x="38472" y="3720"/>
                      <a:pt x="38138" y="3947"/>
                      <a:pt x="37817" y="4173"/>
                    </a:cubicBezTo>
                    <a:cubicBezTo>
                      <a:pt x="38014" y="2979"/>
                      <a:pt x="37108" y="1704"/>
                      <a:pt x="35752" y="1704"/>
                    </a:cubicBezTo>
                    <a:cubicBezTo>
                      <a:pt x="35552" y="1704"/>
                      <a:pt x="35343" y="1732"/>
                      <a:pt x="35126" y="1792"/>
                    </a:cubicBezTo>
                    <a:cubicBezTo>
                      <a:pt x="32864" y="2399"/>
                      <a:pt x="30816" y="3435"/>
                      <a:pt x="28875" y="4649"/>
                    </a:cubicBezTo>
                    <a:cubicBezTo>
                      <a:pt x="29030" y="4518"/>
                      <a:pt x="29185" y="4387"/>
                      <a:pt x="29340" y="4256"/>
                    </a:cubicBezTo>
                    <a:cubicBezTo>
                      <a:pt x="30880" y="2964"/>
                      <a:pt x="29476" y="743"/>
                      <a:pt x="27765" y="743"/>
                    </a:cubicBezTo>
                    <a:cubicBezTo>
                      <a:pt x="27426" y="743"/>
                      <a:pt x="27075" y="831"/>
                      <a:pt x="26732" y="1030"/>
                    </a:cubicBezTo>
                    <a:lnTo>
                      <a:pt x="19577" y="5173"/>
                    </a:lnTo>
                    <a:cubicBezTo>
                      <a:pt x="18993" y="5506"/>
                      <a:pt x="18410" y="5852"/>
                      <a:pt x="17838" y="6185"/>
                    </a:cubicBezTo>
                    <a:cubicBezTo>
                      <a:pt x="18445" y="5482"/>
                      <a:pt x="19112" y="4804"/>
                      <a:pt x="19803" y="4149"/>
                    </a:cubicBezTo>
                    <a:cubicBezTo>
                      <a:pt x="19839" y="4152"/>
                      <a:pt x="19875" y="4153"/>
                      <a:pt x="19911" y="4153"/>
                    </a:cubicBezTo>
                    <a:cubicBezTo>
                      <a:pt x="20316" y="4153"/>
                      <a:pt x="20720" y="3966"/>
                      <a:pt x="20993" y="3518"/>
                    </a:cubicBezTo>
                    <a:lnTo>
                      <a:pt x="21732" y="2315"/>
                    </a:lnTo>
                    <a:cubicBezTo>
                      <a:pt x="22442" y="1161"/>
                      <a:pt x="21427" y="113"/>
                      <a:pt x="20279" y="113"/>
                    </a:cubicBezTo>
                    <a:cubicBezTo>
                      <a:pt x="20042" y="113"/>
                      <a:pt x="19799" y="158"/>
                      <a:pt x="19565" y="256"/>
                    </a:cubicBezTo>
                    <a:cubicBezTo>
                      <a:pt x="15338" y="2065"/>
                      <a:pt x="12397" y="6078"/>
                      <a:pt x="10802" y="10090"/>
                    </a:cubicBezTo>
                    <a:cubicBezTo>
                      <a:pt x="10480" y="10900"/>
                      <a:pt x="11016" y="11912"/>
                      <a:pt x="11754" y="12317"/>
                    </a:cubicBezTo>
                    <a:cubicBezTo>
                      <a:pt x="12298" y="12619"/>
                      <a:pt x="12834" y="12743"/>
                      <a:pt x="13363" y="12743"/>
                    </a:cubicBezTo>
                    <a:cubicBezTo>
                      <a:pt x="14061" y="12743"/>
                      <a:pt x="14745" y="12526"/>
                      <a:pt x="15409" y="12221"/>
                    </a:cubicBezTo>
                    <a:lnTo>
                      <a:pt x="15409" y="12221"/>
                    </a:lnTo>
                    <a:cubicBezTo>
                      <a:pt x="15302" y="12376"/>
                      <a:pt x="15183" y="12531"/>
                      <a:pt x="15076" y="12686"/>
                    </a:cubicBezTo>
                    <a:cubicBezTo>
                      <a:pt x="14080" y="14148"/>
                      <a:pt x="15477" y="15796"/>
                      <a:pt x="17063" y="15796"/>
                    </a:cubicBezTo>
                    <a:cubicBezTo>
                      <a:pt x="17221" y="15796"/>
                      <a:pt x="17381" y="15780"/>
                      <a:pt x="17541" y="15746"/>
                    </a:cubicBezTo>
                    <a:cubicBezTo>
                      <a:pt x="19910" y="15246"/>
                      <a:pt x="22041" y="14222"/>
                      <a:pt x="24053" y="12995"/>
                    </a:cubicBezTo>
                    <a:lnTo>
                      <a:pt x="24053" y="12995"/>
                    </a:lnTo>
                    <a:cubicBezTo>
                      <a:pt x="22898" y="14353"/>
                      <a:pt x="21827" y="15758"/>
                      <a:pt x="20874" y="17246"/>
                    </a:cubicBezTo>
                    <a:cubicBezTo>
                      <a:pt x="20757" y="17226"/>
                      <a:pt x="20636" y="17215"/>
                      <a:pt x="20512" y="17215"/>
                    </a:cubicBezTo>
                    <a:cubicBezTo>
                      <a:pt x="20046" y="17215"/>
                      <a:pt x="19542" y="17365"/>
                      <a:pt x="19053" y="17722"/>
                    </a:cubicBezTo>
                    <a:cubicBezTo>
                      <a:pt x="17850" y="18627"/>
                      <a:pt x="16659" y="19544"/>
                      <a:pt x="15457" y="20449"/>
                    </a:cubicBezTo>
                    <a:cubicBezTo>
                      <a:pt x="15600" y="20258"/>
                      <a:pt x="15743" y="20068"/>
                      <a:pt x="15897" y="19877"/>
                    </a:cubicBezTo>
                    <a:cubicBezTo>
                      <a:pt x="16588" y="19056"/>
                      <a:pt x="16743" y="17924"/>
                      <a:pt x="15897" y="17115"/>
                    </a:cubicBezTo>
                    <a:cubicBezTo>
                      <a:pt x="15496" y="16731"/>
                      <a:pt x="14993" y="16552"/>
                      <a:pt x="14486" y="16552"/>
                    </a:cubicBezTo>
                    <a:cubicBezTo>
                      <a:pt x="13955" y="16552"/>
                      <a:pt x="13419" y="16749"/>
                      <a:pt x="12992" y="17115"/>
                    </a:cubicBezTo>
                    <a:cubicBezTo>
                      <a:pt x="11099" y="18746"/>
                      <a:pt x="9182" y="20341"/>
                      <a:pt x="7230" y="21913"/>
                    </a:cubicBezTo>
                    <a:cubicBezTo>
                      <a:pt x="6765" y="22282"/>
                      <a:pt x="6301" y="22663"/>
                      <a:pt x="5837" y="23032"/>
                    </a:cubicBezTo>
                    <a:cubicBezTo>
                      <a:pt x="5872" y="22973"/>
                      <a:pt x="5896" y="22901"/>
                      <a:pt x="5932" y="22842"/>
                    </a:cubicBezTo>
                    <a:cubicBezTo>
                      <a:pt x="6337" y="22151"/>
                      <a:pt x="6777" y="21496"/>
                      <a:pt x="7289" y="20889"/>
                    </a:cubicBezTo>
                    <a:cubicBezTo>
                      <a:pt x="7599" y="20532"/>
                      <a:pt x="7920" y="20187"/>
                      <a:pt x="8266" y="19865"/>
                    </a:cubicBezTo>
                    <a:cubicBezTo>
                      <a:pt x="8373" y="19746"/>
                      <a:pt x="8599" y="19615"/>
                      <a:pt x="8670" y="19484"/>
                    </a:cubicBezTo>
                    <a:cubicBezTo>
                      <a:pt x="8682" y="19472"/>
                      <a:pt x="8682" y="19472"/>
                      <a:pt x="8682" y="19460"/>
                    </a:cubicBezTo>
                    <a:cubicBezTo>
                      <a:pt x="8863" y="19550"/>
                      <a:pt x="9047" y="19590"/>
                      <a:pt x="9227" y="19590"/>
                    </a:cubicBezTo>
                    <a:cubicBezTo>
                      <a:pt x="10366" y="19590"/>
                      <a:pt x="11350" y="17987"/>
                      <a:pt x="10302" y="17103"/>
                    </a:cubicBezTo>
                    <a:cubicBezTo>
                      <a:pt x="9771" y="16663"/>
                      <a:pt x="9221" y="16481"/>
                      <a:pt x="8670" y="16481"/>
                    </a:cubicBezTo>
                    <a:cubicBezTo>
                      <a:pt x="6820" y="16481"/>
                      <a:pt x="4967" y="18534"/>
                      <a:pt x="3884" y="19782"/>
                    </a:cubicBezTo>
                    <a:cubicBezTo>
                      <a:pt x="2205" y="21734"/>
                      <a:pt x="836" y="24056"/>
                      <a:pt x="253" y="26545"/>
                    </a:cubicBezTo>
                    <a:cubicBezTo>
                      <a:pt x="1" y="27631"/>
                      <a:pt x="761" y="29004"/>
                      <a:pt x="2056" y="29004"/>
                    </a:cubicBezTo>
                    <a:cubicBezTo>
                      <a:pt x="2109" y="29004"/>
                      <a:pt x="2163" y="29002"/>
                      <a:pt x="2217" y="28997"/>
                    </a:cubicBezTo>
                    <a:cubicBezTo>
                      <a:pt x="3420" y="28902"/>
                      <a:pt x="4479" y="28521"/>
                      <a:pt x="5456" y="28009"/>
                    </a:cubicBezTo>
                    <a:lnTo>
                      <a:pt x="5456" y="28009"/>
                    </a:lnTo>
                    <a:cubicBezTo>
                      <a:pt x="5420" y="28092"/>
                      <a:pt x="5372" y="28164"/>
                      <a:pt x="5325" y="28235"/>
                    </a:cubicBezTo>
                    <a:cubicBezTo>
                      <a:pt x="4848" y="29104"/>
                      <a:pt x="5015" y="30176"/>
                      <a:pt x="5861" y="30771"/>
                    </a:cubicBezTo>
                    <a:cubicBezTo>
                      <a:pt x="6248" y="31049"/>
                      <a:pt x="6658" y="31174"/>
                      <a:pt x="7067" y="31174"/>
                    </a:cubicBezTo>
                    <a:cubicBezTo>
                      <a:pt x="7589" y="31174"/>
                      <a:pt x="8108" y="30970"/>
                      <a:pt x="8575" y="30616"/>
                    </a:cubicBezTo>
                    <a:cubicBezTo>
                      <a:pt x="9587" y="29866"/>
                      <a:pt x="10599" y="29092"/>
                      <a:pt x="11611" y="28330"/>
                    </a:cubicBezTo>
                    <a:lnTo>
                      <a:pt x="11611" y="28330"/>
                    </a:lnTo>
                    <a:cubicBezTo>
                      <a:pt x="11349" y="28854"/>
                      <a:pt x="11099" y="29390"/>
                      <a:pt x="10873" y="29926"/>
                    </a:cubicBezTo>
                    <a:cubicBezTo>
                      <a:pt x="10563" y="30640"/>
                      <a:pt x="11028" y="31581"/>
                      <a:pt x="11611" y="32010"/>
                    </a:cubicBezTo>
                    <a:cubicBezTo>
                      <a:pt x="12003" y="32284"/>
                      <a:pt x="12424" y="32411"/>
                      <a:pt x="12854" y="32411"/>
                    </a:cubicBezTo>
                    <a:cubicBezTo>
                      <a:pt x="13207" y="32411"/>
                      <a:pt x="13567" y="32325"/>
                      <a:pt x="13921" y="32164"/>
                    </a:cubicBezTo>
                    <a:cubicBezTo>
                      <a:pt x="15588" y="31402"/>
                      <a:pt x="17124" y="30438"/>
                      <a:pt x="18600" y="29390"/>
                    </a:cubicBezTo>
                    <a:lnTo>
                      <a:pt x="18600" y="29390"/>
                    </a:lnTo>
                    <a:cubicBezTo>
                      <a:pt x="18481" y="29581"/>
                      <a:pt x="18362" y="29759"/>
                      <a:pt x="18255" y="29938"/>
                    </a:cubicBezTo>
                    <a:cubicBezTo>
                      <a:pt x="17437" y="31266"/>
                      <a:pt x="18641" y="32983"/>
                      <a:pt x="20070" y="32983"/>
                    </a:cubicBezTo>
                    <a:cubicBezTo>
                      <a:pt x="20409" y="32983"/>
                      <a:pt x="20760" y="32886"/>
                      <a:pt x="21101" y="32664"/>
                    </a:cubicBezTo>
                    <a:cubicBezTo>
                      <a:pt x="22875" y="31498"/>
                      <a:pt x="24660" y="30319"/>
                      <a:pt x="26423" y="29128"/>
                    </a:cubicBezTo>
                    <a:lnTo>
                      <a:pt x="26423" y="29128"/>
                    </a:lnTo>
                    <a:cubicBezTo>
                      <a:pt x="26208" y="29819"/>
                      <a:pt x="26399" y="30616"/>
                      <a:pt x="26935" y="31117"/>
                    </a:cubicBezTo>
                    <a:cubicBezTo>
                      <a:pt x="27089" y="31271"/>
                      <a:pt x="27256" y="31378"/>
                      <a:pt x="27435" y="31462"/>
                    </a:cubicBezTo>
                    <a:cubicBezTo>
                      <a:pt x="27161" y="31736"/>
                      <a:pt x="26887" y="32010"/>
                      <a:pt x="26613" y="32271"/>
                    </a:cubicBezTo>
                    <a:cubicBezTo>
                      <a:pt x="24911" y="33926"/>
                      <a:pt x="23208" y="35569"/>
                      <a:pt x="21505" y="37213"/>
                    </a:cubicBezTo>
                    <a:cubicBezTo>
                      <a:pt x="20815" y="37891"/>
                      <a:pt x="20755" y="38951"/>
                      <a:pt x="21351" y="39689"/>
                    </a:cubicBezTo>
                    <a:cubicBezTo>
                      <a:pt x="21716" y="40142"/>
                      <a:pt x="22347" y="40441"/>
                      <a:pt x="22967" y="40441"/>
                    </a:cubicBezTo>
                    <a:cubicBezTo>
                      <a:pt x="23276" y="40441"/>
                      <a:pt x="23582" y="40367"/>
                      <a:pt x="23851" y="40201"/>
                    </a:cubicBezTo>
                    <a:lnTo>
                      <a:pt x="23851" y="40201"/>
                    </a:lnTo>
                    <a:cubicBezTo>
                      <a:pt x="23577" y="40534"/>
                      <a:pt x="23303" y="40868"/>
                      <a:pt x="23029" y="41201"/>
                    </a:cubicBezTo>
                    <a:cubicBezTo>
                      <a:pt x="23029" y="41201"/>
                      <a:pt x="23017" y="41213"/>
                      <a:pt x="23017" y="41213"/>
                    </a:cubicBezTo>
                    <a:cubicBezTo>
                      <a:pt x="22922" y="41332"/>
                      <a:pt x="22827" y="41451"/>
                      <a:pt x="22732" y="41570"/>
                    </a:cubicBezTo>
                    <a:cubicBezTo>
                      <a:pt x="22184" y="42249"/>
                      <a:pt x="22541" y="43356"/>
                      <a:pt x="23196" y="43820"/>
                    </a:cubicBezTo>
                    <a:cubicBezTo>
                      <a:pt x="23363" y="43940"/>
                      <a:pt x="23541" y="44023"/>
                      <a:pt x="23732" y="44082"/>
                    </a:cubicBezTo>
                    <a:cubicBezTo>
                      <a:pt x="23666" y="45072"/>
                      <a:pt x="24645" y="45718"/>
                      <a:pt x="25627" y="45718"/>
                    </a:cubicBezTo>
                    <a:cubicBezTo>
                      <a:pt x="26075" y="45718"/>
                      <a:pt x="26524" y="45583"/>
                      <a:pt x="26875" y="45285"/>
                    </a:cubicBezTo>
                    <a:cubicBezTo>
                      <a:pt x="27101" y="45094"/>
                      <a:pt x="27327" y="44892"/>
                      <a:pt x="27542" y="44690"/>
                    </a:cubicBezTo>
                    <a:cubicBezTo>
                      <a:pt x="27613" y="44821"/>
                      <a:pt x="27697" y="44940"/>
                      <a:pt x="27792" y="45047"/>
                    </a:cubicBezTo>
                    <a:cubicBezTo>
                      <a:pt x="27321" y="46354"/>
                      <a:pt x="28484" y="47445"/>
                      <a:pt x="29757" y="47445"/>
                    </a:cubicBezTo>
                    <a:cubicBezTo>
                      <a:pt x="30224" y="47445"/>
                      <a:pt x="30704" y="47299"/>
                      <a:pt x="31126" y="46964"/>
                    </a:cubicBezTo>
                    <a:cubicBezTo>
                      <a:pt x="32269" y="46059"/>
                      <a:pt x="33400" y="45142"/>
                      <a:pt x="34507" y="44213"/>
                    </a:cubicBezTo>
                    <a:lnTo>
                      <a:pt x="34507" y="44213"/>
                    </a:lnTo>
                    <a:cubicBezTo>
                      <a:pt x="34197" y="44809"/>
                      <a:pt x="33924" y="45428"/>
                      <a:pt x="33697" y="46071"/>
                    </a:cubicBezTo>
                    <a:cubicBezTo>
                      <a:pt x="33201" y="47482"/>
                      <a:pt x="34468" y="48518"/>
                      <a:pt x="35755" y="48518"/>
                    </a:cubicBezTo>
                    <a:cubicBezTo>
                      <a:pt x="36260" y="48518"/>
                      <a:pt x="36768" y="48359"/>
                      <a:pt x="37174" y="48000"/>
                    </a:cubicBezTo>
                    <a:cubicBezTo>
                      <a:pt x="38734" y="46595"/>
                      <a:pt x="40305" y="45202"/>
                      <a:pt x="41865" y="43797"/>
                    </a:cubicBezTo>
                    <a:lnTo>
                      <a:pt x="41865" y="43797"/>
                    </a:lnTo>
                    <a:cubicBezTo>
                      <a:pt x="41508" y="44499"/>
                      <a:pt x="41151" y="45190"/>
                      <a:pt x="40793" y="45892"/>
                    </a:cubicBezTo>
                    <a:cubicBezTo>
                      <a:pt x="40031" y="47369"/>
                      <a:pt x="40996" y="48714"/>
                      <a:pt x="42615" y="48916"/>
                    </a:cubicBezTo>
                    <a:cubicBezTo>
                      <a:pt x="42760" y="48935"/>
                      <a:pt x="42904" y="48944"/>
                      <a:pt x="43045" y="48944"/>
                    </a:cubicBezTo>
                    <a:cubicBezTo>
                      <a:pt x="44454" y="48944"/>
                      <a:pt x="45660" y="48062"/>
                      <a:pt x="46699" y="47023"/>
                    </a:cubicBezTo>
                    <a:lnTo>
                      <a:pt x="46699" y="47023"/>
                    </a:lnTo>
                    <a:cubicBezTo>
                      <a:pt x="46169" y="48468"/>
                      <a:pt x="47206" y="49827"/>
                      <a:pt x="48636" y="49827"/>
                    </a:cubicBezTo>
                    <a:cubicBezTo>
                      <a:pt x="48974" y="49827"/>
                      <a:pt x="49333" y="49751"/>
                      <a:pt x="49699" y="49583"/>
                    </a:cubicBezTo>
                    <a:cubicBezTo>
                      <a:pt x="52176" y="48452"/>
                      <a:pt x="53509" y="46309"/>
                      <a:pt x="54795" y="44178"/>
                    </a:cubicBezTo>
                    <a:cubicBezTo>
                      <a:pt x="54915" y="44214"/>
                      <a:pt x="55042" y="44235"/>
                      <a:pt x="55173" y="44235"/>
                    </a:cubicBezTo>
                    <a:cubicBezTo>
                      <a:pt x="55381" y="44235"/>
                      <a:pt x="55600" y="44183"/>
                      <a:pt x="55819" y="44059"/>
                    </a:cubicBezTo>
                    <a:cubicBezTo>
                      <a:pt x="55843" y="44035"/>
                      <a:pt x="55867" y="44023"/>
                      <a:pt x="55891" y="43999"/>
                    </a:cubicBezTo>
                    <a:lnTo>
                      <a:pt x="55891" y="43999"/>
                    </a:lnTo>
                    <a:cubicBezTo>
                      <a:pt x="55605" y="44749"/>
                      <a:pt x="55319" y="45487"/>
                      <a:pt x="55057" y="46237"/>
                    </a:cubicBezTo>
                    <a:cubicBezTo>
                      <a:pt x="54783" y="47035"/>
                      <a:pt x="55236" y="48023"/>
                      <a:pt x="55986" y="48416"/>
                    </a:cubicBezTo>
                    <a:cubicBezTo>
                      <a:pt x="56414" y="48644"/>
                      <a:pt x="56820" y="48743"/>
                      <a:pt x="57205" y="48743"/>
                    </a:cubicBezTo>
                    <a:cubicBezTo>
                      <a:pt x="58973" y="48743"/>
                      <a:pt x="60308" y="46664"/>
                      <a:pt x="61403" y="45452"/>
                    </a:cubicBezTo>
                    <a:cubicBezTo>
                      <a:pt x="62725" y="43987"/>
                      <a:pt x="64046" y="42511"/>
                      <a:pt x="65380" y="41034"/>
                    </a:cubicBezTo>
                    <a:cubicBezTo>
                      <a:pt x="66082" y="40249"/>
                      <a:pt x="66189" y="39094"/>
                      <a:pt x="65380" y="38320"/>
                    </a:cubicBezTo>
                    <a:cubicBezTo>
                      <a:pt x="65003" y="37966"/>
                      <a:pt x="64449" y="37771"/>
                      <a:pt x="63900" y="37771"/>
                    </a:cubicBezTo>
                    <a:cubicBezTo>
                      <a:pt x="63563" y="37771"/>
                      <a:pt x="63229" y="37844"/>
                      <a:pt x="62939" y="37998"/>
                    </a:cubicBezTo>
                    <a:cubicBezTo>
                      <a:pt x="63141" y="37617"/>
                      <a:pt x="63344" y="37236"/>
                      <a:pt x="63546" y="36855"/>
                    </a:cubicBezTo>
                    <a:cubicBezTo>
                      <a:pt x="64034" y="35962"/>
                      <a:pt x="64630" y="34962"/>
                      <a:pt x="64737" y="33938"/>
                    </a:cubicBezTo>
                    <a:cubicBezTo>
                      <a:pt x="64856" y="33957"/>
                      <a:pt x="64977" y="33967"/>
                      <a:pt x="65099" y="33967"/>
                    </a:cubicBezTo>
                    <a:cubicBezTo>
                      <a:pt x="65586" y="33967"/>
                      <a:pt x="66087" y="33807"/>
                      <a:pt x="66535" y="33426"/>
                    </a:cubicBezTo>
                    <a:lnTo>
                      <a:pt x="69952" y="30521"/>
                    </a:lnTo>
                    <a:cubicBezTo>
                      <a:pt x="70090" y="31506"/>
                      <a:pt x="71118" y="32268"/>
                      <a:pt x="72196" y="32268"/>
                    </a:cubicBezTo>
                    <a:cubicBezTo>
                      <a:pt x="72696" y="32268"/>
                      <a:pt x="73206" y="32104"/>
                      <a:pt x="73643" y="31724"/>
                    </a:cubicBezTo>
                    <a:lnTo>
                      <a:pt x="75203" y="30366"/>
                    </a:lnTo>
                    <a:cubicBezTo>
                      <a:pt x="75369" y="30616"/>
                      <a:pt x="75595" y="30843"/>
                      <a:pt x="75905" y="31021"/>
                    </a:cubicBezTo>
                    <a:cubicBezTo>
                      <a:pt x="76225" y="31197"/>
                      <a:pt x="76607" y="31285"/>
                      <a:pt x="76992" y="31285"/>
                    </a:cubicBezTo>
                    <a:cubicBezTo>
                      <a:pt x="77754" y="31285"/>
                      <a:pt x="78530" y="30943"/>
                      <a:pt x="78870" y="30271"/>
                    </a:cubicBezTo>
                    <a:cubicBezTo>
                      <a:pt x="79858" y="28342"/>
                      <a:pt x="80846" y="26414"/>
                      <a:pt x="81834" y="24473"/>
                    </a:cubicBezTo>
                    <a:cubicBezTo>
                      <a:pt x="82525" y="23127"/>
                      <a:pt x="81668" y="21794"/>
                      <a:pt x="80465" y="21472"/>
                    </a:cubicBezTo>
                    <a:cubicBezTo>
                      <a:pt x="80477" y="21461"/>
                      <a:pt x="80489" y="21437"/>
                      <a:pt x="80501" y="21425"/>
                    </a:cubicBezTo>
                    <a:cubicBezTo>
                      <a:pt x="81505" y="19899"/>
                      <a:pt x="80096" y="18434"/>
                      <a:pt x="78584" y="18434"/>
                    </a:cubicBezTo>
                    <a:cubicBezTo>
                      <a:pt x="78197" y="18434"/>
                      <a:pt x="77803" y="18530"/>
                      <a:pt x="77441" y="18746"/>
                    </a:cubicBezTo>
                    <a:cubicBezTo>
                      <a:pt x="77453" y="18234"/>
                      <a:pt x="77274" y="17734"/>
                      <a:pt x="76846" y="17329"/>
                    </a:cubicBezTo>
                    <a:cubicBezTo>
                      <a:pt x="76432" y="16933"/>
                      <a:pt x="75889" y="16740"/>
                      <a:pt x="75346" y="16740"/>
                    </a:cubicBezTo>
                    <a:cubicBezTo>
                      <a:pt x="74794" y="16740"/>
                      <a:pt x="74241" y="16939"/>
                      <a:pt x="73821" y="17329"/>
                    </a:cubicBezTo>
                    <a:cubicBezTo>
                      <a:pt x="72631" y="18424"/>
                      <a:pt x="71428" y="19532"/>
                      <a:pt x="70214" y="20627"/>
                    </a:cubicBezTo>
                    <a:cubicBezTo>
                      <a:pt x="70488" y="20246"/>
                      <a:pt x="70750" y="19853"/>
                      <a:pt x="71012" y="19472"/>
                    </a:cubicBezTo>
                    <a:cubicBezTo>
                      <a:pt x="71994" y="18043"/>
                      <a:pt x="70536" y="16412"/>
                      <a:pt x="69068" y="16412"/>
                    </a:cubicBezTo>
                    <a:cubicBezTo>
                      <a:pt x="68580" y="16412"/>
                      <a:pt x="68091" y="16592"/>
                      <a:pt x="67690" y="17020"/>
                    </a:cubicBezTo>
                    <a:cubicBezTo>
                      <a:pt x="67225" y="17508"/>
                      <a:pt x="66773" y="18008"/>
                      <a:pt x="66309" y="18496"/>
                    </a:cubicBezTo>
                    <a:cubicBezTo>
                      <a:pt x="66225" y="17865"/>
                      <a:pt x="65832" y="17246"/>
                      <a:pt x="65273" y="16936"/>
                    </a:cubicBezTo>
                    <a:cubicBezTo>
                      <a:pt x="64935" y="16745"/>
                      <a:pt x="64590" y="16665"/>
                      <a:pt x="64255" y="16665"/>
                    </a:cubicBezTo>
                    <a:cubicBezTo>
                      <a:pt x="64153" y="16665"/>
                      <a:pt x="64051" y="16672"/>
                      <a:pt x="63951" y="16686"/>
                    </a:cubicBezTo>
                    <a:cubicBezTo>
                      <a:pt x="64023" y="16460"/>
                      <a:pt x="64082" y="16234"/>
                      <a:pt x="64154" y="16019"/>
                    </a:cubicBezTo>
                    <a:cubicBezTo>
                      <a:pt x="64261" y="15638"/>
                      <a:pt x="64261" y="15293"/>
                      <a:pt x="64165" y="14996"/>
                    </a:cubicBezTo>
                    <a:cubicBezTo>
                      <a:pt x="64189" y="14936"/>
                      <a:pt x="64225" y="14888"/>
                      <a:pt x="64249" y="14829"/>
                    </a:cubicBezTo>
                    <a:cubicBezTo>
                      <a:pt x="65130" y="12483"/>
                      <a:pt x="66023" y="10138"/>
                      <a:pt x="66904" y="7780"/>
                    </a:cubicBezTo>
                    <a:cubicBezTo>
                      <a:pt x="67456" y="6347"/>
                      <a:pt x="66067" y="5179"/>
                      <a:pt x="64705" y="5179"/>
                    </a:cubicBezTo>
                    <a:cubicBezTo>
                      <a:pt x="64539" y="5179"/>
                      <a:pt x="64374" y="5196"/>
                      <a:pt x="64213" y="5232"/>
                    </a:cubicBezTo>
                    <a:cubicBezTo>
                      <a:pt x="64487" y="4566"/>
                      <a:pt x="64701" y="3863"/>
                      <a:pt x="64808" y="3137"/>
                    </a:cubicBezTo>
                    <a:cubicBezTo>
                      <a:pt x="64951" y="2208"/>
                      <a:pt x="64713" y="1291"/>
                      <a:pt x="63808" y="791"/>
                    </a:cubicBezTo>
                    <a:cubicBezTo>
                      <a:pt x="63474" y="603"/>
                      <a:pt x="63098" y="514"/>
                      <a:pt x="62722" y="514"/>
                    </a:cubicBezTo>
                    <a:cubicBezTo>
                      <a:pt x="62146" y="514"/>
                      <a:pt x="61571" y="724"/>
                      <a:pt x="61153" y="1113"/>
                    </a:cubicBezTo>
                    <a:cubicBezTo>
                      <a:pt x="60344" y="1863"/>
                      <a:pt x="59582" y="2661"/>
                      <a:pt x="58843" y="3494"/>
                    </a:cubicBezTo>
                    <a:cubicBezTo>
                      <a:pt x="58927" y="3208"/>
                      <a:pt x="58998" y="2923"/>
                      <a:pt x="59058" y="2625"/>
                    </a:cubicBezTo>
                    <a:cubicBezTo>
                      <a:pt x="59236" y="1708"/>
                      <a:pt x="58939" y="768"/>
                      <a:pt x="58058" y="279"/>
                    </a:cubicBezTo>
                    <a:cubicBezTo>
                      <a:pt x="57732" y="99"/>
                      <a:pt x="57316" y="1"/>
                      <a:pt x="5689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" name="Google Shape;1180;p37"/>
              <p:cNvSpPr/>
              <p:nvPr/>
            </p:nvSpPr>
            <p:spPr>
              <a:xfrm>
                <a:off x="1615325" y="2832623"/>
                <a:ext cx="1088711" cy="667944"/>
              </a:xfrm>
              <a:custGeom>
                <a:avLst/>
                <a:gdLst/>
                <a:ahLst/>
                <a:cxnLst/>
                <a:rect l="l" t="t" r="r" b="b"/>
                <a:pathLst>
                  <a:path w="82525" h="49828" extrusionOk="0">
                    <a:moveTo>
                      <a:pt x="63463" y="14936"/>
                    </a:moveTo>
                    <a:cubicBezTo>
                      <a:pt x="63499" y="15007"/>
                      <a:pt x="63534" y="15055"/>
                      <a:pt x="63570" y="15115"/>
                    </a:cubicBezTo>
                    <a:cubicBezTo>
                      <a:pt x="63511" y="15079"/>
                      <a:pt x="63439" y="15055"/>
                      <a:pt x="63380" y="15019"/>
                    </a:cubicBezTo>
                    <a:cubicBezTo>
                      <a:pt x="63415" y="14996"/>
                      <a:pt x="63439" y="14972"/>
                      <a:pt x="63463" y="14936"/>
                    </a:cubicBezTo>
                    <a:close/>
                    <a:moveTo>
                      <a:pt x="42663" y="30640"/>
                    </a:moveTo>
                    <a:cubicBezTo>
                      <a:pt x="42651" y="30652"/>
                      <a:pt x="42639" y="30664"/>
                      <a:pt x="42627" y="30676"/>
                    </a:cubicBezTo>
                    <a:cubicBezTo>
                      <a:pt x="42627" y="30676"/>
                      <a:pt x="42627" y="30664"/>
                      <a:pt x="42627" y="30664"/>
                    </a:cubicBezTo>
                    <a:cubicBezTo>
                      <a:pt x="42639" y="30652"/>
                      <a:pt x="42651" y="30640"/>
                      <a:pt x="42663" y="30640"/>
                    </a:cubicBezTo>
                    <a:close/>
                    <a:moveTo>
                      <a:pt x="56898" y="1"/>
                    </a:moveTo>
                    <a:cubicBezTo>
                      <a:pt x="56324" y="1"/>
                      <a:pt x="55747" y="187"/>
                      <a:pt x="55402" y="601"/>
                    </a:cubicBezTo>
                    <a:cubicBezTo>
                      <a:pt x="54390" y="1827"/>
                      <a:pt x="53366" y="3054"/>
                      <a:pt x="52319" y="4268"/>
                    </a:cubicBezTo>
                    <a:lnTo>
                      <a:pt x="52521" y="3958"/>
                    </a:lnTo>
                    <a:cubicBezTo>
                      <a:pt x="53541" y="2401"/>
                      <a:pt x="52099" y="884"/>
                      <a:pt x="50562" y="884"/>
                    </a:cubicBezTo>
                    <a:cubicBezTo>
                      <a:pt x="50054" y="884"/>
                      <a:pt x="49536" y="1050"/>
                      <a:pt x="49092" y="1434"/>
                    </a:cubicBezTo>
                    <a:cubicBezTo>
                      <a:pt x="45663" y="4399"/>
                      <a:pt x="42210" y="7387"/>
                      <a:pt x="38484" y="10007"/>
                    </a:cubicBezTo>
                    <a:cubicBezTo>
                      <a:pt x="39448" y="8911"/>
                      <a:pt x="40436" y="7828"/>
                      <a:pt x="41472" y="6780"/>
                    </a:cubicBezTo>
                    <a:cubicBezTo>
                      <a:pt x="42827" y="5416"/>
                      <a:pt x="41608" y="3170"/>
                      <a:pt x="39931" y="3170"/>
                    </a:cubicBezTo>
                    <a:cubicBezTo>
                      <a:pt x="39574" y="3170"/>
                      <a:pt x="39196" y="3272"/>
                      <a:pt x="38817" y="3506"/>
                    </a:cubicBezTo>
                    <a:cubicBezTo>
                      <a:pt x="38472" y="3720"/>
                      <a:pt x="38138" y="3947"/>
                      <a:pt x="37817" y="4173"/>
                    </a:cubicBezTo>
                    <a:cubicBezTo>
                      <a:pt x="38014" y="2979"/>
                      <a:pt x="37108" y="1704"/>
                      <a:pt x="35752" y="1704"/>
                    </a:cubicBezTo>
                    <a:cubicBezTo>
                      <a:pt x="35552" y="1704"/>
                      <a:pt x="35343" y="1732"/>
                      <a:pt x="35126" y="1792"/>
                    </a:cubicBezTo>
                    <a:cubicBezTo>
                      <a:pt x="32864" y="2399"/>
                      <a:pt x="30816" y="3435"/>
                      <a:pt x="28875" y="4649"/>
                    </a:cubicBezTo>
                    <a:cubicBezTo>
                      <a:pt x="29030" y="4518"/>
                      <a:pt x="29185" y="4387"/>
                      <a:pt x="29340" y="4256"/>
                    </a:cubicBezTo>
                    <a:cubicBezTo>
                      <a:pt x="30880" y="2964"/>
                      <a:pt x="29476" y="743"/>
                      <a:pt x="27765" y="743"/>
                    </a:cubicBezTo>
                    <a:cubicBezTo>
                      <a:pt x="27426" y="743"/>
                      <a:pt x="27075" y="831"/>
                      <a:pt x="26732" y="1030"/>
                    </a:cubicBezTo>
                    <a:lnTo>
                      <a:pt x="19577" y="5173"/>
                    </a:lnTo>
                    <a:cubicBezTo>
                      <a:pt x="18993" y="5506"/>
                      <a:pt x="18410" y="5852"/>
                      <a:pt x="17838" y="6185"/>
                    </a:cubicBezTo>
                    <a:cubicBezTo>
                      <a:pt x="18445" y="5482"/>
                      <a:pt x="19112" y="4804"/>
                      <a:pt x="19803" y="4149"/>
                    </a:cubicBezTo>
                    <a:cubicBezTo>
                      <a:pt x="19839" y="4152"/>
                      <a:pt x="19875" y="4153"/>
                      <a:pt x="19911" y="4153"/>
                    </a:cubicBezTo>
                    <a:cubicBezTo>
                      <a:pt x="20316" y="4153"/>
                      <a:pt x="20720" y="3966"/>
                      <a:pt x="20993" y="3518"/>
                    </a:cubicBezTo>
                    <a:lnTo>
                      <a:pt x="21732" y="2315"/>
                    </a:lnTo>
                    <a:cubicBezTo>
                      <a:pt x="22442" y="1161"/>
                      <a:pt x="21427" y="113"/>
                      <a:pt x="20279" y="113"/>
                    </a:cubicBezTo>
                    <a:cubicBezTo>
                      <a:pt x="20042" y="113"/>
                      <a:pt x="19799" y="158"/>
                      <a:pt x="19565" y="256"/>
                    </a:cubicBezTo>
                    <a:cubicBezTo>
                      <a:pt x="15338" y="2065"/>
                      <a:pt x="12397" y="6078"/>
                      <a:pt x="10802" y="10090"/>
                    </a:cubicBezTo>
                    <a:cubicBezTo>
                      <a:pt x="10480" y="10900"/>
                      <a:pt x="11016" y="11912"/>
                      <a:pt x="11754" y="12317"/>
                    </a:cubicBezTo>
                    <a:cubicBezTo>
                      <a:pt x="12298" y="12619"/>
                      <a:pt x="12834" y="12743"/>
                      <a:pt x="13363" y="12743"/>
                    </a:cubicBezTo>
                    <a:cubicBezTo>
                      <a:pt x="14061" y="12743"/>
                      <a:pt x="14745" y="12526"/>
                      <a:pt x="15409" y="12221"/>
                    </a:cubicBezTo>
                    <a:lnTo>
                      <a:pt x="15409" y="12221"/>
                    </a:lnTo>
                    <a:cubicBezTo>
                      <a:pt x="15302" y="12376"/>
                      <a:pt x="15183" y="12531"/>
                      <a:pt x="15076" y="12686"/>
                    </a:cubicBezTo>
                    <a:cubicBezTo>
                      <a:pt x="14080" y="14148"/>
                      <a:pt x="15477" y="15796"/>
                      <a:pt x="17063" y="15796"/>
                    </a:cubicBezTo>
                    <a:cubicBezTo>
                      <a:pt x="17221" y="15796"/>
                      <a:pt x="17381" y="15780"/>
                      <a:pt x="17541" y="15746"/>
                    </a:cubicBezTo>
                    <a:cubicBezTo>
                      <a:pt x="19910" y="15246"/>
                      <a:pt x="22041" y="14222"/>
                      <a:pt x="24053" y="12995"/>
                    </a:cubicBezTo>
                    <a:lnTo>
                      <a:pt x="24053" y="12995"/>
                    </a:lnTo>
                    <a:cubicBezTo>
                      <a:pt x="22898" y="14353"/>
                      <a:pt x="21827" y="15758"/>
                      <a:pt x="20874" y="17246"/>
                    </a:cubicBezTo>
                    <a:cubicBezTo>
                      <a:pt x="20757" y="17226"/>
                      <a:pt x="20636" y="17215"/>
                      <a:pt x="20512" y="17215"/>
                    </a:cubicBezTo>
                    <a:cubicBezTo>
                      <a:pt x="20046" y="17215"/>
                      <a:pt x="19542" y="17365"/>
                      <a:pt x="19053" y="17722"/>
                    </a:cubicBezTo>
                    <a:cubicBezTo>
                      <a:pt x="17850" y="18627"/>
                      <a:pt x="16659" y="19544"/>
                      <a:pt x="15457" y="20449"/>
                    </a:cubicBezTo>
                    <a:cubicBezTo>
                      <a:pt x="15600" y="20258"/>
                      <a:pt x="15743" y="20068"/>
                      <a:pt x="15897" y="19877"/>
                    </a:cubicBezTo>
                    <a:cubicBezTo>
                      <a:pt x="16588" y="19056"/>
                      <a:pt x="16743" y="17924"/>
                      <a:pt x="15897" y="17115"/>
                    </a:cubicBezTo>
                    <a:cubicBezTo>
                      <a:pt x="15496" y="16731"/>
                      <a:pt x="14993" y="16552"/>
                      <a:pt x="14486" y="16552"/>
                    </a:cubicBezTo>
                    <a:cubicBezTo>
                      <a:pt x="13955" y="16552"/>
                      <a:pt x="13419" y="16749"/>
                      <a:pt x="12992" y="17115"/>
                    </a:cubicBezTo>
                    <a:cubicBezTo>
                      <a:pt x="11099" y="18746"/>
                      <a:pt x="9182" y="20341"/>
                      <a:pt x="7230" y="21913"/>
                    </a:cubicBezTo>
                    <a:cubicBezTo>
                      <a:pt x="6765" y="22282"/>
                      <a:pt x="6301" y="22663"/>
                      <a:pt x="5837" y="23032"/>
                    </a:cubicBezTo>
                    <a:cubicBezTo>
                      <a:pt x="5872" y="22973"/>
                      <a:pt x="5896" y="22901"/>
                      <a:pt x="5932" y="22842"/>
                    </a:cubicBezTo>
                    <a:cubicBezTo>
                      <a:pt x="6337" y="22151"/>
                      <a:pt x="6777" y="21496"/>
                      <a:pt x="7289" y="20889"/>
                    </a:cubicBezTo>
                    <a:cubicBezTo>
                      <a:pt x="7599" y="20532"/>
                      <a:pt x="7920" y="20187"/>
                      <a:pt x="8266" y="19865"/>
                    </a:cubicBezTo>
                    <a:cubicBezTo>
                      <a:pt x="8373" y="19746"/>
                      <a:pt x="8599" y="19615"/>
                      <a:pt x="8670" y="19484"/>
                    </a:cubicBezTo>
                    <a:cubicBezTo>
                      <a:pt x="8682" y="19472"/>
                      <a:pt x="8682" y="19472"/>
                      <a:pt x="8682" y="19460"/>
                    </a:cubicBezTo>
                    <a:cubicBezTo>
                      <a:pt x="8863" y="19550"/>
                      <a:pt x="9047" y="19590"/>
                      <a:pt x="9227" y="19590"/>
                    </a:cubicBezTo>
                    <a:cubicBezTo>
                      <a:pt x="10366" y="19590"/>
                      <a:pt x="11350" y="17987"/>
                      <a:pt x="10302" y="17103"/>
                    </a:cubicBezTo>
                    <a:cubicBezTo>
                      <a:pt x="9771" y="16663"/>
                      <a:pt x="9221" y="16481"/>
                      <a:pt x="8670" y="16481"/>
                    </a:cubicBezTo>
                    <a:cubicBezTo>
                      <a:pt x="6820" y="16481"/>
                      <a:pt x="4967" y="18534"/>
                      <a:pt x="3884" y="19782"/>
                    </a:cubicBezTo>
                    <a:cubicBezTo>
                      <a:pt x="2205" y="21734"/>
                      <a:pt x="836" y="24056"/>
                      <a:pt x="253" y="26545"/>
                    </a:cubicBezTo>
                    <a:cubicBezTo>
                      <a:pt x="1" y="27631"/>
                      <a:pt x="761" y="29004"/>
                      <a:pt x="2056" y="29004"/>
                    </a:cubicBezTo>
                    <a:cubicBezTo>
                      <a:pt x="2109" y="29004"/>
                      <a:pt x="2163" y="29002"/>
                      <a:pt x="2217" y="28997"/>
                    </a:cubicBezTo>
                    <a:cubicBezTo>
                      <a:pt x="3420" y="28902"/>
                      <a:pt x="4479" y="28521"/>
                      <a:pt x="5456" y="28009"/>
                    </a:cubicBezTo>
                    <a:lnTo>
                      <a:pt x="5456" y="28009"/>
                    </a:lnTo>
                    <a:cubicBezTo>
                      <a:pt x="5420" y="28092"/>
                      <a:pt x="5372" y="28164"/>
                      <a:pt x="5325" y="28235"/>
                    </a:cubicBezTo>
                    <a:cubicBezTo>
                      <a:pt x="4848" y="29104"/>
                      <a:pt x="5015" y="30176"/>
                      <a:pt x="5861" y="30771"/>
                    </a:cubicBezTo>
                    <a:cubicBezTo>
                      <a:pt x="6248" y="31049"/>
                      <a:pt x="6658" y="31174"/>
                      <a:pt x="7067" y="31174"/>
                    </a:cubicBezTo>
                    <a:cubicBezTo>
                      <a:pt x="7589" y="31174"/>
                      <a:pt x="8108" y="30970"/>
                      <a:pt x="8575" y="30616"/>
                    </a:cubicBezTo>
                    <a:cubicBezTo>
                      <a:pt x="9587" y="29866"/>
                      <a:pt x="10599" y="29092"/>
                      <a:pt x="11611" y="28330"/>
                    </a:cubicBezTo>
                    <a:lnTo>
                      <a:pt x="11611" y="28330"/>
                    </a:lnTo>
                    <a:cubicBezTo>
                      <a:pt x="11349" y="28854"/>
                      <a:pt x="11099" y="29390"/>
                      <a:pt x="10873" y="29926"/>
                    </a:cubicBezTo>
                    <a:cubicBezTo>
                      <a:pt x="10563" y="30640"/>
                      <a:pt x="11028" y="31581"/>
                      <a:pt x="11611" y="32010"/>
                    </a:cubicBezTo>
                    <a:cubicBezTo>
                      <a:pt x="12003" y="32284"/>
                      <a:pt x="12424" y="32411"/>
                      <a:pt x="12854" y="32411"/>
                    </a:cubicBezTo>
                    <a:cubicBezTo>
                      <a:pt x="13207" y="32411"/>
                      <a:pt x="13567" y="32325"/>
                      <a:pt x="13921" y="32164"/>
                    </a:cubicBezTo>
                    <a:cubicBezTo>
                      <a:pt x="15588" y="31402"/>
                      <a:pt x="17124" y="30438"/>
                      <a:pt x="18600" y="29390"/>
                    </a:cubicBezTo>
                    <a:lnTo>
                      <a:pt x="18600" y="29390"/>
                    </a:lnTo>
                    <a:cubicBezTo>
                      <a:pt x="18481" y="29581"/>
                      <a:pt x="18362" y="29759"/>
                      <a:pt x="18255" y="29938"/>
                    </a:cubicBezTo>
                    <a:cubicBezTo>
                      <a:pt x="17437" y="31266"/>
                      <a:pt x="18641" y="32983"/>
                      <a:pt x="20070" y="32983"/>
                    </a:cubicBezTo>
                    <a:cubicBezTo>
                      <a:pt x="20409" y="32983"/>
                      <a:pt x="20760" y="32886"/>
                      <a:pt x="21101" y="32664"/>
                    </a:cubicBezTo>
                    <a:cubicBezTo>
                      <a:pt x="22875" y="31498"/>
                      <a:pt x="24660" y="30319"/>
                      <a:pt x="26423" y="29128"/>
                    </a:cubicBezTo>
                    <a:lnTo>
                      <a:pt x="26423" y="29128"/>
                    </a:lnTo>
                    <a:cubicBezTo>
                      <a:pt x="26208" y="29819"/>
                      <a:pt x="26399" y="30616"/>
                      <a:pt x="26935" y="31117"/>
                    </a:cubicBezTo>
                    <a:cubicBezTo>
                      <a:pt x="27089" y="31271"/>
                      <a:pt x="27256" y="31378"/>
                      <a:pt x="27435" y="31462"/>
                    </a:cubicBezTo>
                    <a:cubicBezTo>
                      <a:pt x="27161" y="31736"/>
                      <a:pt x="26887" y="32010"/>
                      <a:pt x="26613" y="32271"/>
                    </a:cubicBezTo>
                    <a:cubicBezTo>
                      <a:pt x="24911" y="33926"/>
                      <a:pt x="23208" y="35569"/>
                      <a:pt x="21505" y="37213"/>
                    </a:cubicBezTo>
                    <a:cubicBezTo>
                      <a:pt x="20815" y="37891"/>
                      <a:pt x="20755" y="38951"/>
                      <a:pt x="21351" y="39689"/>
                    </a:cubicBezTo>
                    <a:cubicBezTo>
                      <a:pt x="21716" y="40142"/>
                      <a:pt x="22347" y="40441"/>
                      <a:pt x="22967" y="40441"/>
                    </a:cubicBezTo>
                    <a:cubicBezTo>
                      <a:pt x="23276" y="40441"/>
                      <a:pt x="23582" y="40367"/>
                      <a:pt x="23851" y="40201"/>
                    </a:cubicBezTo>
                    <a:lnTo>
                      <a:pt x="23851" y="40201"/>
                    </a:lnTo>
                    <a:cubicBezTo>
                      <a:pt x="23577" y="40534"/>
                      <a:pt x="23303" y="40868"/>
                      <a:pt x="23029" y="41201"/>
                    </a:cubicBezTo>
                    <a:cubicBezTo>
                      <a:pt x="23029" y="41201"/>
                      <a:pt x="23017" y="41213"/>
                      <a:pt x="23017" y="41213"/>
                    </a:cubicBezTo>
                    <a:cubicBezTo>
                      <a:pt x="22922" y="41332"/>
                      <a:pt x="22827" y="41451"/>
                      <a:pt x="22732" y="41570"/>
                    </a:cubicBezTo>
                    <a:cubicBezTo>
                      <a:pt x="22184" y="42249"/>
                      <a:pt x="22541" y="43356"/>
                      <a:pt x="23196" y="43820"/>
                    </a:cubicBezTo>
                    <a:cubicBezTo>
                      <a:pt x="23363" y="43940"/>
                      <a:pt x="23541" y="44023"/>
                      <a:pt x="23732" y="44082"/>
                    </a:cubicBezTo>
                    <a:cubicBezTo>
                      <a:pt x="23666" y="45072"/>
                      <a:pt x="24645" y="45718"/>
                      <a:pt x="25627" y="45718"/>
                    </a:cubicBezTo>
                    <a:cubicBezTo>
                      <a:pt x="26075" y="45718"/>
                      <a:pt x="26524" y="45583"/>
                      <a:pt x="26875" y="45285"/>
                    </a:cubicBezTo>
                    <a:cubicBezTo>
                      <a:pt x="27101" y="45094"/>
                      <a:pt x="27327" y="44892"/>
                      <a:pt x="27542" y="44690"/>
                    </a:cubicBezTo>
                    <a:cubicBezTo>
                      <a:pt x="27613" y="44821"/>
                      <a:pt x="27697" y="44940"/>
                      <a:pt x="27792" y="45047"/>
                    </a:cubicBezTo>
                    <a:cubicBezTo>
                      <a:pt x="27321" y="46354"/>
                      <a:pt x="28484" y="47445"/>
                      <a:pt x="29757" y="47445"/>
                    </a:cubicBezTo>
                    <a:cubicBezTo>
                      <a:pt x="30224" y="47445"/>
                      <a:pt x="30704" y="47299"/>
                      <a:pt x="31126" y="46964"/>
                    </a:cubicBezTo>
                    <a:cubicBezTo>
                      <a:pt x="32269" y="46059"/>
                      <a:pt x="33400" y="45142"/>
                      <a:pt x="34507" y="44213"/>
                    </a:cubicBezTo>
                    <a:lnTo>
                      <a:pt x="34507" y="44213"/>
                    </a:lnTo>
                    <a:cubicBezTo>
                      <a:pt x="34197" y="44809"/>
                      <a:pt x="33924" y="45428"/>
                      <a:pt x="33697" y="46071"/>
                    </a:cubicBezTo>
                    <a:cubicBezTo>
                      <a:pt x="33201" y="47482"/>
                      <a:pt x="34468" y="48518"/>
                      <a:pt x="35755" y="48518"/>
                    </a:cubicBezTo>
                    <a:cubicBezTo>
                      <a:pt x="36260" y="48518"/>
                      <a:pt x="36768" y="48359"/>
                      <a:pt x="37174" y="48000"/>
                    </a:cubicBezTo>
                    <a:cubicBezTo>
                      <a:pt x="38734" y="46595"/>
                      <a:pt x="40305" y="45202"/>
                      <a:pt x="41865" y="43797"/>
                    </a:cubicBezTo>
                    <a:lnTo>
                      <a:pt x="41865" y="43797"/>
                    </a:lnTo>
                    <a:cubicBezTo>
                      <a:pt x="41508" y="44499"/>
                      <a:pt x="41151" y="45190"/>
                      <a:pt x="40793" y="45892"/>
                    </a:cubicBezTo>
                    <a:cubicBezTo>
                      <a:pt x="40031" y="47369"/>
                      <a:pt x="40996" y="48714"/>
                      <a:pt x="42615" y="48916"/>
                    </a:cubicBezTo>
                    <a:cubicBezTo>
                      <a:pt x="42760" y="48935"/>
                      <a:pt x="42904" y="48944"/>
                      <a:pt x="43045" y="48944"/>
                    </a:cubicBezTo>
                    <a:cubicBezTo>
                      <a:pt x="44454" y="48944"/>
                      <a:pt x="45660" y="48062"/>
                      <a:pt x="46699" y="47023"/>
                    </a:cubicBezTo>
                    <a:lnTo>
                      <a:pt x="46699" y="47023"/>
                    </a:lnTo>
                    <a:cubicBezTo>
                      <a:pt x="46169" y="48468"/>
                      <a:pt x="47206" y="49827"/>
                      <a:pt x="48636" y="49827"/>
                    </a:cubicBezTo>
                    <a:cubicBezTo>
                      <a:pt x="48974" y="49827"/>
                      <a:pt x="49333" y="49751"/>
                      <a:pt x="49699" y="49583"/>
                    </a:cubicBezTo>
                    <a:cubicBezTo>
                      <a:pt x="52176" y="48452"/>
                      <a:pt x="53509" y="46309"/>
                      <a:pt x="54795" y="44178"/>
                    </a:cubicBezTo>
                    <a:cubicBezTo>
                      <a:pt x="54915" y="44214"/>
                      <a:pt x="55042" y="44235"/>
                      <a:pt x="55173" y="44235"/>
                    </a:cubicBezTo>
                    <a:cubicBezTo>
                      <a:pt x="55381" y="44235"/>
                      <a:pt x="55600" y="44183"/>
                      <a:pt x="55819" y="44059"/>
                    </a:cubicBezTo>
                    <a:cubicBezTo>
                      <a:pt x="55843" y="44035"/>
                      <a:pt x="55867" y="44023"/>
                      <a:pt x="55891" y="43999"/>
                    </a:cubicBezTo>
                    <a:lnTo>
                      <a:pt x="55891" y="43999"/>
                    </a:lnTo>
                    <a:cubicBezTo>
                      <a:pt x="55605" y="44749"/>
                      <a:pt x="55319" y="45487"/>
                      <a:pt x="55057" y="46237"/>
                    </a:cubicBezTo>
                    <a:cubicBezTo>
                      <a:pt x="54783" y="47035"/>
                      <a:pt x="55236" y="48023"/>
                      <a:pt x="55986" y="48416"/>
                    </a:cubicBezTo>
                    <a:cubicBezTo>
                      <a:pt x="56414" y="48644"/>
                      <a:pt x="56820" y="48743"/>
                      <a:pt x="57205" y="48743"/>
                    </a:cubicBezTo>
                    <a:cubicBezTo>
                      <a:pt x="58973" y="48743"/>
                      <a:pt x="60308" y="46664"/>
                      <a:pt x="61403" y="45452"/>
                    </a:cubicBezTo>
                    <a:cubicBezTo>
                      <a:pt x="62725" y="43987"/>
                      <a:pt x="64046" y="42511"/>
                      <a:pt x="65380" y="41034"/>
                    </a:cubicBezTo>
                    <a:cubicBezTo>
                      <a:pt x="66082" y="40249"/>
                      <a:pt x="66189" y="39094"/>
                      <a:pt x="65380" y="38320"/>
                    </a:cubicBezTo>
                    <a:cubicBezTo>
                      <a:pt x="65003" y="37966"/>
                      <a:pt x="64449" y="37771"/>
                      <a:pt x="63900" y="37771"/>
                    </a:cubicBezTo>
                    <a:cubicBezTo>
                      <a:pt x="63563" y="37771"/>
                      <a:pt x="63229" y="37844"/>
                      <a:pt x="62939" y="37998"/>
                    </a:cubicBezTo>
                    <a:cubicBezTo>
                      <a:pt x="63141" y="37617"/>
                      <a:pt x="63344" y="37236"/>
                      <a:pt x="63546" y="36855"/>
                    </a:cubicBezTo>
                    <a:cubicBezTo>
                      <a:pt x="64034" y="35962"/>
                      <a:pt x="64630" y="34962"/>
                      <a:pt x="64737" y="33938"/>
                    </a:cubicBezTo>
                    <a:cubicBezTo>
                      <a:pt x="64856" y="33957"/>
                      <a:pt x="64977" y="33967"/>
                      <a:pt x="65099" y="33967"/>
                    </a:cubicBezTo>
                    <a:cubicBezTo>
                      <a:pt x="65586" y="33967"/>
                      <a:pt x="66087" y="33807"/>
                      <a:pt x="66535" y="33426"/>
                    </a:cubicBezTo>
                    <a:lnTo>
                      <a:pt x="69952" y="30521"/>
                    </a:lnTo>
                    <a:cubicBezTo>
                      <a:pt x="70090" y="31506"/>
                      <a:pt x="71118" y="32268"/>
                      <a:pt x="72196" y="32268"/>
                    </a:cubicBezTo>
                    <a:cubicBezTo>
                      <a:pt x="72696" y="32268"/>
                      <a:pt x="73206" y="32104"/>
                      <a:pt x="73643" y="31724"/>
                    </a:cubicBezTo>
                    <a:lnTo>
                      <a:pt x="75203" y="30366"/>
                    </a:lnTo>
                    <a:cubicBezTo>
                      <a:pt x="75369" y="30616"/>
                      <a:pt x="75595" y="30843"/>
                      <a:pt x="75905" y="31021"/>
                    </a:cubicBezTo>
                    <a:cubicBezTo>
                      <a:pt x="76225" y="31197"/>
                      <a:pt x="76607" y="31285"/>
                      <a:pt x="76992" y="31285"/>
                    </a:cubicBezTo>
                    <a:cubicBezTo>
                      <a:pt x="77754" y="31285"/>
                      <a:pt x="78530" y="30943"/>
                      <a:pt x="78870" y="30271"/>
                    </a:cubicBezTo>
                    <a:cubicBezTo>
                      <a:pt x="79858" y="28342"/>
                      <a:pt x="80846" y="26414"/>
                      <a:pt x="81834" y="24473"/>
                    </a:cubicBezTo>
                    <a:cubicBezTo>
                      <a:pt x="82525" y="23127"/>
                      <a:pt x="81668" y="21794"/>
                      <a:pt x="80465" y="21472"/>
                    </a:cubicBezTo>
                    <a:cubicBezTo>
                      <a:pt x="80477" y="21461"/>
                      <a:pt x="80489" y="21437"/>
                      <a:pt x="80501" y="21425"/>
                    </a:cubicBezTo>
                    <a:cubicBezTo>
                      <a:pt x="81505" y="19899"/>
                      <a:pt x="80096" y="18434"/>
                      <a:pt x="78584" y="18434"/>
                    </a:cubicBezTo>
                    <a:cubicBezTo>
                      <a:pt x="78197" y="18434"/>
                      <a:pt x="77803" y="18530"/>
                      <a:pt x="77441" y="18746"/>
                    </a:cubicBezTo>
                    <a:cubicBezTo>
                      <a:pt x="77453" y="18234"/>
                      <a:pt x="77274" y="17734"/>
                      <a:pt x="76846" y="17329"/>
                    </a:cubicBezTo>
                    <a:cubicBezTo>
                      <a:pt x="76432" y="16933"/>
                      <a:pt x="75889" y="16740"/>
                      <a:pt x="75346" y="16740"/>
                    </a:cubicBezTo>
                    <a:cubicBezTo>
                      <a:pt x="74794" y="16740"/>
                      <a:pt x="74241" y="16939"/>
                      <a:pt x="73821" y="17329"/>
                    </a:cubicBezTo>
                    <a:cubicBezTo>
                      <a:pt x="72631" y="18424"/>
                      <a:pt x="71428" y="19532"/>
                      <a:pt x="70214" y="20627"/>
                    </a:cubicBezTo>
                    <a:cubicBezTo>
                      <a:pt x="70488" y="20246"/>
                      <a:pt x="70750" y="19853"/>
                      <a:pt x="71012" y="19472"/>
                    </a:cubicBezTo>
                    <a:cubicBezTo>
                      <a:pt x="71994" y="18043"/>
                      <a:pt x="70536" y="16412"/>
                      <a:pt x="69068" y="16412"/>
                    </a:cubicBezTo>
                    <a:cubicBezTo>
                      <a:pt x="68580" y="16412"/>
                      <a:pt x="68091" y="16592"/>
                      <a:pt x="67690" y="17020"/>
                    </a:cubicBezTo>
                    <a:cubicBezTo>
                      <a:pt x="67225" y="17508"/>
                      <a:pt x="66773" y="18008"/>
                      <a:pt x="66309" y="18496"/>
                    </a:cubicBezTo>
                    <a:cubicBezTo>
                      <a:pt x="66225" y="17865"/>
                      <a:pt x="65832" y="17246"/>
                      <a:pt x="65273" y="16936"/>
                    </a:cubicBezTo>
                    <a:cubicBezTo>
                      <a:pt x="64935" y="16745"/>
                      <a:pt x="64590" y="16665"/>
                      <a:pt x="64255" y="16665"/>
                    </a:cubicBezTo>
                    <a:cubicBezTo>
                      <a:pt x="64153" y="16665"/>
                      <a:pt x="64051" y="16672"/>
                      <a:pt x="63951" y="16686"/>
                    </a:cubicBezTo>
                    <a:cubicBezTo>
                      <a:pt x="64023" y="16460"/>
                      <a:pt x="64082" y="16234"/>
                      <a:pt x="64154" y="16019"/>
                    </a:cubicBezTo>
                    <a:cubicBezTo>
                      <a:pt x="64261" y="15638"/>
                      <a:pt x="64261" y="15293"/>
                      <a:pt x="64165" y="14996"/>
                    </a:cubicBezTo>
                    <a:cubicBezTo>
                      <a:pt x="64189" y="14936"/>
                      <a:pt x="64225" y="14888"/>
                      <a:pt x="64249" y="14829"/>
                    </a:cubicBezTo>
                    <a:cubicBezTo>
                      <a:pt x="65130" y="12483"/>
                      <a:pt x="66023" y="10138"/>
                      <a:pt x="66904" y="7780"/>
                    </a:cubicBezTo>
                    <a:cubicBezTo>
                      <a:pt x="67456" y="6347"/>
                      <a:pt x="66067" y="5179"/>
                      <a:pt x="64705" y="5179"/>
                    </a:cubicBezTo>
                    <a:cubicBezTo>
                      <a:pt x="64539" y="5179"/>
                      <a:pt x="64374" y="5196"/>
                      <a:pt x="64213" y="5232"/>
                    </a:cubicBezTo>
                    <a:cubicBezTo>
                      <a:pt x="64487" y="4566"/>
                      <a:pt x="64701" y="3863"/>
                      <a:pt x="64808" y="3137"/>
                    </a:cubicBezTo>
                    <a:cubicBezTo>
                      <a:pt x="64951" y="2208"/>
                      <a:pt x="64713" y="1291"/>
                      <a:pt x="63808" y="791"/>
                    </a:cubicBezTo>
                    <a:cubicBezTo>
                      <a:pt x="63474" y="603"/>
                      <a:pt x="63098" y="514"/>
                      <a:pt x="62722" y="514"/>
                    </a:cubicBezTo>
                    <a:cubicBezTo>
                      <a:pt x="62146" y="514"/>
                      <a:pt x="61571" y="724"/>
                      <a:pt x="61153" y="1113"/>
                    </a:cubicBezTo>
                    <a:cubicBezTo>
                      <a:pt x="60344" y="1863"/>
                      <a:pt x="59582" y="2661"/>
                      <a:pt x="58843" y="3494"/>
                    </a:cubicBezTo>
                    <a:cubicBezTo>
                      <a:pt x="58927" y="3208"/>
                      <a:pt x="58998" y="2923"/>
                      <a:pt x="59058" y="2625"/>
                    </a:cubicBezTo>
                    <a:cubicBezTo>
                      <a:pt x="59236" y="1708"/>
                      <a:pt x="58939" y="768"/>
                      <a:pt x="58058" y="279"/>
                    </a:cubicBezTo>
                    <a:cubicBezTo>
                      <a:pt x="57732" y="99"/>
                      <a:pt x="57316" y="1"/>
                      <a:pt x="5689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" name="Google Shape;1179;p37"/>
              <p:cNvSpPr/>
              <p:nvPr/>
            </p:nvSpPr>
            <p:spPr>
              <a:xfrm>
                <a:off x="178852" y="2832623"/>
                <a:ext cx="1088711" cy="667944"/>
              </a:xfrm>
              <a:custGeom>
                <a:avLst/>
                <a:gdLst/>
                <a:ahLst/>
                <a:cxnLst/>
                <a:rect l="l" t="t" r="r" b="b"/>
                <a:pathLst>
                  <a:path w="82525" h="49828" extrusionOk="0">
                    <a:moveTo>
                      <a:pt x="63463" y="14936"/>
                    </a:moveTo>
                    <a:cubicBezTo>
                      <a:pt x="63499" y="15007"/>
                      <a:pt x="63534" y="15055"/>
                      <a:pt x="63570" y="15115"/>
                    </a:cubicBezTo>
                    <a:cubicBezTo>
                      <a:pt x="63511" y="15079"/>
                      <a:pt x="63439" y="15055"/>
                      <a:pt x="63380" y="15019"/>
                    </a:cubicBezTo>
                    <a:cubicBezTo>
                      <a:pt x="63415" y="14996"/>
                      <a:pt x="63439" y="14972"/>
                      <a:pt x="63463" y="14936"/>
                    </a:cubicBezTo>
                    <a:close/>
                    <a:moveTo>
                      <a:pt x="42663" y="30640"/>
                    </a:moveTo>
                    <a:cubicBezTo>
                      <a:pt x="42651" y="30652"/>
                      <a:pt x="42639" y="30664"/>
                      <a:pt x="42627" y="30676"/>
                    </a:cubicBezTo>
                    <a:cubicBezTo>
                      <a:pt x="42627" y="30676"/>
                      <a:pt x="42627" y="30664"/>
                      <a:pt x="42627" y="30664"/>
                    </a:cubicBezTo>
                    <a:cubicBezTo>
                      <a:pt x="42639" y="30652"/>
                      <a:pt x="42651" y="30640"/>
                      <a:pt x="42663" y="30640"/>
                    </a:cubicBezTo>
                    <a:close/>
                    <a:moveTo>
                      <a:pt x="56898" y="1"/>
                    </a:moveTo>
                    <a:cubicBezTo>
                      <a:pt x="56324" y="1"/>
                      <a:pt x="55747" y="187"/>
                      <a:pt x="55402" y="601"/>
                    </a:cubicBezTo>
                    <a:cubicBezTo>
                      <a:pt x="54390" y="1827"/>
                      <a:pt x="53366" y="3054"/>
                      <a:pt x="52319" y="4268"/>
                    </a:cubicBezTo>
                    <a:lnTo>
                      <a:pt x="52521" y="3958"/>
                    </a:lnTo>
                    <a:cubicBezTo>
                      <a:pt x="53541" y="2401"/>
                      <a:pt x="52099" y="884"/>
                      <a:pt x="50562" y="884"/>
                    </a:cubicBezTo>
                    <a:cubicBezTo>
                      <a:pt x="50054" y="884"/>
                      <a:pt x="49536" y="1050"/>
                      <a:pt x="49092" y="1434"/>
                    </a:cubicBezTo>
                    <a:cubicBezTo>
                      <a:pt x="45663" y="4399"/>
                      <a:pt x="42210" y="7387"/>
                      <a:pt x="38484" y="10007"/>
                    </a:cubicBezTo>
                    <a:cubicBezTo>
                      <a:pt x="39448" y="8911"/>
                      <a:pt x="40436" y="7828"/>
                      <a:pt x="41472" y="6780"/>
                    </a:cubicBezTo>
                    <a:cubicBezTo>
                      <a:pt x="42827" y="5416"/>
                      <a:pt x="41608" y="3170"/>
                      <a:pt x="39931" y="3170"/>
                    </a:cubicBezTo>
                    <a:cubicBezTo>
                      <a:pt x="39574" y="3170"/>
                      <a:pt x="39196" y="3272"/>
                      <a:pt x="38817" y="3506"/>
                    </a:cubicBezTo>
                    <a:cubicBezTo>
                      <a:pt x="38472" y="3720"/>
                      <a:pt x="38138" y="3947"/>
                      <a:pt x="37817" y="4173"/>
                    </a:cubicBezTo>
                    <a:cubicBezTo>
                      <a:pt x="38014" y="2979"/>
                      <a:pt x="37108" y="1704"/>
                      <a:pt x="35752" y="1704"/>
                    </a:cubicBezTo>
                    <a:cubicBezTo>
                      <a:pt x="35552" y="1704"/>
                      <a:pt x="35343" y="1732"/>
                      <a:pt x="35126" y="1792"/>
                    </a:cubicBezTo>
                    <a:cubicBezTo>
                      <a:pt x="32864" y="2399"/>
                      <a:pt x="30816" y="3435"/>
                      <a:pt x="28875" y="4649"/>
                    </a:cubicBezTo>
                    <a:cubicBezTo>
                      <a:pt x="29030" y="4518"/>
                      <a:pt x="29185" y="4387"/>
                      <a:pt x="29340" y="4256"/>
                    </a:cubicBezTo>
                    <a:cubicBezTo>
                      <a:pt x="30880" y="2964"/>
                      <a:pt x="29476" y="743"/>
                      <a:pt x="27765" y="743"/>
                    </a:cubicBezTo>
                    <a:cubicBezTo>
                      <a:pt x="27426" y="743"/>
                      <a:pt x="27075" y="831"/>
                      <a:pt x="26732" y="1030"/>
                    </a:cubicBezTo>
                    <a:lnTo>
                      <a:pt x="19577" y="5173"/>
                    </a:lnTo>
                    <a:cubicBezTo>
                      <a:pt x="18993" y="5506"/>
                      <a:pt x="18410" y="5852"/>
                      <a:pt x="17838" y="6185"/>
                    </a:cubicBezTo>
                    <a:cubicBezTo>
                      <a:pt x="18445" y="5482"/>
                      <a:pt x="19112" y="4804"/>
                      <a:pt x="19803" y="4149"/>
                    </a:cubicBezTo>
                    <a:cubicBezTo>
                      <a:pt x="19839" y="4152"/>
                      <a:pt x="19875" y="4153"/>
                      <a:pt x="19911" y="4153"/>
                    </a:cubicBezTo>
                    <a:cubicBezTo>
                      <a:pt x="20316" y="4153"/>
                      <a:pt x="20720" y="3966"/>
                      <a:pt x="20993" y="3518"/>
                    </a:cubicBezTo>
                    <a:lnTo>
                      <a:pt x="21732" y="2315"/>
                    </a:lnTo>
                    <a:cubicBezTo>
                      <a:pt x="22442" y="1161"/>
                      <a:pt x="21427" y="113"/>
                      <a:pt x="20279" y="113"/>
                    </a:cubicBezTo>
                    <a:cubicBezTo>
                      <a:pt x="20042" y="113"/>
                      <a:pt x="19799" y="158"/>
                      <a:pt x="19565" y="256"/>
                    </a:cubicBezTo>
                    <a:cubicBezTo>
                      <a:pt x="15338" y="2065"/>
                      <a:pt x="12397" y="6078"/>
                      <a:pt x="10802" y="10090"/>
                    </a:cubicBezTo>
                    <a:cubicBezTo>
                      <a:pt x="10480" y="10900"/>
                      <a:pt x="11016" y="11912"/>
                      <a:pt x="11754" y="12317"/>
                    </a:cubicBezTo>
                    <a:cubicBezTo>
                      <a:pt x="12298" y="12619"/>
                      <a:pt x="12834" y="12743"/>
                      <a:pt x="13363" y="12743"/>
                    </a:cubicBezTo>
                    <a:cubicBezTo>
                      <a:pt x="14061" y="12743"/>
                      <a:pt x="14745" y="12526"/>
                      <a:pt x="15409" y="12221"/>
                    </a:cubicBezTo>
                    <a:lnTo>
                      <a:pt x="15409" y="12221"/>
                    </a:lnTo>
                    <a:cubicBezTo>
                      <a:pt x="15302" y="12376"/>
                      <a:pt x="15183" y="12531"/>
                      <a:pt x="15076" y="12686"/>
                    </a:cubicBezTo>
                    <a:cubicBezTo>
                      <a:pt x="14080" y="14148"/>
                      <a:pt x="15477" y="15796"/>
                      <a:pt x="17063" y="15796"/>
                    </a:cubicBezTo>
                    <a:cubicBezTo>
                      <a:pt x="17221" y="15796"/>
                      <a:pt x="17381" y="15780"/>
                      <a:pt x="17541" y="15746"/>
                    </a:cubicBezTo>
                    <a:cubicBezTo>
                      <a:pt x="19910" y="15246"/>
                      <a:pt x="22041" y="14222"/>
                      <a:pt x="24053" y="12995"/>
                    </a:cubicBezTo>
                    <a:lnTo>
                      <a:pt x="24053" y="12995"/>
                    </a:lnTo>
                    <a:cubicBezTo>
                      <a:pt x="22898" y="14353"/>
                      <a:pt x="21827" y="15758"/>
                      <a:pt x="20874" y="17246"/>
                    </a:cubicBezTo>
                    <a:cubicBezTo>
                      <a:pt x="20757" y="17226"/>
                      <a:pt x="20636" y="17215"/>
                      <a:pt x="20512" y="17215"/>
                    </a:cubicBezTo>
                    <a:cubicBezTo>
                      <a:pt x="20046" y="17215"/>
                      <a:pt x="19542" y="17365"/>
                      <a:pt x="19053" y="17722"/>
                    </a:cubicBezTo>
                    <a:cubicBezTo>
                      <a:pt x="17850" y="18627"/>
                      <a:pt x="16659" y="19544"/>
                      <a:pt x="15457" y="20449"/>
                    </a:cubicBezTo>
                    <a:cubicBezTo>
                      <a:pt x="15600" y="20258"/>
                      <a:pt x="15743" y="20068"/>
                      <a:pt x="15897" y="19877"/>
                    </a:cubicBezTo>
                    <a:cubicBezTo>
                      <a:pt x="16588" y="19056"/>
                      <a:pt x="16743" y="17924"/>
                      <a:pt x="15897" y="17115"/>
                    </a:cubicBezTo>
                    <a:cubicBezTo>
                      <a:pt x="15496" y="16731"/>
                      <a:pt x="14993" y="16552"/>
                      <a:pt x="14486" y="16552"/>
                    </a:cubicBezTo>
                    <a:cubicBezTo>
                      <a:pt x="13955" y="16552"/>
                      <a:pt x="13419" y="16749"/>
                      <a:pt x="12992" y="17115"/>
                    </a:cubicBezTo>
                    <a:cubicBezTo>
                      <a:pt x="11099" y="18746"/>
                      <a:pt x="9182" y="20341"/>
                      <a:pt x="7230" y="21913"/>
                    </a:cubicBezTo>
                    <a:cubicBezTo>
                      <a:pt x="6765" y="22282"/>
                      <a:pt x="6301" y="22663"/>
                      <a:pt x="5837" y="23032"/>
                    </a:cubicBezTo>
                    <a:cubicBezTo>
                      <a:pt x="5872" y="22973"/>
                      <a:pt x="5896" y="22901"/>
                      <a:pt x="5932" y="22842"/>
                    </a:cubicBezTo>
                    <a:cubicBezTo>
                      <a:pt x="6337" y="22151"/>
                      <a:pt x="6777" y="21496"/>
                      <a:pt x="7289" y="20889"/>
                    </a:cubicBezTo>
                    <a:cubicBezTo>
                      <a:pt x="7599" y="20532"/>
                      <a:pt x="7920" y="20187"/>
                      <a:pt x="8266" y="19865"/>
                    </a:cubicBezTo>
                    <a:cubicBezTo>
                      <a:pt x="8373" y="19746"/>
                      <a:pt x="8599" y="19615"/>
                      <a:pt x="8670" y="19484"/>
                    </a:cubicBezTo>
                    <a:cubicBezTo>
                      <a:pt x="8682" y="19472"/>
                      <a:pt x="8682" y="19472"/>
                      <a:pt x="8682" y="19460"/>
                    </a:cubicBezTo>
                    <a:cubicBezTo>
                      <a:pt x="8863" y="19550"/>
                      <a:pt x="9047" y="19590"/>
                      <a:pt x="9227" y="19590"/>
                    </a:cubicBezTo>
                    <a:cubicBezTo>
                      <a:pt x="10366" y="19590"/>
                      <a:pt x="11350" y="17987"/>
                      <a:pt x="10302" y="17103"/>
                    </a:cubicBezTo>
                    <a:cubicBezTo>
                      <a:pt x="9771" y="16663"/>
                      <a:pt x="9221" y="16481"/>
                      <a:pt x="8670" y="16481"/>
                    </a:cubicBezTo>
                    <a:cubicBezTo>
                      <a:pt x="6820" y="16481"/>
                      <a:pt x="4967" y="18534"/>
                      <a:pt x="3884" y="19782"/>
                    </a:cubicBezTo>
                    <a:cubicBezTo>
                      <a:pt x="2205" y="21734"/>
                      <a:pt x="836" y="24056"/>
                      <a:pt x="253" y="26545"/>
                    </a:cubicBezTo>
                    <a:cubicBezTo>
                      <a:pt x="1" y="27631"/>
                      <a:pt x="761" y="29004"/>
                      <a:pt x="2056" y="29004"/>
                    </a:cubicBezTo>
                    <a:cubicBezTo>
                      <a:pt x="2109" y="29004"/>
                      <a:pt x="2163" y="29002"/>
                      <a:pt x="2217" y="28997"/>
                    </a:cubicBezTo>
                    <a:cubicBezTo>
                      <a:pt x="3420" y="28902"/>
                      <a:pt x="4479" y="28521"/>
                      <a:pt x="5456" y="28009"/>
                    </a:cubicBezTo>
                    <a:lnTo>
                      <a:pt x="5456" y="28009"/>
                    </a:lnTo>
                    <a:cubicBezTo>
                      <a:pt x="5420" y="28092"/>
                      <a:pt x="5372" y="28164"/>
                      <a:pt x="5325" y="28235"/>
                    </a:cubicBezTo>
                    <a:cubicBezTo>
                      <a:pt x="4848" y="29104"/>
                      <a:pt x="5015" y="30176"/>
                      <a:pt x="5861" y="30771"/>
                    </a:cubicBezTo>
                    <a:cubicBezTo>
                      <a:pt x="6248" y="31049"/>
                      <a:pt x="6658" y="31174"/>
                      <a:pt x="7067" y="31174"/>
                    </a:cubicBezTo>
                    <a:cubicBezTo>
                      <a:pt x="7589" y="31174"/>
                      <a:pt x="8108" y="30970"/>
                      <a:pt x="8575" y="30616"/>
                    </a:cubicBezTo>
                    <a:cubicBezTo>
                      <a:pt x="9587" y="29866"/>
                      <a:pt x="10599" y="29092"/>
                      <a:pt x="11611" y="28330"/>
                    </a:cubicBezTo>
                    <a:lnTo>
                      <a:pt x="11611" y="28330"/>
                    </a:lnTo>
                    <a:cubicBezTo>
                      <a:pt x="11349" y="28854"/>
                      <a:pt x="11099" y="29390"/>
                      <a:pt x="10873" y="29926"/>
                    </a:cubicBezTo>
                    <a:cubicBezTo>
                      <a:pt x="10563" y="30640"/>
                      <a:pt x="11028" y="31581"/>
                      <a:pt x="11611" y="32010"/>
                    </a:cubicBezTo>
                    <a:cubicBezTo>
                      <a:pt x="12003" y="32284"/>
                      <a:pt x="12424" y="32411"/>
                      <a:pt x="12854" y="32411"/>
                    </a:cubicBezTo>
                    <a:cubicBezTo>
                      <a:pt x="13207" y="32411"/>
                      <a:pt x="13567" y="32325"/>
                      <a:pt x="13921" y="32164"/>
                    </a:cubicBezTo>
                    <a:cubicBezTo>
                      <a:pt x="15588" y="31402"/>
                      <a:pt x="17124" y="30438"/>
                      <a:pt x="18600" y="29390"/>
                    </a:cubicBezTo>
                    <a:lnTo>
                      <a:pt x="18600" y="29390"/>
                    </a:lnTo>
                    <a:cubicBezTo>
                      <a:pt x="18481" y="29581"/>
                      <a:pt x="18362" y="29759"/>
                      <a:pt x="18255" y="29938"/>
                    </a:cubicBezTo>
                    <a:cubicBezTo>
                      <a:pt x="17437" y="31266"/>
                      <a:pt x="18641" y="32983"/>
                      <a:pt x="20070" y="32983"/>
                    </a:cubicBezTo>
                    <a:cubicBezTo>
                      <a:pt x="20409" y="32983"/>
                      <a:pt x="20760" y="32886"/>
                      <a:pt x="21101" y="32664"/>
                    </a:cubicBezTo>
                    <a:cubicBezTo>
                      <a:pt x="22875" y="31498"/>
                      <a:pt x="24660" y="30319"/>
                      <a:pt x="26423" y="29128"/>
                    </a:cubicBezTo>
                    <a:lnTo>
                      <a:pt x="26423" y="29128"/>
                    </a:lnTo>
                    <a:cubicBezTo>
                      <a:pt x="26208" y="29819"/>
                      <a:pt x="26399" y="30616"/>
                      <a:pt x="26935" y="31117"/>
                    </a:cubicBezTo>
                    <a:cubicBezTo>
                      <a:pt x="27089" y="31271"/>
                      <a:pt x="27256" y="31378"/>
                      <a:pt x="27435" y="31462"/>
                    </a:cubicBezTo>
                    <a:cubicBezTo>
                      <a:pt x="27161" y="31736"/>
                      <a:pt x="26887" y="32010"/>
                      <a:pt x="26613" y="32271"/>
                    </a:cubicBezTo>
                    <a:cubicBezTo>
                      <a:pt x="24911" y="33926"/>
                      <a:pt x="23208" y="35569"/>
                      <a:pt x="21505" y="37213"/>
                    </a:cubicBezTo>
                    <a:cubicBezTo>
                      <a:pt x="20815" y="37891"/>
                      <a:pt x="20755" y="38951"/>
                      <a:pt x="21351" y="39689"/>
                    </a:cubicBezTo>
                    <a:cubicBezTo>
                      <a:pt x="21716" y="40142"/>
                      <a:pt x="22347" y="40441"/>
                      <a:pt x="22967" y="40441"/>
                    </a:cubicBezTo>
                    <a:cubicBezTo>
                      <a:pt x="23276" y="40441"/>
                      <a:pt x="23582" y="40367"/>
                      <a:pt x="23851" y="40201"/>
                    </a:cubicBezTo>
                    <a:lnTo>
                      <a:pt x="23851" y="40201"/>
                    </a:lnTo>
                    <a:cubicBezTo>
                      <a:pt x="23577" y="40534"/>
                      <a:pt x="23303" y="40868"/>
                      <a:pt x="23029" y="41201"/>
                    </a:cubicBezTo>
                    <a:cubicBezTo>
                      <a:pt x="23029" y="41201"/>
                      <a:pt x="23017" y="41213"/>
                      <a:pt x="23017" y="41213"/>
                    </a:cubicBezTo>
                    <a:cubicBezTo>
                      <a:pt x="22922" y="41332"/>
                      <a:pt x="22827" y="41451"/>
                      <a:pt x="22732" y="41570"/>
                    </a:cubicBezTo>
                    <a:cubicBezTo>
                      <a:pt x="22184" y="42249"/>
                      <a:pt x="22541" y="43356"/>
                      <a:pt x="23196" y="43820"/>
                    </a:cubicBezTo>
                    <a:cubicBezTo>
                      <a:pt x="23363" y="43940"/>
                      <a:pt x="23541" y="44023"/>
                      <a:pt x="23732" y="44082"/>
                    </a:cubicBezTo>
                    <a:cubicBezTo>
                      <a:pt x="23666" y="45072"/>
                      <a:pt x="24645" y="45718"/>
                      <a:pt x="25627" y="45718"/>
                    </a:cubicBezTo>
                    <a:cubicBezTo>
                      <a:pt x="26075" y="45718"/>
                      <a:pt x="26524" y="45583"/>
                      <a:pt x="26875" y="45285"/>
                    </a:cubicBezTo>
                    <a:cubicBezTo>
                      <a:pt x="27101" y="45094"/>
                      <a:pt x="27327" y="44892"/>
                      <a:pt x="27542" y="44690"/>
                    </a:cubicBezTo>
                    <a:cubicBezTo>
                      <a:pt x="27613" y="44821"/>
                      <a:pt x="27697" y="44940"/>
                      <a:pt x="27792" y="45047"/>
                    </a:cubicBezTo>
                    <a:cubicBezTo>
                      <a:pt x="27321" y="46354"/>
                      <a:pt x="28484" y="47445"/>
                      <a:pt x="29757" y="47445"/>
                    </a:cubicBezTo>
                    <a:cubicBezTo>
                      <a:pt x="30224" y="47445"/>
                      <a:pt x="30704" y="47299"/>
                      <a:pt x="31126" y="46964"/>
                    </a:cubicBezTo>
                    <a:cubicBezTo>
                      <a:pt x="32269" y="46059"/>
                      <a:pt x="33400" y="45142"/>
                      <a:pt x="34507" y="44213"/>
                    </a:cubicBezTo>
                    <a:lnTo>
                      <a:pt x="34507" y="44213"/>
                    </a:lnTo>
                    <a:cubicBezTo>
                      <a:pt x="34197" y="44809"/>
                      <a:pt x="33924" y="45428"/>
                      <a:pt x="33697" y="46071"/>
                    </a:cubicBezTo>
                    <a:cubicBezTo>
                      <a:pt x="33201" y="47482"/>
                      <a:pt x="34468" y="48518"/>
                      <a:pt x="35755" y="48518"/>
                    </a:cubicBezTo>
                    <a:cubicBezTo>
                      <a:pt x="36260" y="48518"/>
                      <a:pt x="36768" y="48359"/>
                      <a:pt x="37174" y="48000"/>
                    </a:cubicBezTo>
                    <a:cubicBezTo>
                      <a:pt x="38734" y="46595"/>
                      <a:pt x="40305" y="45202"/>
                      <a:pt x="41865" y="43797"/>
                    </a:cubicBezTo>
                    <a:lnTo>
                      <a:pt x="41865" y="43797"/>
                    </a:lnTo>
                    <a:cubicBezTo>
                      <a:pt x="41508" y="44499"/>
                      <a:pt x="41151" y="45190"/>
                      <a:pt x="40793" y="45892"/>
                    </a:cubicBezTo>
                    <a:cubicBezTo>
                      <a:pt x="40031" y="47369"/>
                      <a:pt x="40996" y="48714"/>
                      <a:pt x="42615" y="48916"/>
                    </a:cubicBezTo>
                    <a:cubicBezTo>
                      <a:pt x="42760" y="48935"/>
                      <a:pt x="42904" y="48944"/>
                      <a:pt x="43045" y="48944"/>
                    </a:cubicBezTo>
                    <a:cubicBezTo>
                      <a:pt x="44454" y="48944"/>
                      <a:pt x="45660" y="48062"/>
                      <a:pt x="46699" y="47023"/>
                    </a:cubicBezTo>
                    <a:lnTo>
                      <a:pt x="46699" y="47023"/>
                    </a:lnTo>
                    <a:cubicBezTo>
                      <a:pt x="46169" y="48468"/>
                      <a:pt x="47206" y="49827"/>
                      <a:pt x="48636" y="49827"/>
                    </a:cubicBezTo>
                    <a:cubicBezTo>
                      <a:pt x="48974" y="49827"/>
                      <a:pt x="49333" y="49751"/>
                      <a:pt x="49699" y="49583"/>
                    </a:cubicBezTo>
                    <a:cubicBezTo>
                      <a:pt x="52176" y="48452"/>
                      <a:pt x="53509" y="46309"/>
                      <a:pt x="54795" y="44178"/>
                    </a:cubicBezTo>
                    <a:cubicBezTo>
                      <a:pt x="54915" y="44214"/>
                      <a:pt x="55042" y="44235"/>
                      <a:pt x="55173" y="44235"/>
                    </a:cubicBezTo>
                    <a:cubicBezTo>
                      <a:pt x="55381" y="44235"/>
                      <a:pt x="55600" y="44183"/>
                      <a:pt x="55819" y="44059"/>
                    </a:cubicBezTo>
                    <a:cubicBezTo>
                      <a:pt x="55843" y="44035"/>
                      <a:pt x="55867" y="44023"/>
                      <a:pt x="55891" y="43999"/>
                    </a:cubicBezTo>
                    <a:lnTo>
                      <a:pt x="55891" y="43999"/>
                    </a:lnTo>
                    <a:cubicBezTo>
                      <a:pt x="55605" y="44749"/>
                      <a:pt x="55319" y="45487"/>
                      <a:pt x="55057" y="46237"/>
                    </a:cubicBezTo>
                    <a:cubicBezTo>
                      <a:pt x="54783" y="47035"/>
                      <a:pt x="55236" y="48023"/>
                      <a:pt x="55986" y="48416"/>
                    </a:cubicBezTo>
                    <a:cubicBezTo>
                      <a:pt x="56414" y="48644"/>
                      <a:pt x="56820" y="48743"/>
                      <a:pt x="57205" y="48743"/>
                    </a:cubicBezTo>
                    <a:cubicBezTo>
                      <a:pt x="58973" y="48743"/>
                      <a:pt x="60308" y="46664"/>
                      <a:pt x="61403" y="45452"/>
                    </a:cubicBezTo>
                    <a:cubicBezTo>
                      <a:pt x="62725" y="43987"/>
                      <a:pt x="64046" y="42511"/>
                      <a:pt x="65380" y="41034"/>
                    </a:cubicBezTo>
                    <a:cubicBezTo>
                      <a:pt x="66082" y="40249"/>
                      <a:pt x="66189" y="39094"/>
                      <a:pt x="65380" y="38320"/>
                    </a:cubicBezTo>
                    <a:cubicBezTo>
                      <a:pt x="65003" y="37966"/>
                      <a:pt x="64449" y="37771"/>
                      <a:pt x="63900" y="37771"/>
                    </a:cubicBezTo>
                    <a:cubicBezTo>
                      <a:pt x="63563" y="37771"/>
                      <a:pt x="63229" y="37844"/>
                      <a:pt x="62939" y="37998"/>
                    </a:cubicBezTo>
                    <a:cubicBezTo>
                      <a:pt x="63141" y="37617"/>
                      <a:pt x="63344" y="37236"/>
                      <a:pt x="63546" y="36855"/>
                    </a:cubicBezTo>
                    <a:cubicBezTo>
                      <a:pt x="64034" y="35962"/>
                      <a:pt x="64630" y="34962"/>
                      <a:pt x="64737" y="33938"/>
                    </a:cubicBezTo>
                    <a:cubicBezTo>
                      <a:pt x="64856" y="33957"/>
                      <a:pt x="64977" y="33967"/>
                      <a:pt x="65099" y="33967"/>
                    </a:cubicBezTo>
                    <a:cubicBezTo>
                      <a:pt x="65586" y="33967"/>
                      <a:pt x="66087" y="33807"/>
                      <a:pt x="66535" y="33426"/>
                    </a:cubicBezTo>
                    <a:lnTo>
                      <a:pt x="69952" y="30521"/>
                    </a:lnTo>
                    <a:cubicBezTo>
                      <a:pt x="70090" y="31506"/>
                      <a:pt x="71118" y="32268"/>
                      <a:pt x="72196" y="32268"/>
                    </a:cubicBezTo>
                    <a:cubicBezTo>
                      <a:pt x="72696" y="32268"/>
                      <a:pt x="73206" y="32104"/>
                      <a:pt x="73643" y="31724"/>
                    </a:cubicBezTo>
                    <a:lnTo>
                      <a:pt x="75203" y="30366"/>
                    </a:lnTo>
                    <a:cubicBezTo>
                      <a:pt x="75369" y="30616"/>
                      <a:pt x="75595" y="30843"/>
                      <a:pt x="75905" y="31021"/>
                    </a:cubicBezTo>
                    <a:cubicBezTo>
                      <a:pt x="76225" y="31197"/>
                      <a:pt x="76607" y="31285"/>
                      <a:pt x="76992" y="31285"/>
                    </a:cubicBezTo>
                    <a:cubicBezTo>
                      <a:pt x="77754" y="31285"/>
                      <a:pt x="78530" y="30943"/>
                      <a:pt x="78870" y="30271"/>
                    </a:cubicBezTo>
                    <a:cubicBezTo>
                      <a:pt x="79858" y="28342"/>
                      <a:pt x="80846" y="26414"/>
                      <a:pt x="81834" y="24473"/>
                    </a:cubicBezTo>
                    <a:cubicBezTo>
                      <a:pt x="82525" y="23127"/>
                      <a:pt x="81668" y="21794"/>
                      <a:pt x="80465" y="21472"/>
                    </a:cubicBezTo>
                    <a:cubicBezTo>
                      <a:pt x="80477" y="21461"/>
                      <a:pt x="80489" y="21437"/>
                      <a:pt x="80501" y="21425"/>
                    </a:cubicBezTo>
                    <a:cubicBezTo>
                      <a:pt x="81505" y="19899"/>
                      <a:pt x="80096" y="18434"/>
                      <a:pt x="78584" y="18434"/>
                    </a:cubicBezTo>
                    <a:cubicBezTo>
                      <a:pt x="78197" y="18434"/>
                      <a:pt x="77803" y="18530"/>
                      <a:pt x="77441" y="18746"/>
                    </a:cubicBezTo>
                    <a:cubicBezTo>
                      <a:pt x="77453" y="18234"/>
                      <a:pt x="77274" y="17734"/>
                      <a:pt x="76846" y="17329"/>
                    </a:cubicBezTo>
                    <a:cubicBezTo>
                      <a:pt x="76432" y="16933"/>
                      <a:pt x="75889" y="16740"/>
                      <a:pt x="75346" y="16740"/>
                    </a:cubicBezTo>
                    <a:cubicBezTo>
                      <a:pt x="74794" y="16740"/>
                      <a:pt x="74241" y="16939"/>
                      <a:pt x="73821" y="17329"/>
                    </a:cubicBezTo>
                    <a:cubicBezTo>
                      <a:pt x="72631" y="18424"/>
                      <a:pt x="71428" y="19532"/>
                      <a:pt x="70214" y="20627"/>
                    </a:cubicBezTo>
                    <a:cubicBezTo>
                      <a:pt x="70488" y="20246"/>
                      <a:pt x="70750" y="19853"/>
                      <a:pt x="71012" y="19472"/>
                    </a:cubicBezTo>
                    <a:cubicBezTo>
                      <a:pt x="71994" y="18043"/>
                      <a:pt x="70536" y="16412"/>
                      <a:pt x="69068" y="16412"/>
                    </a:cubicBezTo>
                    <a:cubicBezTo>
                      <a:pt x="68580" y="16412"/>
                      <a:pt x="68091" y="16592"/>
                      <a:pt x="67690" y="17020"/>
                    </a:cubicBezTo>
                    <a:cubicBezTo>
                      <a:pt x="67225" y="17508"/>
                      <a:pt x="66773" y="18008"/>
                      <a:pt x="66309" y="18496"/>
                    </a:cubicBezTo>
                    <a:cubicBezTo>
                      <a:pt x="66225" y="17865"/>
                      <a:pt x="65832" y="17246"/>
                      <a:pt x="65273" y="16936"/>
                    </a:cubicBezTo>
                    <a:cubicBezTo>
                      <a:pt x="64935" y="16745"/>
                      <a:pt x="64590" y="16665"/>
                      <a:pt x="64255" y="16665"/>
                    </a:cubicBezTo>
                    <a:cubicBezTo>
                      <a:pt x="64153" y="16665"/>
                      <a:pt x="64051" y="16672"/>
                      <a:pt x="63951" y="16686"/>
                    </a:cubicBezTo>
                    <a:cubicBezTo>
                      <a:pt x="64023" y="16460"/>
                      <a:pt x="64082" y="16234"/>
                      <a:pt x="64154" y="16019"/>
                    </a:cubicBezTo>
                    <a:cubicBezTo>
                      <a:pt x="64261" y="15638"/>
                      <a:pt x="64261" y="15293"/>
                      <a:pt x="64165" y="14996"/>
                    </a:cubicBezTo>
                    <a:cubicBezTo>
                      <a:pt x="64189" y="14936"/>
                      <a:pt x="64225" y="14888"/>
                      <a:pt x="64249" y="14829"/>
                    </a:cubicBezTo>
                    <a:cubicBezTo>
                      <a:pt x="65130" y="12483"/>
                      <a:pt x="66023" y="10138"/>
                      <a:pt x="66904" y="7780"/>
                    </a:cubicBezTo>
                    <a:cubicBezTo>
                      <a:pt x="67456" y="6347"/>
                      <a:pt x="66067" y="5179"/>
                      <a:pt x="64705" y="5179"/>
                    </a:cubicBezTo>
                    <a:cubicBezTo>
                      <a:pt x="64539" y="5179"/>
                      <a:pt x="64374" y="5196"/>
                      <a:pt x="64213" y="5232"/>
                    </a:cubicBezTo>
                    <a:cubicBezTo>
                      <a:pt x="64487" y="4566"/>
                      <a:pt x="64701" y="3863"/>
                      <a:pt x="64808" y="3137"/>
                    </a:cubicBezTo>
                    <a:cubicBezTo>
                      <a:pt x="64951" y="2208"/>
                      <a:pt x="64713" y="1291"/>
                      <a:pt x="63808" y="791"/>
                    </a:cubicBezTo>
                    <a:cubicBezTo>
                      <a:pt x="63474" y="603"/>
                      <a:pt x="63098" y="514"/>
                      <a:pt x="62722" y="514"/>
                    </a:cubicBezTo>
                    <a:cubicBezTo>
                      <a:pt x="62146" y="514"/>
                      <a:pt x="61571" y="724"/>
                      <a:pt x="61153" y="1113"/>
                    </a:cubicBezTo>
                    <a:cubicBezTo>
                      <a:pt x="60344" y="1863"/>
                      <a:pt x="59582" y="2661"/>
                      <a:pt x="58843" y="3494"/>
                    </a:cubicBezTo>
                    <a:cubicBezTo>
                      <a:pt x="58927" y="3208"/>
                      <a:pt x="58998" y="2923"/>
                      <a:pt x="59058" y="2625"/>
                    </a:cubicBezTo>
                    <a:cubicBezTo>
                      <a:pt x="59236" y="1708"/>
                      <a:pt x="58939" y="768"/>
                      <a:pt x="58058" y="279"/>
                    </a:cubicBezTo>
                    <a:cubicBezTo>
                      <a:pt x="57732" y="99"/>
                      <a:pt x="57316" y="1"/>
                      <a:pt x="5689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" name="Google Shape;1180;p37"/>
              <p:cNvSpPr/>
              <p:nvPr/>
            </p:nvSpPr>
            <p:spPr>
              <a:xfrm>
                <a:off x="2118048" y="2832623"/>
                <a:ext cx="1088711" cy="667944"/>
              </a:xfrm>
              <a:custGeom>
                <a:avLst/>
                <a:gdLst/>
                <a:ahLst/>
                <a:cxnLst/>
                <a:rect l="l" t="t" r="r" b="b"/>
                <a:pathLst>
                  <a:path w="82525" h="49828" extrusionOk="0">
                    <a:moveTo>
                      <a:pt x="63463" y="14936"/>
                    </a:moveTo>
                    <a:cubicBezTo>
                      <a:pt x="63499" y="15007"/>
                      <a:pt x="63534" y="15055"/>
                      <a:pt x="63570" y="15115"/>
                    </a:cubicBezTo>
                    <a:cubicBezTo>
                      <a:pt x="63511" y="15079"/>
                      <a:pt x="63439" y="15055"/>
                      <a:pt x="63380" y="15019"/>
                    </a:cubicBezTo>
                    <a:cubicBezTo>
                      <a:pt x="63415" y="14996"/>
                      <a:pt x="63439" y="14972"/>
                      <a:pt x="63463" y="14936"/>
                    </a:cubicBezTo>
                    <a:close/>
                    <a:moveTo>
                      <a:pt x="42663" y="30640"/>
                    </a:moveTo>
                    <a:cubicBezTo>
                      <a:pt x="42651" y="30652"/>
                      <a:pt x="42639" y="30664"/>
                      <a:pt x="42627" y="30676"/>
                    </a:cubicBezTo>
                    <a:cubicBezTo>
                      <a:pt x="42627" y="30676"/>
                      <a:pt x="42627" y="30664"/>
                      <a:pt x="42627" y="30664"/>
                    </a:cubicBezTo>
                    <a:cubicBezTo>
                      <a:pt x="42639" y="30652"/>
                      <a:pt x="42651" y="30640"/>
                      <a:pt x="42663" y="30640"/>
                    </a:cubicBezTo>
                    <a:close/>
                    <a:moveTo>
                      <a:pt x="56898" y="1"/>
                    </a:moveTo>
                    <a:cubicBezTo>
                      <a:pt x="56324" y="1"/>
                      <a:pt x="55747" y="187"/>
                      <a:pt x="55402" y="601"/>
                    </a:cubicBezTo>
                    <a:cubicBezTo>
                      <a:pt x="54390" y="1827"/>
                      <a:pt x="53366" y="3054"/>
                      <a:pt x="52319" y="4268"/>
                    </a:cubicBezTo>
                    <a:lnTo>
                      <a:pt x="52521" y="3958"/>
                    </a:lnTo>
                    <a:cubicBezTo>
                      <a:pt x="53541" y="2401"/>
                      <a:pt x="52099" y="884"/>
                      <a:pt x="50562" y="884"/>
                    </a:cubicBezTo>
                    <a:cubicBezTo>
                      <a:pt x="50054" y="884"/>
                      <a:pt x="49536" y="1050"/>
                      <a:pt x="49092" y="1434"/>
                    </a:cubicBezTo>
                    <a:cubicBezTo>
                      <a:pt x="45663" y="4399"/>
                      <a:pt x="42210" y="7387"/>
                      <a:pt x="38484" y="10007"/>
                    </a:cubicBezTo>
                    <a:cubicBezTo>
                      <a:pt x="39448" y="8911"/>
                      <a:pt x="40436" y="7828"/>
                      <a:pt x="41472" y="6780"/>
                    </a:cubicBezTo>
                    <a:cubicBezTo>
                      <a:pt x="42827" y="5416"/>
                      <a:pt x="41608" y="3170"/>
                      <a:pt x="39931" y="3170"/>
                    </a:cubicBezTo>
                    <a:cubicBezTo>
                      <a:pt x="39574" y="3170"/>
                      <a:pt x="39196" y="3272"/>
                      <a:pt x="38817" y="3506"/>
                    </a:cubicBezTo>
                    <a:cubicBezTo>
                      <a:pt x="38472" y="3720"/>
                      <a:pt x="38138" y="3947"/>
                      <a:pt x="37817" y="4173"/>
                    </a:cubicBezTo>
                    <a:cubicBezTo>
                      <a:pt x="38014" y="2979"/>
                      <a:pt x="37108" y="1704"/>
                      <a:pt x="35752" y="1704"/>
                    </a:cubicBezTo>
                    <a:cubicBezTo>
                      <a:pt x="35552" y="1704"/>
                      <a:pt x="35343" y="1732"/>
                      <a:pt x="35126" y="1792"/>
                    </a:cubicBezTo>
                    <a:cubicBezTo>
                      <a:pt x="32864" y="2399"/>
                      <a:pt x="30816" y="3435"/>
                      <a:pt x="28875" y="4649"/>
                    </a:cubicBezTo>
                    <a:cubicBezTo>
                      <a:pt x="29030" y="4518"/>
                      <a:pt x="29185" y="4387"/>
                      <a:pt x="29340" y="4256"/>
                    </a:cubicBezTo>
                    <a:cubicBezTo>
                      <a:pt x="30880" y="2964"/>
                      <a:pt x="29476" y="743"/>
                      <a:pt x="27765" y="743"/>
                    </a:cubicBezTo>
                    <a:cubicBezTo>
                      <a:pt x="27426" y="743"/>
                      <a:pt x="27075" y="831"/>
                      <a:pt x="26732" y="1030"/>
                    </a:cubicBezTo>
                    <a:lnTo>
                      <a:pt x="19577" y="5173"/>
                    </a:lnTo>
                    <a:cubicBezTo>
                      <a:pt x="18993" y="5506"/>
                      <a:pt x="18410" y="5852"/>
                      <a:pt x="17838" y="6185"/>
                    </a:cubicBezTo>
                    <a:cubicBezTo>
                      <a:pt x="18445" y="5482"/>
                      <a:pt x="19112" y="4804"/>
                      <a:pt x="19803" y="4149"/>
                    </a:cubicBezTo>
                    <a:cubicBezTo>
                      <a:pt x="19839" y="4152"/>
                      <a:pt x="19875" y="4153"/>
                      <a:pt x="19911" y="4153"/>
                    </a:cubicBezTo>
                    <a:cubicBezTo>
                      <a:pt x="20316" y="4153"/>
                      <a:pt x="20720" y="3966"/>
                      <a:pt x="20993" y="3518"/>
                    </a:cubicBezTo>
                    <a:lnTo>
                      <a:pt x="21732" y="2315"/>
                    </a:lnTo>
                    <a:cubicBezTo>
                      <a:pt x="22442" y="1161"/>
                      <a:pt x="21427" y="113"/>
                      <a:pt x="20279" y="113"/>
                    </a:cubicBezTo>
                    <a:cubicBezTo>
                      <a:pt x="20042" y="113"/>
                      <a:pt x="19799" y="158"/>
                      <a:pt x="19565" y="256"/>
                    </a:cubicBezTo>
                    <a:cubicBezTo>
                      <a:pt x="15338" y="2065"/>
                      <a:pt x="12397" y="6078"/>
                      <a:pt x="10802" y="10090"/>
                    </a:cubicBezTo>
                    <a:cubicBezTo>
                      <a:pt x="10480" y="10900"/>
                      <a:pt x="11016" y="11912"/>
                      <a:pt x="11754" y="12317"/>
                    </a:cubicBezTo>
                    <a:cubicBezTo>
                      <a:pt x="12298" y="12619"/>
                      <a:pt x="12834" y="12743"/>
                      <a:pt x="13363" y="12743"/>
                    </a:cubicBezTo>
                    <a:cubicBezTo>
                      <a:pt x="14061" y="12743"/>
                      <a:pt x="14745" y="12526"/>
                      <a:pt x="15409" y="12221"/>
                    </a:cubicBezTo>
                    <a:lnTo>
                      <a:pt x="15409" y="12221"/>
                    </a:lnTo>
                    <a:cubicBezTo>
                      <a:pt x="15302" y="12376"/>
                      <a:pt x="15183" y="12531"/>
                      <a:pt x="15076" y="12686"/>
                    </a:cubicBezTo>
                    <a:cubicBezTo>
                      <a:pt x="14080" y="14148"/>
                      <a:pt x="15477" y="15796"/>
                      <a:pt x="17063" y="15796"/>
                    </a:cubicBezTo>
                    <a:cubicBezTo>
                      <a:pt x="17221" y="15796"/>
                      <a:pt x="17381" y="15780"/>
                      <a:pt x="17541" y="15746"/>
                    </a:cubicBezTo>
                    <a:cubicBezTo>
                      <a:pt x="19910" y="15246"/>
                      <a:pt x="22041" y="14222"/>
                      <a:pt x="24053" y="12995"/>
                    </a:cubicBezTo>
                    <a:lnTo>
                      <a:pt x="24053" y="12995"/>
                    </a:lnTo>
                    <a:cubicBezTo>
                      <a:pt x="22898" y="14353"/>
                      <a:pt x="21827" y="15758"/>
                      <a:pt x="20874" y="17246"/>
                    </a:cubicBezTo>
                    <a:cubicBezTo>
                      <a:pt x="20757" y="17226"/>
                      <a:pt x="20636" y="17215"/>
                      <a:pt x="20512" y="17215"/>
                    </a:cubicBezTo>
                    <a:cubicBezTo>
                      <a:pt x="20046" y="17215"/>
                      <a:pt x="19542" y="17365"/>
                      <a:pt x="19053" y="17722"/>
                    </a:cubicBezTo>
                    <a:cubicBezTo>
                      <a:pt x="17850" y="18627"/>
                      <a:pt x="16659" y="19544"/>
                      <a:pt x="15457" y="20449"/>
                    </a:cubicBezTo>
                    <a:cubicBezTo>
                      <a:pt x="15600" y="20258"/>
                      <a:pt x="15743" y="20068"/>
                      <a:pt x="15897" y="19877"/>
                    </a:cubicBezTo>
                    <a:cubicBezTo>
                      <a:pt x="16588" y="19056"/>
                      <a:pt x="16743" y="17924"/>
                      <a:pt x="15897" y="17115"/>
                    </a:cubicBezTo>
                    <a:cubicBezTo>
                      <a:pt x="15496" y="16731"/>
                      <a:pt x="14993" y="16552"/>
                      <a:pt x="14486" y="16552"/>
                    </a:cubicBezTo>
                    <a:cubicBezTo>
                      <a:pt x="13955" y="16552"/>
                      <a:pt x="13419" y="16749"/>
                      <a:pt x="12992" y="17115"/>
                    </a:cubicBezTo>
                    <a:cubicBezTo>
                      <a:pt x="11099" y="18746"/>
                      <a:pt x="9182" y="20341"/>
                      <a:pt x="7230" y="21913"/>
                    </a:cubicBezTo>
                    <a:cubicBezTo>
                      <a:pt x="6765" y="22282"/>
                      <a:pt x="6301" y="22663"/>
                      <a:pt x="5837" y="23032"/>
                    </a:cubicBezTo>
                    <a:cubicBezTo>
                      <a:pt x="5872" y="22973"/>
                      <a:pt x="5896" y="22901"/>
                      <a:pt x="5932" y="22842"/>
                    </a:cubicBezTo>
                    <a:cubicBezTo>
                      <a:pt x="6337" y="22151"/>
                      <a:pt x="6777" y="21496"/>
                      <a:pt x="7289" y="20889"/>
                    </a:cubicBezTo>
                    <a:cubicBezTo>
                      <a:pt x="7599" y="20532"/>
                      <a:pt x="7920" y="20187"/>
                      <a:pt x="8266" y="19865"/>
                    </a:cubicBezTo>
                    <a:cubicBezTo>
                      <a:pt x="8373" y="19746"/>
                      <a:pt x="8599" y="19615"/>
                      <a:pt x="8670" y="19484"/>
                    </a:cubicBezTo>
                    <a:cubicBezTo>
                      <a:pt x="8682" y="19472"/>
                      <a:pt x="8682" y="19472"/>
                      <a:pt x="8682" y="19460"/>
                    </a:cubicBezTo>
                    <a:cubicBezTo>
                      <a:pt x="8863" y="19550"/>
                      <a:pt x="9047" y="19590"/>
                      <a:pt x="9227" y="19590"/>
                    </a:cubicBezTo>
                    <a:cubicBezTo>
                      <a:pt x="10366" y="19590"/>
                      <a:pt x="11350" y="17987"/>
                      <a:pt x="10302" y="17103"/>
                    </a:cubicBezTo>
                    <a:cubicBezTo>
                      <a:pt x="9771" y="16663"/>
                      <a:pt x="9221" y="16481"/>
                      <a:pt x="8670" y="16481"/>
                    </a:cubicBezTo>
                    <a:cubicBezTo>
                      <a:pt x="6820" y="16481"/>
                      <a:pt x="4967" y="18534"/>
                      <a:pt x="3884" y="19782"/>
                    </a:cubicBezTo>
                    <a:cubicBezTo>
                      <a:pt x="2205" y="21734"/>
                      <a:pt x="836" y="24056"/>
                      <a:pt x="253" y="26545"/>
                    </a:cubicBezTo>
                    <a:cubicBezTo>
                      <a:pt x="1" y="27631"/>
                      <a:pt x="761" y="29004"/>
                      <a:pt x="2056" y="29004"/>
                    </a:cubicBezTo>
                    <a:cubicBezTo>
                      <a:pt x="2109" y="29004"/>
                      <a:pt x="2163" y="29002"/>
                      <a:pt x="2217" y="28997"/>
                    </a:cubicBezTo>
                    <a:cubicBezTo>
                      <a:pt x="3420" y="28902"/>
                      <a:pt x="4479" y="28521"/>
                      <a:pt x="5456" y="28009"/>
                    </a:cubicBezTo>
                    <a:lnTo>
                      <a:pt x="5456" y="28009"/>
                    </a:lnTo>
                    <a:cubicBezTo>
                      <a:pt x="5420" y="28092"/>
                      <a:pt x="5372" y="28164"/>
                      <a:pt x="5325" y="28235"/>
                    </a:cubicBezTo>
                    <a:cubicBezTo>
                      <a:pt x="4848" y="29104"/>
                      <a:pt x="5015" y="30176"/>
                      <a:pt x="5861" y="30771"/>
                    </a:cubicBezTo>
                    <a:cubicBezTo>
                      <a:pt x="6248" y="31049"/>
                      <a:pt x="6658" y="31174"/>
                      <a:pt x="7067" y="31174"/>
                    </a:cubicBezTo>
                    <a:cubicBezTo>
                      <a:pt x="7589" y="31174"/>
                      <a:pt x="8108" y="30970"/>
                      <a:pt x="8575" y="30616"/>
                    </a:cubicBezTo>
                    <a:cubicBezTo>
                      <a:pt x="9587" y="29866"/>
                      <a:pt x="10599" y="29092"/>
                      <a:pt x="11611" y="28330"/>
                    </a:cubicBezTo>
                    <a:lnTo>
                      <a:pt x="11611" y="28330"/>
                    </a:lnTo>
                    <a:cubicBezTo>
                      <a:pt x="11349" y="28854"/>
                      <a:pt x="11099" y="29390"/>
                      <a:pt x="10873" y="29926"/>
                    </a:cubicBezTo>
                    <a:cubicBezTo>
                      <a:pt x="10563" y="30640"/>
                      <a:pt x="11028" y="31581"/>
                      <a:pt x="11611" y="32010"/>
                    </a:cubicBezTo>
                    <a:cubicBezTo>
                      <a:pt x="12003" y="32284"/>
                      <a:pt x="12424" y="32411"/>
                      <a:pt x="12854" y="32411"/>
                    </a:cubicBezTo>
                    <a:cubicBezTo>
                      <a:pt x="13207" y="32411"/>
                      <a:pt x="13567" y="32325"/>
                      <a:pt x="13921" y="32164"/>
                    </a:cubicBezTo>
                    <a:cubicBezTo>
                      <a:pt x="15588" y="31402"/>
                      <a:pt x="17124" y="30438"/>
                      <a:pt x="18600" y="29390"/>
                    </a:cubicBezTo>
                    <a:lnTo>
                      <a:pt x="18600" y="29390"/>
                    </a:lnTo>
                    <a:cubicBezTo>
                      <a:pt x="18481" y="29581"/>
                      <a:pt x="18362" y="29759"/>
                      <a:pt x="18255" y="29938"/>
                    </a:cubicBezTo>
                    <a:cubicBezTo>
                      <a:pt x="17437" y="31266"/>
                      <a:pt x="18641" y="32983"/>
                      <a:pt x="20070" y="32983"/>
                    </a:cubicBezTo>
                    <a:cubicBezTo>
                      <a:pt x="20409" y="32983"/>
                      <a:pt x="20760" y="32886"/>
                      <a:pt x="21101" y="32664"/>
                    </a:cubicBezTo>
                    <a:cubicBezTo>
                      <a:pt x="22875" y="31498"/>
                      <a:pt x="24660" y="30319"/>
                      <a:pt x="26423" y="29128"/>
                    </a:cubicBezTo>
                    <a:lnTo>
                      <a:pt x="26423" y="29128"/>
                    </a:lnTo>
                    <a:cubicBezTo>
                      <a:pt x="26208" y="29819"/>
                      <a:pt x="26399" y="30616"/>
                      <a:pt x="26935" y="31117"/>
                    </a:cubicBezTo>
                    <a:cubicBezTo>
                      <a:pt x="27089" y="31271"/>
                      <a:pt x="27256" y="31378"/>
                      <a:pt x="27435" y="31462"/>
                    </a:cubicBezTo>
                    <a:cubicBezTo>
                      <a:pt x="27161" y="31736"/>
                      <a:pt x="26887" y="32010"/>
                      <a:pt x="26613" y="32271"/>
                    </a:cubicBezTo>
                    <a:cubicBezTo>
                      <a:pt x="24911" y="33926"/>
                      <a:pt x="23208" y="35569"/>
                      <a:pt x="21505" y="37213"/>
                    </a:cubicBezTo>
                    <a:cubicBezTo>
                      <a:pt x="20815" y="37891"/>
                      <a:pt x="20755" y="38951"/>
                      <a:pt x="21351" y="39689"/>
                    </a:cubicBezTo>
                    <a:cubicBezTo>
                      <a:pt x="21716" y="40142"/>
                      <a:pt x="22347" y="40441"/>
                      <a:pt x="22967" y="40441"/>
                    </a:cubicBezTo>
                    <a:cubicBezTo>
                      <a:pt x="23276" y="40441"/>
                      <a:pt x="23582" y="40367"/>
                      <a:pt x="23851" y="40201"/>
                    </a:cubicBezTo>
                    <a:lnTo>
                      <a:pt x="23851" y="40201"/>
                    </a:lnTo>
                    <a:cubicBezTo>
                      <a:pt x="23577" y="40534"/>
                      <a:pt x="23303" y="40868"/>
                      <a:pt x="23029" y="41201"/>
                    </a:cubicBezTo>
                    <a:cubicBezTo>
                      <a:pt x="23029" y="41201"/>
                      <a:pt x="23017" y="41213"/>
                      <a:pt x="23017" y="41213"/>
                    </a:cubicBezTo>
                    <a:cubicBezTo>
                      <a:pt x="22922" y="41332"/>
                      <a:pt x="22827" y="41451"/>
                      <a:pt x="22732" y="41570"/>
                    </a:cubicBezTo>
                    <a:cubicBezTo>
                      <a:pt x="22184" y="42249"/>
                      <a:pt x="22541" y="43356"/>
                      <a:pt x="23196" y="43820"/>
                    </a:cubicBezTo>
                    <a:cubicBezTo>
                      <a:pt x="23363" y="43940"/>
                      <a:pt x="23541" y="44023"/>
                      <a:pt x="23732" y="44082"/>
                    </a:cubicBezTo>
                    <a:cubicBezTo>
                      <a:pt x="23666" y="45072"/>
                      <a:pt x="24645" y="45718"/>
                      <a:pt x="25627" y="45718"/>
                    </a:cubicBezTo>
                    <a:cubicBezTo>
                      <a:pt x="26075" y="45718"/>
                      <a:pt x="26524" y="45583"/>
                      <a:pt x="26875" y="45285"/>
                    </a:cubicBezTo>
                    <a:cubicBezTo>
                      <a:pt x="27101" y="45094"/>
                      <a:pt x="27327" y="44892"/>
                      <a:pt x="27542" y="44690"/>
                    </a:cubicBezTo>
                    <a:cubicBezTo>
                      <a:pt x="27613" y="44821"/>
                      <a:pt x="27697" y="44940"/>
                      <a:pt x="27792" y="45047"/>
                    </a:cubicBezTo>
                    <a:cubicBezTo>
                      <a:pt x="27321" y="46354"/>
                      <a:pt x="28484" y="47445"/>
                      <a:pt x="29757" y="47445"/>
                    </a:cubicBezTo>
                    <a:cubicBezTo>
                      <a:pt x="30224" y="47445"/>
                      <a:pt x="30704" y="47299"/>
                      <a:pt x="31126" y="46964"/>
                    </a:cubicBezTo>
                    <a:cubicBezTo>
                      <a:pt x="32269" y="46059"/>
                      <a:pt x="33400" y="45142"/>
                      <a:pt x="34507" y="44213"/>
                    </a:cubicBezTo>
                    <a:lnTo>
                      <a:pt x="34507" y="44213"/>
                    </a:lnTo>
                    <a:cubicBezTo>
                      <a:pt x="34197" y="44809"/>
                      <a:pt x="33924" y="45428"/>
                      <a:pt x="33697" y="46071"/>
                    </a:cubicBezTo>
                    <a:cubicBezTo>
                      <a:pt x="33201" y="47482"/>
                      <a:pt x="34468" y="48518"/>
                      <a:pt x="35755" y="48518"/>
                    </a:cubicBezTo>
                    <a:cubicBezTo>
                      <a:pt x="36260" y="48518"/>
                      <a:pt x="36768" y="48359"/>
                      <a:pt x="37174" y="48000"/>
                    </a:cubicBezTo>
                    <a:cubicBezTo>
                      <a:pt x="38734" y="46595"/>
                      <a:pt x="40305" y="45202"/>
                      <a:pt x="41865" y="43797"/>
                    </a:cubicBezTo>
                    <a:lnTo>
                      <a:pt x="41865" y="43797"/>
                    </a:lnTo>
                    <a:cubicBezTo>
                      <a:pt x="41508" y="44499"/>
                      <a:pt x="41151" y="45190"/>
                      <a:pt x="40793" y="45892"/>
                    </a:cubicBezTo>
                    <a:cubicBezTo>
                      <a:pt x="40031" y="47369"/>
                      <a:pt x="40996" y="48714"/>
                      <a:pt x="42615" y="48916"/>
                    </a:cubicBezTo>
                    <a:cubicBezTo>
                      <a:pt x="42760" y="48935"/>
                      <a:pt x="42904" y="48944"/>
                      <a:pt x="43045" y="48944"/>
                    </a:cubicBezTo>
                    <a:cubicBezTo>
                      <a:pt x="44454" y="48944"/>
                      <a:pt x="45660" y="48062"/>
                      <a:pt x="46699" y="47023"/>
                    </a:cubicBezTo>
                    <a:lnTo>
                      <a:pt x="46699" y="47023"/>
                    </a:lnTo>
                    <a:cubicBezTo>
                      <a:pt x="46169" y="48468"/>
                      <a:pt x="47206" y="49827"/>
                      <a:pt x="48636" y="49827"/>
                    </a:cubicBezTo>
                    <a:cubicBezTo>
                      <a:pt x="48974" y="49827"/>
                      <a:pt x="49333" y="49751"/>
                      <a:pt x="49699" y="49583"/>
                    </a:cubicBezTo>
                    <a:cubicBezTo>
                      <a:pt x="52176" y="48452"/>
                      <a:pt x="53509" y="46309"/>
                      <a:pt x="54795" y="44178"/>
                    </a:cubicBezTo>
                    <a:cubicBezTo>
                      <a:pt x="54915" y="44214"/>
                      <a:pt x="55042" y="44235"/>
                      <a:pt x="55173" y="44235"/>
                    </a:cubicBezTo>
                    <a:cubicBezTo>
                      <a:pt x="55381" y="44235"/>
                      <a:pt x="55600" y="44183"/>
                      <a:pt x="55819" y="44059"/>
                    </a:cubicBezTo>
                    <a:cubicBezTo>
                      <a:pt x="55843" y="44035"/>
                      <a:pt x="55867" y="44023"/>
                      <a:pt x="55891" y="43999"/>
                    </a:cubicBezTo>
                    <a:lnTo>
                      <a:pt x="55891" y="43999"/>
                    </a:lnTo>
                    <a:cubicBezTo>
                      <a:pt x="55605" y="44749"/>
                      <a:pt x="55319" y="45487"/>
                      <a:pt x="55057" y="46237"/>
                    </a:cubicBezTo>
                    <a:cubicBezTo>
                      <a:pt x="54783" y="47035"/>
                      <a:pt x="55236" y="48023"/>
                      <a:pt x="55986" y="48416"/>
                    </a:cubicBezTo>
                    <a:cubicBezTo>
                      <a:pt x="56414" y="48644"/>
                      <a:pt x="56820" y="48743"/>
                      <a:pt x="57205" y="48743"/>
                    </a:cubicBezTo>
                    <a:cubicBezTo>
                      <a:pt x="58973" y="48743"/>
                      <a:pt x="60308" y="46664"/>
                      <a:pt x="61403" y="45452"/>
                    </a:cubicBezTo>
                    <a:cubicBezTo>
                      <a:pt x="62725" y="43987"/>
                      <a:pt x="64046" y="42511"/>
                      <a:pt x="65380" y="41034"/>
                    </a:cubicBezTo>
                    <a:cubicBezTo>
                      <a:pt x="66082" y="40249"/>
                      <a:pt x="66189" y="39094"/>
                      <a:pt x="65380" y="38320"/>
                    </a:cubicBezTo>
                    <a:cubicBezTo>
                      <a:pt x="65003" y="37966"/>
                      <a:pt x="64449" y="37771"/>
                      <a:pt x="63900" y="37771"/>
                    </a:cubicBezTo>
                    <a:cubicBezTo>
                      <a:pt x="63563" y="37771"/>
                      <a:pt x="63229" y="37844"/>
                      <a:pt x="62939" y="37998"/>
                    </a:cubicBezTo>
                    <a:cubicBezTo>
                      <a:pt x="63141" y="37617"/>
                      <a:pt x="63344" y="37236"/>
                      <a:pt x="63546" y="36855"/>
                    </a:cubicBezTo>
                    <a:cubicBezTo>
                      <a:pt x="64034" y="35962"/>
                      <a:pt x="64630" y="34962"/>
                      <a:pt x="64737" y="33938"/>
                    </a:cubicBezTo>
                    <a:cubicBezTo>
                      <a:pt x="64856" y="33957"/>
                      <a:pt x="64977" y="33967"/>
                      <a:pt x="65099" y="33967"/>
                    </a:cubicBezTo>
                    <a:cubicBezTo>
                      <a:pt x="65586" y="33967"/>
                      <a:pt x="66087" y="33807"/>
                      <a:pt x="66535" y="33426"/>
                    </a:cubicBezTo>
                    <a:lnTo>
                      <a:pt x="69952" y="30521"/>
                    </a:lnTo>
                    <a:cubicBezTo>
                      <a:pt x="70090" y="31506"/>
                      <a:pt x="71118" y="32268"/>
                      <a:pt x="72196" y="32268"/>
                    </a:cubicBezTo>
                    <a:cubicBezTo>
                      <a:pt x="72696" y="32268"/>
                      <a:pt x="73206" y="32104"/>
                      <a:pt x="73643" y="31724"/>
                    </a:cubicBezTo>
                    <a:lnTo>
                      <a:pt x="75203" y="30366"/>
                    </a:lnTo>
                    <a:cubicBezTo>
                      <a:pt x="75369" y="30616"/>
                      <a:pt x="75595" y="30843"/>
                      <a:pt x="75905" y="31021"/>
                    </a:cubicBezTo>
                    <a:cubicBezTo>
                      <a:pt x="76225" y="31197"/>
                      <a:pt x="76607" y="31285"/>
                      <a:pt x="76992" y="31285"/>
                    </a:cubicBezTo>
                    <a:cubicBezTo>
                      <a:pt x="77754" y="31285"/>
                      <a:pt x="78530" y="30943"/>
                      <a:pt x="78870" y="30271"/>
                    </a:cubicBezTo>
                    <a:cubicBezTo>
                      <a:pt x="79858" y="28342"/>
                      <a:pt x="80846" y="26414"/>
                      <a:pt x="81834" y="24473"/>
                    </a:cubicBezTo>
                    <a:cubicBezTo>
                      <a:pt x="82525" y="23127"/>
                      <a:pt x="81668" y="21794"/>
                      <a:pt x="80465" y="21472"/>
                    </a:cubicBezTo>
                    <a:cubicBezTo>
                      <a:pt x="80477" y="21461"/>
                      <a:pt x="80489" y="21437"/>
                      <a:pt x="80501" y="21425"/>
                    </a:cubicBezTo>
                    <a:cubicBezTo>
                      <a:pt x="81505" y="19899"/>
                      <a:pt x="80096" y="18434"/>
                      <a:pt x="78584" y="18434"/>
                    </a:cubicBezTo>
                    <a:cubicBezTo>
                      <a:pt x="78197" y="18434"/>
                      <a:pt x="77803" y="18530"/>
                      <a:pt x="77441" y="18746"/>
                    </a:cubicBezTo>
                    <a:cubicBezTo>
                      <a:pt x="77453" y="18234"/>
                      <a:pt x="77274" y="17734"/>
                      <a:pt x="76846" y="17329"/>
                    </a:cubicBezTo>
                    <a:cubicBezTo>
                      <a:pt x="76432" y="16933"/>
                      <a:pt x="75889" y="16740"/>
                      <a:pt x="75346" y="16740"/>
                    </a:cubicBezTo>
                    <a:cubicBezTo>
                      <a:pt x="74794" y="16740"/>
                      <a:pt x="74241" y="16939"/>
                      <a:pt x="73821" y="17329"/>
                    </a:cubicBezTo>
                    <a:cubicBezTo>
                      <a:pt x="72631" y="18424"/>
                      <a:pt x="71428" y="19532"/>
                      <a:pt x="70214" y="20627"/>
                    </a:cubicBezTo>
                    <a:cubicBezTo>
                      <a:pt x="70488" y="20246"/>
                      <a:pt x="70750" y="19853"/>
                      <a:pt x="71012" y="19472"/>
                    </a:cubicBezTo>
                    <a:cubicBezTo>
                      <a:pt x="71994" y="18043"/>
                      <a:pt x="70536" y="16412"/>
                      <a:pt x="69068" y="16412"/>
                    </a:cubicBezTo>
                    <a:cubicBezTo>
                      <a:pt x="68580" y="16412"/>
                      <a:pt x="68091" y="16592"/>
                      <a:pt x="67690" y="17020"/>
                    </a:cubicBezTo>
                    <a:cubicBezTo>
                      <a:pt x="67225" y="17508"/>
                      <a:pt x="66773" y="18008"/>
                      <a:pt x="66309" y="18496"/>
                    </a:cubicBezTo>
                    <a:cubicBezTo>
                      <a:pt x="66225" y="17865"/>
                      <a:pt x="65832" y="17246"/>
                      <a:pt x="65273" y="16936"/>
                    </a:cubicBezTo>
                    <a:cubicBezTo>
                      <a:pt x="64935" y="16745"/>
                      <a:pt x="64590" y="16665"/>
                      <a:pt x="64255" y="16665"/>
                    </a:cubicBezTo>
                    <a:cubicBezTo>
                      <a:pt x="64153" y="16665"/>
                      <a:pt x="64051" y="16672"/>
                      <a:pt x="63951" y="16686"/>
                    </a:cubicBezTo>
                    <a:cubicBezTo>
                      <a:pt x="64023" y="16460"/>
                      <a:pt x="64082" y="16234"/>
                      <a:pt x="64154" y="16019"/>
                    </a:cubicBezTo>
                    <a:cubicBezTo>
                      <a:pt x="64261" y="15638"/>
                      <a:pt x="64261" y="15293"/>
                      <a:pt x="64165" y="14996"/>
                    </a:cubicBezTo>
                    <a:cubicBezTo>
                      <a:pt x="64189" y="14936"/>
                      <a:pt x="64225" y="14888"/>
                      <a:pt x="64249" y="14829"/>
                    </a:cubicBezTo>
                    <a:cubicBezTo>
                      <a:pt x="65130" y="12483"/>
                      <a:pt x="66023" y="10138"/>
                      <a:pt x="66904" y="7780"/>
                    </a:cubicBezTo>
                    <a:cubicBezTo>
                      <a:pt x="67456" y="6347"/>
                      <a:pt x="66067" y="5179"/>
                      <a:pt x="64705" y="5179"/>
                    </a:cubicBezTo>
                    <a:cubicBezTo>
                      <a:pt x="64539" y="5179"/>
                      <a:pt x="64374" y="5196"/>
                      <a:pt x="64213" y="5232"/>
                    </a:cubicBezTo>
                    <a:cubicBezTo>
                      <a:pt x="64487" y="4566"/>
                      <a:pt x="64701" y="3863"/>
                      <a:pt x="64808" y="3137"/>
                    </a:cubicBezTo>
                    <a:cubicBezTo>
                      <a:pt x="64951" y="2208"/>
                      <a:pt x="64713" y="1291"/>
                      <a:pt x="63808" y="791"/>
                    </a:cubicBezTo>
                    <a:cubicBezTo>
                      <a:pt x="63474" y="603"/>
                      <a:pt x="63098" y="514"/>
                      <a:pt x="62722" y="514"/>
                    </a:cubicBezTo>
                    <a:cubicBezTo>
                      <a:pt x="62146" y="514"/>
                      <a:pt x="61571" y="724"/>
                      <a:pt x="61153" y="1113"/>
                    </a:cubicBezTo>
                    <a:cubicBezTo>
                      <a:pt x="60344" y="1863"/>
                      <a:pt x="59582" y="2661"/>
                      <a:pt x="58843" y="3494"/>
                    </a:cubicBezTo>
                    <a:cubicBezTo>
                      <a:pt x="58927" y="3208"/>
                      <a:pt x="58998" y="2923"/>
                      <a:pt x="59058" y="2625"/>
                    </a:cubicBezTo>
                    <a:cubicBezTo>
                      <a:pt x="59236" y="1708"/>
                      <a:pt x="58939" y="768"/>
                      <a:pt x="58058" y="279"/>
                    </a:cubicBezTo>
                    <a:cubicBezTo>
                      <a:pt x="57732" y="99"/>
                      <a:pt x="57316" y="1"/>
                      <a:pt x="5689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" name="Google Shape;1179;p37"/>
              <p:cNvSpPr/>
              <p:nvPr/>
            </p:nvSpPr>
            <p:spPr>
              <a:xfrm>
                <a:off x="-352065" y="2832623"/>
                <a:ext cx="1088711" cy="667944"/>
              </a:xfrm>
              <a:custGeom>
                <a:avLst/>
                <a:gdLst/>
                <a:ahLst/>
                <a:cxnLst/>
                <a:rect l="l" t="t" r="r" b="b"/>
                <a:pathLst>
                  <a:path w="82525" h="49828" extrusionOk="0">
                    <a:moveTo>
                      <a:pt x="63463" y="14936"/>
                    </a:moveTo>
                    <a:cubicBezTo>
                      <a:pt x="63499" y="15007"/>
                      <a:pt x="63534" y="15055"/>
                      <a:pt x="63570" y="15115"/>
                    </a:cubicBezTo>
                    <a:cubicBezTo>
                      <a:pt x="63511" y="15079"/>
                      <a:pt x="63439" y="15055"/>
                      <a:pt x="63380" y="15019"/>
                    </a:cubicBezTo>
                    <a:cubicBezTo>
                      <a:pt x="63415" y="14996"/>
                      <a:pt x="63439" y="14972"/>
                      <a:pt x="63463" y="14936"/>
                    </a:cubicBezTo>
                    <a:close/>
                    <a:moveTo>
                      <a:pt x="42663" y="30640"/>
                    </a:moveTo>
                    <a:cubicBezTo>
                      <a:pt x="42651" y="30652"/>
                      <a:pt x="42639" y="30664"/>
                      <a:pt x="42627" y="30676"/>
                    </a:cubicBezTo>
                    <a:cubicBezTo>
                      <a:pt x="42627" y="30676"/>
                      <a:pt x="42627" y="30664"/>
                      <a:pt x="42627" y="30664"/>
                    </a:cubicBezTo>
                    <a:cubicBezTo>
                      <a:pt x="42639" y="30652"/>
                      <a:pt x="42651" y="30640"/>
                      <a:pt x="42663" y="30640"/>
                    </a:cubicBezTo>
                    <a:close/>
                    <a:moveTo>
                      <a:pt x="56898" y="1"/>
                    </a:moveTo>
                    <a:cubicBezTo>
                      <a:pt x="56324" y="1"/>
                      <a:pt x="55747" y="187"/>
                      <a:pt x="55402" y="601"/>
                    </a:cubicBezTo>
                    <a:cubicBezTo>
                      <a:pt x="54390" y="1827"/>
                      <a:pt x="53366" y="3054"/>
                      <a:pt x="52319" y="4268"/>
                    </a:cubicBezTo>
                    <a:lnTo>
                      <a:pt x="52521" y="3958"/>
                    </a:lnTo>
                    <a:cubicBezTo>
                      <a:pt x="53541" y="2401"/>
                      <a:pt x="52099" y="884"/>
                      <a:pt x="50562" y="884"/>
                    </a:cubicBezTo>
                    <a:cubicBezTo>
                      <a:pt x="50054" y="884"/>
                      <a:pt x="49536" y="1050"/>
                      <a:pt x="49092" y="1434"/>
                    </a:cubicBezTo>
                    <a:cubicBezTo>
                      <a:pt x="45663" y="4399"/>
                      <a:pt x="42210" y="7387"/>
                      <a:pt x="38484" y="10007"/>
                    </a:cubicBezTo>
                    <a:cubicBezTo>
                      <a:pt x="39448" y="8911"/>
                      <a:pt x="40436" y="7828"/>
                      <a:pt x="41472" y="6780"/>
                    </a:cubicBezTo>
                    <a:cubicBezTo>
                      <a:pt x="42827" y="5416"/>
                      <a:pt x="41608" y="3170"/>
                      <a:pt x="39931" y="3170"/>
                    </a:cubicBezTo>
                    <a:cubicBezTo>
                      <a:pt x="39574" y="3170"/>
                      <a:pt x="39196" y="3272"/>
                      <a:pt x="38817" y="3506"/>
                    </a:cubicBezTo>
                    <a:cubicBezTo>
                      <a:pt x="38472" y="3720"/>
                      <a:pt x="38138" y="3947"/>
                      <a:pt x="37817" y="4173"/>
                    </a:cubicBezTo>
                    <a:cubicBezTo>
                      <a:pt x="38014" y="2979"/>
                      <a:pt x="37108" y="1704"/>
                      <a:pt x="35752" y="1704"/>
                    </a:cubicBezTo>
                    <a:cubicBezTo>
                      <a:pt x="35552" y="1704"/>
                      <a:pt x="35343" y="1732"/>
                      <a:pt x="35126" y="1792"/>
                    </a:cubicBezTo>
                    <a:cubicBezTo>
                      <a:pt x="32864" y="2399"/>
                      <a:pt x="30816" y="3435"/>
                      <a:pt x="28875" y="4649"/>
                    </a:cubicBezTo>
                    <a:cubicBezTo>
                      <a:pt x="29030" y="4518"/>
                      <a:pt x="29185" y="4387"/>
                      <a:pt x="29340" y="4256"/>
                    </a:cubicBezTo>
                    <a:cubicBezTo>
                      <a:pt x="30880" y="2964"/>
                      <a:pt x="29476" y="743"/>
                      <a:pt x="27765" y="743"/>
                    </a:cubicBezTo>
                    <a:cubicBezTo>
                      <a:pt x="27426" y="743"/>
                      <a:pt x="27075" y="831"/>
                      <a:pt x="26732" y="1030"/>
                    </a:cubicBezTo>
                    <a:lnTo>
                      <a:pt x="19577" y="5173"/>
                    </a:lnTo>
                    <a:cubicBezTo>
                      <a:pt x="18993" y="5506"/>
                      <a:pt x="18410" y="5852"/>
                      <a:pt x="17838" y="6185"/>
                    </a:cubicBezTo>
                    <a:cubicBezTo>
                      <a:pt x="18445" y="5482"/>
                      <a:pt x="19112" y="4804"/>
                      <a:pt x="19803" y="4149"/>
                    </a:cubicBezTo>
                    <a:cubicBezTo>
                      <a:pt x="19839" y="4152"/>
                      <a:pt x="19875" y="4153"/>
                      <a:pt x="19911" y="4153"/>
                    </a:cubicBezTo>
                    <a:cubicBezTo>
                      <a:pt x="20316" y="4153"/>
                      <a:pt x="20720" y="3966"/>
                      <a:pt x="20993" y="3518"/>
                    </a:cubicBezTo>
                    <a:lnTo>
                      <a:pt x="21732" y="2315"/>
                    </a:lnTo>
                    <a:cubicBezTo>
                      <a:pt x="22442" y="1161"/>
                      <a:pt x="21427" y="113"/>
                      <a:pt x="20279" y="113"/>
                    </a:cubicBezTo>
                    <a:cubicBezTo>
                      <a:pt x="20042" y="113"/>
                      <a:pt x="19799" y="158"/>
                      <a:pt x="19565" y="256"/>
                    </a:cubicBezTo>
                    <a:cubicBezTo>
                      <a:pt x="15338" y="2065"/>
                      <a:pt x="12397" y="6078"/>
                      <a:pt x="10802" y="10090"/>
                    </a:cubicBezTo>
                    <a:cubicBezTo>
                      <a:pt x="10480" y="10900"/>
                      <a:pt x="11016" y="11912"/>
                      <a:pt x="11754" y="12317"/>
                    </a:cubicBezTo>
                    <a:cubicBezTo>
                      <a:pt x="12298" y="12619"/>
                      <a:pt x="12834" y="12743"/>
                      <a:pt x="13363" y="12743"/>
                    </a:cubicBezTo>
                    <a:cubicBezTo>
                      <a:pt x="14061" y="12743"/>
                      <a:pt x="14745" y="12526"/>
                      <a:pt x="15409" y="12221"/>
                    </a:cubicBezTo>
                    <a:lnTo>
                      <a:pt x="15409" y="12221"/>
                    </a:lnTo>
                    <a:cubicBezTo>
                      <a:pt x="15302" y="12376"/>
                      <a:pt x="15183" y="12531"/>
                      <a:pt x="15076" y="12686"/>
                    </a:cubicBezTo>
                    <a:cubicBezTo>
                      <a:pt x="14080" y="14148"/>
                      <a:pt x="15477" y="15796"/>
                      <a:pt x="17063" y="15796"/>
                    </a:cubicBezTo>
                    <a:cubicBezTo>
                      <a:pt x="17221" y="15796"/>
                      <a:pt x="17381" y="15780"/>
                      <a:pt x="17541" y="15746"/>
                    </a:cubicBezTo>
                    <a:cubicBezTo>
                      <a:pt x="19910" y="15246"/>
                      <a:pt x="22041" y="14222"/>
                      <a:pt x="24053" y="12995"/>
                    </a:cubicBezTo>
                    <a:lnTo>
                      <a:pt x="24053" y="12995"/>
                    </a:lnTo>
                    <a:cubicBezTo>
                      <a:pt x="22898" y="14353"/>
                      <a:pt x="21827" y="15758"/>
                      <a:pt x="20874" y="17246"/>
                    </a:cubicBezTo>
                    <a:cubicBezTo>
                      <a:pt x="20757" y="17226"/>
                      <a:pt x="20636" y="17215"/>
                      <a:pt x="20512" y="17215"/>
                    </a:cubicBezTo>
                    <a:cubicBezTo>
                      <a:pt x="20046" y="17215"/>
                      <a:pt x="19542" y="17365"/>
                      <a:pt x="19053" y="17722"/>
                    </a:cubicBezTo>
                    <a:cubicBezTo>
                      <a:pt x="17850" y="18627"/>
                      <a:pt x="16659" y="19544"/>
                      <a:pt x="15457" y="20449"/>
                    </a:cubicBezTo>
                    <a:cubicBezTo>
                      <a:pt x="15600" y="20258"/>
                      <a:pt x="15743" y="20068"/>
                      <a:pt x="15897" y="19877"/>
                    </a:cubicBezTo>
                    <a:cubicBezTo>
                      <a:pt x="16588" y="19056"/>
                      <a:pt x="16743" y="17924"/>
                      <a:pt x="15897" y="17115"/>
                    </a:cubicBezTo>
                    <a:cubicBezTo>
                      <a:pt x="15496" y="16731"/>
                      <a:pt x="14993" y="16552"/>
                      <a:pt x="14486" y="16552"/>
                    </a:cubicBezTo>
                    <a:cubicBezTo>
                      <a:pt x="13955" y="16552"/>
                      <a:pt x="13419" y="16749"/>
                      <a:pt x="12992" y="17115"/>
                    </a:cubicBezTo>
                    <a:cubicBezTo>
                      <a:pt x="11099" y="18746"/>
                      <a:pt x="9182" y="20341"/>
                      <a:pt x="7230" y="21913"/>
                    </a:cubicBezTo>
                    <a:cubicBezTo>
                      <a:pt x="6765" y="22282"/>
                      <a:pt x="6301" y="22663"/>
                      <a:pt x="5837" y="23032"/>
                    </a:cubicBezTo>
                    <a:cubicBezTo>
                      <a:pt x="5872" y="22973"/>
                      <a:pt x="5896" y="22901"/>
                      <a:pt x="5932" y="22842"/>
                    </a:cubicBezTo>
                    <a:cubicBezTo>
                      <a:pt x="6337" y="22151"/>
                      <a:pt x="6777" y="21496"/>
                      <a:pt x="7289" y="20889"/>
                    </a:cubicBezTo>
                    <a:cubicBezTo>
                      <a:pt x="7599" y="20532"/>
                      <a:pt x="7920" y="20187"/>
                      <a:pt x="8266" y="19865"/>
                    </a:cubicBezTo>
                    <a:cubicBezTo>
                      <a:pt x="8373" y="19746"/>
                      <a:pt x="8599" y="19615"/>
                      <a:pt x="8670" y="19484"/>
                    </a:cubicBezTo>
                    <a:cubicBezTo>
                      <a:pt x="8682" y="19472"/>
                      <a:pt x="8682" y="19472"/>
                      <a:pt x="8682" y="19460"/>
                    </a:cubicBezTo>
                    <a:cubicBezTo>
                      <a:pt x="8863" y="19550"/>
                      <a:pt x="9047" y="19590"/>
                      <a:pt x="9227" y="19590"/>
                    </a:cubicBezTo>
                    <a:cubicBezTo>
                      <a:pt x="10366" y="19590"/>
                      <a:pt x="11350" y="17987"/>
                      <a:pt x="10302" y="17103"/>
                    </a:cubicBezTo>
                    <a:cubicBezTo>
                      <a:pt x="9771" y="16663"/>
                      <a:pt x="9221" y="16481"/>
                      <a:pt x="8670" y="16481"/>
                    </a:cubicBezTo>
                    <a:cubicBezTo>
                      <a:pt x="6820" y="16481"/>
                      <a:pt x="4967" y="18534"/>
                      <a:pt x="3884" y="19782"/>
                    </a:cubicBezTo>
                    <a:cubicBezTo>
                      <a:pt x="2205" y="21734"/>
                      <a:pt x="836" y="24056"/>
                      <a:pt x="253" y="26545"/>
                    </a:cubicBezTo>
                    <a:cubicBezTo>
                      <a:pt x="1" y="27631"/>
                      <a:pt x="761" y="29004"/>
                      <a:pt x="2056" y="29004"/>
                    </a:cubicBezTo>
                    <a:cubicBezTo>
                      <a:pt x="2109" y="29004"/>
                      <a:pt x="2163" y="29002"/>
                      <a:pt x="2217" y="28997"/>
                    </a:cubicBezTo>
                    <a:cubicBezTo>
                      <a:pt x="3420" y="28902"/>
                      <a:pt x="4479" y="28521"/>
                      <a:pt x="5456" y="28009"/>
                    </a:cubicBezTo>
                    <a:lnTo>
                      <a:pt x="5456" y="28009"/>
                    </a:lnTo>
                    <a:cubicBezTo>
                      <a:pt x="5420" y="28092"/>
                      <a:pt x="5372" y="28164"/>
                      <a:pt x="5325" y="28235"/>
                    </a:cubicBezTo>
                    <a:cubicBezTo>
                      <a:pt x="4848" y="29104"/>
                      <a:pt x="5015" y="30176"/>
                      <a:pt x="5861" y="30771"/>
                    </a:cubicBezTo>
                    <a:cubicBezTo>
                      <a:pt x="6248" y="31049"/>
                      <a:pt x="6658" y="31174"/>
                      <a:pt x="7067" y="31174"/>
                    </a:cubicBezTo>
                    <a:cubicBezTo>
                      <a:pt x="7589" y="31174"/>
                      <a:pt x="8108" y="30970"/>
                      <a:pt x="8575" y="30616"/>
                    </a:cubicBezTo>
                    <a:cubicBezTo>
                      <a:pt x="9587" y="29866"/>
                      <a:pt x="10599" y="29092"/>
                      <a:pt x="11611" y="28330"/>
                    </a:cubicBezTo>
                    <a:lnTo>
                      <a:pt x="11611" y="28330"/>
                    </a:lnTo>
                    <a:cubicBezTo>
                      <a:pt x="11349" y="28854"/>
                      <a:pt x="11099" y="29390"/>
                      <a:pt x="10873" y="29926"/>
                    </a:cubicBezTo>
                    <a:cubicBezTo>
                      <a:pt x="10563" y="30640"/>
                      <a:pt x="11028" y="31581"/>
                      <a:pt x="11611" y="32010"/>
                    </a:cubicBezTo>
                    <a:cubicBezTo>
                      <a:pt x="12003" y="32284"/>
                      <a:pt x="12424" y="32411"/>
                      <a:pt x="12854" y="32411"/>
                    </a:cubicBezTo>
                    <a:cubicBezTo>
                      <a:pt x="13207" y="32411"/>
                      <a:pt x="13567" y="32325"/>
                      <a:pt x="13921" y="32164"/>
                    </a:cubicBezTo>
                    <a:cubicBezTo>
                      <a:pt x="15588" y="31402"/>
                      <a:pt x="17124" y="30438"/>
                      <a:pt x="18600" y="29390"/>
                    </a:cubicBezTo>
                    <a:lnTo>
                      <a:pt x="18600" y="29390"/>
                    </a:lnTo>
                    <a:cubicBezTo>
                      <a:pt x="18481" y="29581"/>
                      <a:pt x="18362" y="29759"/>
                      <a:pt x="18255" y="29938"/>
                    </a:cubicBezTo>
                    <a:cubicBezTo>
                      <a:pt x="17437" y="31266"/>
                      <a:pt x="18641" y="32983"/>
                      <a:pt x="20070" y="32983"/>
                    </a:cubicBezTo>
                    <a:cubicBezTo>
                      <a:pt x="20409" y="32983"/>
                      <a:pt x="20760" y="32886"/>
                      <a:pt x="21101" y="32664"/>
                    </a:cubicBezTo>
                    <a:cubicBezTo>
                      <a:pt x="22875" y="31498"/>
                      <a:pt x="24660" y="30319"/>
                      <a:pt x="26423" y="29128"/>
                    </a:cubicBezTo>
                    <a:lnTo>
                      <a:pt x="26423" y="29128"/>
                    </a:lnTo>
                    <a:cubicBezTo>
                      <a:pt x="26208" y="29819"/>
                      <a:pt x="26399" y="30616"/>
                      <a:pt x="26935" y="31117"/>
                    </a:cubicBezTo>
                    <a:cubicBezTo>
                      <a:pt x="27089" y="31271"/>
                      <a:pt x="27256" y="31378"/>
                      <a:pt x="27435" y="31462"/>
                    </a:cubicBezTo>
                    <a:cubicBezTo>
                      <a:pt x="27161" y="31736"/>
                      <a:pt x="26887" y="32010"/>
                      <a:pt x="26613" y="32271"/>
                    </a:cubicBezTo>
                    <a:cubicBezTo>
                      <a:pt x="24911" y="33926"/>
                      <a:pt x="23208" y="35569"/>
                      <a:pt x="21505" y="37213"/>
                    </a:cubicBezTo>
                    <a:cubicBezTo>
                      <a:pt x="20815" y="37891"/>
                      <a:pt x="20755" y="38951"/>
                      <a:pt x="21351" y="39689"/>
                    </a:cubicBezTo>
                    <a:cubicBezTo>
                      <a:pt x="21716" y="40142"/>
                      <a:pt x="22347" y="40441"/>
                      <a:pt x="22967" y="40441"/>
                    </a:cubicBezTo>
                    <a:cubicBezTo>
                      <a:pt x="23276" y="40441"/>
                      <a:pt x="23582" y="40367"/>
                      <a:pt x="23851" y="40201"/>
                    </a:cubicBezTo>
                    <a:lnTo>
                      <a:pt x="23851" y="40201"/>
                    </a:lnTo>
                    <a:cubicBezTo>
                      <a:pt x="23577" y="40534"/>
                      <a:pt x="23303" y="40868"/>
                      <a:pt x="23029" y="41201"/>
                    </a:cubicBezTo>
                    <a:cubicBezTo>
                      <a:pt x="23029" y="41201"/>
                      <a:pt x="23017" y="41213"/>
                      <a:pt x="23017" y="41213"/>
                    </a:cubicBezTo>
                    <a:cubicBezTo>
                      <a:pt x="22922" y="41332"/>
                      <a:pt x="22827" y="41451"/>
                      <a:pt x="22732" y="41570"/>
                    </a:cubicBezTo>
                    <a:cubicBezTo>
                      <a:pt x="22184" y="42249"/>
                      <a:pt x="22541" y="43356"/>
                      <a:pt x="23196" y="43820"/>
                    </a:cubicBezTo>
                    <a:cubicBezTo>
                      <a:pt x="23363" y="43940"/>
                      <a:pt x="23541" y="44023"/>
                      <a:pt x="23732" y="44082"/>
                    </a:cubicBezTo>
                    <a:cubicBezTo>
                      <a:pt x="23666" y="45072"/>
                      <a:pt x="24645" y="45718"/>
                      <a:pt x="25627" y="45718"/>
                    </a:cubicBezTo>
                    <a:cubicBezTo>
                      <a:pt x="26075" y="45718"/>
                      <a:pt x="26524" y="45583"/>
                      <a:pt x="26875" y="45285"/>
                    </a:cubicBezTo>
                    <a:cubicBezTo>
                      <a:pt x="27101" y="45094"/>
                      <a:pt x="27327" y="44892"/>
                      <a:pt x="27542" y="44690"/>
                    </a:cubicBezTo>
                    <a:cubicBezTo>
                      <a:pt x="27613" y="44821"/>
                      <a:pt x="27697" y="44940"/>
                      <a:pt x="27792" y="45047"/>
                    </a:cubicBezTo>
                    <a:cubicBezTo>
                      <a:pt x="27321" y="46354"/>
                      <a:pt x="28484" y="47445"/>
                      <a:pt x="29757" y="47445"/>
                    </a:cubicBezTo>
                    <a:cubicBezTo>
                      <a:pt x="30224" y="47445"/>
                      <a:pt x="30704" y="47299"/>
                      <a:pt x="31126" y="46964"/>
                    </a:cubicBezTo>
                    <a:cubicBezTo>
                      <a:pt x="32269" y="46059"/>
                      <a:pt x="33400" y="45142"/>
                      <a:pt x="34507" y="44213"/>
                    </a:cubicBezTo>
                    <a:lnTo>
                      <a:pt x="34507" y="44213"/>
                    </a:lnTo>
                    <a:cubicBezTo>
                      <a:pt x="34197" y="44809"/>
                      <a:pt x="33924" y="45428"/>
                      <a:pt x="33697" y="46071"/>
                    </a:cubicBezTo>
                    <a:cubicBezTo>
                      <a:pt x="33201" y="47482"/>
                      <a:pt x="34468" y="48518"/>
                      <a:pt x="35755" y="48518"/>
                    </a:cubicBezTo>
                    <a:cubicBezTo>
                      <a:pt x="36260" y="48518"/>
                      <a:pt x="36768" y="48359"/>
                      <a:pt x="37174" y="48000"/>
                    </a:cubicBezTo>
                    <a:cubicBezTo>
                      <a:pt x="38734" y="46595"/>
                      <a:pt x="40305" y="45202"/>
                      <a:pt x="41865" y="43797"/>
                    </a:cubicBezTo>
                    <a:lnTo>
                      <a:pt x="41865" y="43797"/>
                    </a:lnTo>
                    <a:cubicBezTo>
                      <a:pt x="41508" y="44499"/>
                      <a:pt x="41151" y="45190"/>
                      <a:pt x="40793" y="45892"/>
                    </a:cubicBezTo>
                    <a:cubicBezTo>
                      <a:pt x="40031" y="47369"/>
                      <a:pt x="40996" y="48714"/>
                      <a:pt x="42615" y="48916"/>
                    </a:cubicBezTo>
                    <a:cubicBezTo>
                      <a:pt x="42760" y="48935"/>
                      <a:pt x="42904" y="48944"/>
                      <a:pt x="43045" y="48944"/>
                    </a:cubicBezTo>
                    <a:cubicBezTo>
                      <a:pt x="44454" y="48944"/>
                      <a:pt x="45660" y="48062"/>
                      <a:pt x="46699" y="47023"/>
                    </a:cubicBezTo>
                    <a:lnTo>
                      <a:pt x="46699" y="47023"/>
                    </a:lnTo>
                    <a:cubicBezTo>
                      <a:pt x="46169" y="48468"/>
                      <a:pt x="47206" y="49827"/>
                      <a:pt x="48636" y="49827"/>
                    </a:cubicBezTo>
                    <a:cubicBezTo>
                      <a:pt x="48974" y="49827"/>
                      <a:pt x="49333" y="49751"/>
                      <a:pt x="49699" y="49583"/>
                    </a:cubicBezTo>
                    <a:cubicBezTo>
                      <a:pt x="52176" y="48452"/>
                      <a:pt x="53509" y="46309"/>
                      <a:pt x="54795" y="44178"/>
                    </a:cubicBezTo>
                    <a:cubicBezTo>
                      <a:pt x="54915" y="44214"/>
                      <a:pt x="55042" y="44235"/>
                      <a:pt x="55173" y="44235"/>
                    </a:cubicBezTo>
                    <a:cubicBezTo>
                      <a:pt x="55381" y="44235"/>
                      <a:pt x="55600" y="44183"/>
                      <a:pt x="55819" y="44059"/>
                    </a:cubicBezTo>
                    <a:cubicBezTo>
                      <a:pt x="55843" y="44035"/>
                      <a:pt x="55867" y="44023"/>
                      <a:pt x="55891" y="43999"/>
                    </a:cubicBezTo>
                    <a:lnTo>
                      <a:pt x="55891" y="43999"/>
                    </a:lnTo>
                    <a:cubicBezTo>
                      <a:pt x="55605" y="44749"/>
                      <a:pt x="55319" y="45487"/>
                      <a:pt x="55057" y="46237"/>
                    </a:cubicBezTo>
                    <a:cubicBezTo>
                      <a:pt x="54783" y="47035"/>
                      <a:pt x="55236" y="48023"/>
                      <a:pt x="55986" y="48416"/>
                    </a:cubicBezTo>
                    <a:cubicBezTo>
                      <a:pt x="56414" y="48644"/>
                      <a:pt x="56820" y="48743"/>
                      <a:pt x="57205" y="48743"/>
                    </a:cubicBezTo>
                    <a:cubicBezTo>
                      <a:pt x="58973" y="48743"/>
                      <a:pt x="60308" y="46664"/>
                      <a:pt x="61403" y="45452"/>
                    </a:cubicBezTo>
                    <a:cubicBezTo>
                      <a:pt x="62725" y="43987"/>
                      <a:pt x="64046" y="42511"/>
                      <a:pt x="65380" y="41034"/>
                    </a:cubicBezTo>
                    <a:cubicBezTo>
                      <a:pt x="66082" y="40249"/>
                      <a:pt x="66189" y="39094"/>
                      <a:pt x="65380" y="38320"/>
                    </a:cubicBezTo>
                    <a:cubicBezTo>
                      <a:pt x="65003" y="37966"/>
                      <a:pt x="64449" y="37771"/>
                      <a:pt x="63900" y="37771"/>
                    </a:cubicBezTo>
                    <a:cubicBezTo>
                      <a:pt x="63563" y="37771"/>
                      <a:pt x="63229" y="37844"/>
                      <a:pt x="62939" y="37998"/>
                    </a:cubicBezTo>
                    <a:cubicBezTo>
                      <a:pt x="63141" y="37617"/>
                      <a:pt x="63344" y="37236"/>
                      <a:pt x="63546" y="36855"/>
                    </a:cubicBezTo>
                    <a:cubicBezTo>
                      <a:pt x="64034" y="35962"/>
                      <a:pt x="64630" y="34962"/>
                      <a:pt x="64737" y="33938"/>
                    </a:cubicBezTo>
                    <a:cubicBezTo>
                      <a:pt x="64856" y="33957"/>
                      <a:pt x="64977" y="33967"/>
                      <a:pt x="65099" y="33967"/>
                    </a:cubicBezTo>
                    <a:cubicBezTo>
                      <a:pt x="65586" y="33967"/>
                      <a:pt x="66087" y="33807"/>
                      <a:pt x="66535" y="33426"/>
                    </a:cubicBezTo>
                    <a:lnTo>
                      <a:pt x="69952" y="30521"/>
                    </a:lnTo>
                    <a:cubicBezTo>
                      <a:pt x="70090" y="31506"/>
                      <a:pt x="71118" y="32268"/>
                      <a:pt x="72196" y="32268"/>
                    </a:cubicBezTo>
                    <a:cubicBezTo>
                      <a:pt x="72696" y="32268"/>
                      <a:pt x="73206" y="32104"/>
                      <a:pt x="73643" y="31724"/>
                    </a:cubicBezTo>
                    <a:lnTo>
                      <a:pt x="75203" y="30366"/>
                    </a:lnTo>
                    <a:cubicBezTo>
                      <a:pt x="75369" y="30616"/>
                      <a:pt x="75595" y="30843"/>
                      <a:pt x="75905" y="31021"/>
                    </a:cubicBezTo>
                    <a:cubicBezTo>
                      <a:pt x="76225" y="31197"/>
                      <a:pt x="76607" y="31285"/>
                      <a:pt x="76992" y="31285"/>
                    </a:cubicBezTo>
                    <a:cubicBezTo>
                      <a:pt x="77754" y="31285"/>
                      <a:pt x="78530" y="30943"/>
                      <a:pt x="78870" y="30271"/>
                    </a:cubicBezTo>
                    <a:cubicBezTo>
                      <a:pt x="79858" y="28342"/>
                      <a:pt x="80846" y="26414"/>
                      <a:pt x="81834" y="24473"/>
                    </a:cubicBezTo>
                    <a:cubicBezTo>
                      <a:pt x="82525" y="23127"/>
                      <a:pt x="81668" y="21794"/>
                      <a:pt x="80465" y="21472"/>
                    </a:cubicBezTo>
                    <a:cubicBezTo>
                      <a:pt x="80477" y="21461"/>
                      <a:pt x="80489" y="21437"/>
                      <a:pt x="80501" y="21425"/>
                    </a:cubicBezTo>
                    <a:cubicBezTo>
                      <a:pt x="81505" y="19899"/>
                      <a:pt x="80096" y="18434"/>
                      <a:pt x="78584" y="18434"/>
                    </a:cubicBezTo>
                    <a:cubicBezTo>
                      <a:pt x="78197" y="18434"/>
                      <a:pt x="77803" y="18530"/>
                      <a:pt x="77441" y="18746"/>
                    </a:cubicBezTo>
                    <a:cubicBezTo>
                      <a:pt x="77453" y="18234"/>
                      <a:pt x="77274" y="17734"/>
                      <a:pt x="76846" y="17329"/>
                    </a:cubicBezTo>
                    <a:cubicBezTo>
                      <a:pt x="76432" y="16933"/>
                      <a:pt x="75889" y="16740"/>
                      <a:pt x="75346" y="16740"/>
                    </a:cubicBezTo>
                    <a:cubicBezTo>
                      <a:pt x="74794" y="16740"/>
                      <a:pt x="74241" y="16939"/>
                      <a:pt x="73821" y="17329"/>
                    </a:cubicBezTo>
                    <a:cubicBezTo>
                      <a:pt x="72631" y="18424"/>
                      <a:pt x="71428" y="19532"/>
                      <a:pt x="70214" y="20627"/>
                    </a:cubicBezTo>
                    <a:cubicBezTo>
                      <a:pt x="70488" y="20246"/>
                      <a:pt x="70750" y="19853"/>
                      <a:pt x="71012" y="19472"/>
                    </a:cubicBezTo>
                    <a:cubicBezTo>
                      <a:pt x="71994" y="18043"/>
                      <a:pt x="70536" y="16412"/>
                      <a:pt x="69068" y="16412"/>
                    </a:cubicBezTo>
                    <a:cubicBezTo>
                      <a:pt x="68580" y="16412"/>
                      <a:pt x="68091" y="16592"/>
                      <a:pt x="67690" y="17020"/>
                    </a:cubicBezTo>
                    <a:cubicBezTo>
                      <a:pt x="67225" y="17508"/>
                      <a:pt x="66773" y="18008"/>
                      <a:pt x="66309" y="18496"/>
                    </a:cubicBezTo>
                    <a:cubicBezTo>
                      <a:pt x="66225" y="17865"/>
                      <a:pt x="65832" y="17246"/>
                      <a:pt x="65273" y="16936"/>
                    </a:cubicBezTo>
                    <a:cubicBezTo>
                      <a:pt x="64935" y="16745"/>
                      <a:pt x="64590" y="16665"/>
                      <a:pt x="64255" y="16665"/>
                    </a:cubicBezTo>
                    <a:cubicBezTo>
                      <a:pt x="64153" y="16665"/>
                      <a:pt x="64051" y="16672"/>
                      <a:pt x="63951" y="16686"/>
                    </a:cubicBezTo>
                    <a:cubicBezTo>
                      <a:pt x="64023" y="16460"/>
                      <a:pt x="64082" y="16234"/>
                      <a:pt x="64154" y="16019"/>
                    </a:cubicBezTo>
                    <a:cubicBezTo>
                      <a:pt x="64261" y="15638"/>
                      <a:pt x="64261" y="15293"/>
                      <a:pt x="64165" y="14996"/>
                    </a:cubicBezTo>
                    <a:cubicBezTo>
                      <a:pt x="64189" y="14936"/>
                      <a:pt x="64225" y="14888"/>
                      <a:pt x="64249" y="14829"/>
                    </a:cubicBezTo>
                    <a:cubicBezTo>
                      <a:pt x="65130" y="12483"/>
                      <a:pt x="66023" y="10138"/>
                      <a:pt x="66904" y="7780"/>
                    </a:cubicBezTo>
                    <a:cubicBezTo>
                      <a:pt x="67456" y="6347"/>
                      <a:pt x="66067" y="5179"/>
                      <a:pt x="64705" y="5179"/>
                    </a:cubicBezTo>
                    <a:cubicBezTo>
                      <a:pt x="64539" y="5179"/>
                      <a:pt x="64374" y="5196"/>
                      <a:pt x="64213" y="5232"/>
                    </a:cubicBezTo>
                    <a:cubicBezTo>
                      <a:pt x="64487" y="4566"/>
                      <a:pt x="64701" y="3863"/>
                      <a:pt x="64808" y="3137"/>
                    </a:cubicBezTo>
                    <a:cubicBezTo>
                      <a:pt x="64951" y="2208"/>
                      <a:pt x="64713" y="1291"/>
                      <a:pt x="63808" y="791"/>
                    </a:cubicBezTo>
                    <a:cubicBezTo>
                      <a:pt x="63474" y="603"/>
                      <a:pt x="63098" y="514"/>
                      <a:pt x="62722" y="514"/>
                    </a:cubicBezTo>
                    <a:cubicBezTo>
                      <a:pt x="62146" y="514"/>
                      <a:pt x="61571" y="724"/>
                      <a:pt x="61153" y="1113"/>
                    </a:cubicBezTo>
                    <a:cubicBezTo>
                      <a:pt x="60344" y="1863"/>
                      <a:pt x="59582" y="2661"/>
                      <a:pt x="58843" y="3494"/>
                    </a:cubicBezTo>
                    <a:cubicBezTo>
                      <a:pt x="58927" y="3208"/>
                      <a:pt x="58998" y="2923"/>
                      <a:pt x="59058" y="2625"/>
                    </a:cubicBezTo>
                    <a:cubicBezTo>
                      <a:pt x="59236" y="1708"/>
                      <a:pt x="58939" y="768"/>
                      <a:pt x="58058" y="279"/>
                    </a:cubicBezTo>
                    <a:cubicBezTo>
                      <a:pt x="57732" y="99"/>
                      <a:pt x="57316" y="1"/>
                      <a:pt x="5689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" name="Google Shape;1180;p37"/>
              <p:cNvSpPr/>
              <p:nvPr/>
            </p:nvSpPr>
            <p:spPr>
              <a:xfrm>
                <a:off x="2507442" y="2832623"/>
                <a:ext cx="1088711" cy="667944"/>
              </a:xfrm>
              <a:custGeom>
                <a:avLst/>
                <a:gdLst/>
                <a:ahLst/>
                <a:cxnLst/>
                <a:rect l="l" t="t" r="r" b="b"/>
                <a:pathLst>
                  <a:path w="82525" h="49828" extrusionOk="0">
                    <a:moveTo>
                      <a:pt x="63463" y="14936"/>
                    </a:moveTo>
                    <a:cubicBezTo>
                      <a:pt x="63499" y="15007"/>
                      <a:pt x="63534" y="15055"/>
                      <a:pt x="63570" y="15115"/>
                    </a:cubicBezTo>
                    <a:cubicBezTo>
                      <a:pt x="63511" y="15079"/>
                      <a:pt x="63439" y="15055"/>
                      <a:pt x="63380" y="15019"/>
                    </a:cubicBezTo>
                    <a:cubicBezTo>
                      <a:pt x="63415" y="14996"/>
                      <a:pt x="63439" y="14972"/>
                      <a:pt x="63463" y="14936"/>
                    </a:cubicBezTo>
                    <a:close/>
                    <a:moveTo>
                      <a:pt x="42663" y="30640"/>
                    </a:moveTo>
                    <a:cubicBezTo>
                      <a:pt x="42651" y="30652"/>
                      <a:pt x="42639" y="30664"/>
                      <a:pt x="42627" y="30676"/>
                    </a:cubicBezTo>
                    <a:cubicBezTo>
                      <a:pt x="42627" y="30676"/>
                      <a:pt x="42627" y="30664"/>
                      <a:pt x="42627" y="30664"/>
                    </a:cubicBezTo>
                    <a:cubicBezTo>
                      <a:pt x="42639" y="30652"/>
                      <a:pt x="42651" y="30640"/>
                      <a:pt x="42663" y="30640"/>
                    </a:cubicBezTo>
                    <a:close/>
                    <a:moveTo>
                      <a:pt x="56898" y="1"/>
                    </a:moveTo>
                    <a:cubicBezTo>
                      <a:pt x="56324" y="1"/>
                      <a:pt x="55747" y="187"/>
                      <a:pt x="55402" y="601"/>
                    </a:cubicBezTo>
                    <a:cubicBezTo>
                      <a:pt x="54390" y="1827"/>
                      <a:pt x="53366" y="3054"/>
                      <a:pt x="52319" y="4268"/>
                    </a:cubicBezTo>
                    <a:lnTo>
                      <a:pt x="52521" y="3958"/>
                    </a:lnTo>
                    <a:cubicBezTo>
                      <a:pt x="53541" y="2401"/>
                      <a:pt x="52099" y="884"/>
                      <a:pt x="50562" y="884"/>
                    </a:cubicBezTo>
                    <a:cubicBezTo>
                      <a:pt x="50054" y="884"/>
                      <a:pt x="49536" y="1050"/>
                      <a:pt x="49092" y="1434"/>
                    </a:cubicBezTo>
                    <a:cubicBezTo>
                      <a:pt x="45663" y="4399"/>
                      <a:pt x="42210" y="7387"/>
                      <a:pt x="38484" y="10007"/>
                    </a:cubicBezTo>
                    <a:cubicBezTo>
                      <a:pt x="39448" y="8911"/>
                      <a:pt x="40436" y="7828"/>
                      <a:pt x="41472" y="6780"/>
                    </a:cubicBezTo>
                    <a:cubicBezTo>
                      <a:pt x="42827" y="5416"/>
                      <a:pt x="41608" y="3170"/>
                      <a:pt x="39931" y="3170"/>
                    </a:cubicBezTo>
                    <a:cubicBezTo>
                      <a:pt x="39574" y="3170"/>
                      <a:pt x="39196" y="3272"/>
                      <a:pt x="38817" y="3506"/>
                    </a:cubicBezTo>
                    <a:cubicBezTo>
                      <a:pt x="38472" y="3720"/>
                      <a:pt x="38138" y="3947"/>
                      <a:pt x="37817" y="4173"/>
                    </a:cubicBezTo>
                    <a:cubicBezTo>
                      <a:pt x="38014" y="2979"/>
                      <a:pt x="37108" y="1704"/>
                      <a:pt x="35752" y="1704"/>
                    </a:cubicBezTo>
                    <a:cubicBezTo>
                      <a:pt x="35552" y="1704"/>
                      <a:pt x="35343" y="1732"/>
                      <a:pt x="35126" y="1792"/>
                    </a:cubicBezTo>
                    <a:cubicBezTo>
                      <a:pt x="32864" y="2399"/>
                      <a:pt x="30816" y="3435"/>
                      <a:pt x="28875" y="4649"/>
                    </a:cubicBezTo>
                    <a:cubicBezTo>
                      <a:pt x="29030" y="4518"/>
                      <a:pt x="29185" y="4387"/>
                      <a:pt x="29340" y="4256"/>
                    </a:cubicBezTo>
                    <a:cubicBezTo>
                      <a:pt x="30880" y="2964"/>
                      <a:pt x="29476" y="743"/>
                      <a:pt x="27765" y="743"/>
                    </a:cubicBezTo>
                    <a:cubicBezTo>
                      <a:pt x="27426" y="743"/>
                      <a:pt x="27075" y="831"/>
                      <a:pt x="26732" y="1030"/>
                    </a:cubicBezTo>
                    <a:lnTo>
                      <a:pt x="19577" y="5173"/>
                    </a:lnTo>
                    <a:cubicBezTo>
                      <a:pt x="18993" y="5506"/>
                      <a:pt x="18410" y="5852"/>
                      <a:pt x="17838" y="6185"/>
                    </a:cubicBezTo>
                    <a:cubicBezTo>
                      <a:pt x="18445" y="5482"/>
                      <a:pt x="19112" y="4804"/>
                      <a:pt x="19803" y="4149"/>
                    </a:cubicBezTo>
                    <a:cubicBezTo>
                      <a:pt x="19839" y="4152"/>
                      <a:pt x="19875" y="4153"/>
                      <a:pt x="19911" y="4153"/>
                    </a:cubicBezTo>
                    <a:cubicBezTo>
                      <a:pt x="20316" y="4153"/>
                      <a:pt x="20720" y="3966"/>
                      <a:pt x="20993" y="3518"/>
                    </a:cubicBezTo>
                    <a:lnTo>
                      <a:pt x="21732" y="2315"/>
                    </a:lnTo>
                    <a:cubicBezTo>
                      <a:pt x="22442" y="1161"/>
                      <a:pt x="21427" y="113"/>
                      <a:pt x="20279" y="113"/>
                    </a:cubicBezTo>
                    <a:cubicBezTo>
                      <a:pt x="20042" y="113"/>
                      <a:pt x="19799" y="158"/>
                      <a:pt x="19565" y="256"/>
                    </a:cubicBezTo>
                    <a:cubicBezTo>
                      <a:pt x="15338" y="2065"/>
                      <a:pt x="12397" y="6078"/>
                      <a:pt x="10802" y="10090"/>
                    </a:cubicBezTo>
                    <a:cubicBezTo>
                      <a:pt x="10480" y="10900"/>
                      <a:pt x="11016" y="11912"/>
                      <a:pt x="11754" y="12317"/>
                    </a:cubicBezTo>
                    <a:cubicBezTo>
                      <a:pt x="12298" y="12619"/>
                      <a:pt x="12834" y="12743"/>
                      <a:pt x="13363" y="12743"/>
                    </a:cubicBezTo>
                    <a:cubicBezTo>
                      <a:pt x="14061" y="12743"/>
                      <a:pt x="14745" y="12526"/>
                      <a:pt x="15409" y="12221"/>
                    </a:cubicBezTo>
                    <a:lnTo>
                      <a:pt x="15409" y="12221"/>
                    </a:lnTo>
                    <a:cubicBezTo>
                      <a:pt x="15302" y="12376"/>
                      <a:pt x="15183" y="12531"/>
                      <a:pt x="15076" y="12686"/>
                    </a:cubicBezTo>
                    <a:cubicBezTo>
                      <a:pt x="14080" y="14148"/>
                      <a:pt x="15477" y="15796"/>
                      <a:pt x="17063" y="15796"/>
                    </a:cubicBezTo>
                    <a:cubicBezTo>
                      <a:pt x="17221" y="15796"/>
                      <a:pt x="17381" y="15780"/>
                      <a:pt x="17541" y="15746"/>
                    </a:cubicBezTo>
                    <a:cubicBezTo>
                      <a:pt x="19910" y="15246"/>
                      <a:pt x="22041" y="14222"/>
                      <a:pt x="24053" y="12995"/>
                    </a:cubicBezTo>
                    <a:lnTo>
                      <a:pt x="24053" y="12995"/>
                    </a:lnTo>
                    <a:cubicBezTo>
                      <a:pt x="22898" y="14353"/>
                      <a:pt x="21827" y="15758"/>
                      <a:pt x="20874" y="17246"/>
                    </a:cubicBezTo>
                    <a:cubicBezTo>
                      <a:pt x="20757" y="17226"/>
                      <a:pt x="20636" y="17215"/>
                      <a:pt x="20512" y="17215"/>
                    </a:cubicBezTo>
                    <a:cubicBezTo>
                      <a:pt x="20046" y="17215"/>
                      <a:pt x="19542" y="17365"/>
                      <a:pt x="19053" y="17722"/>
                    </a:cubicBezTo>
                    <a:cubicBezTo>
                      <a:pt x="17850" y="18627"/>
                      <a:pt x="16659" y="19544"/>
                      <a:pt x="15457" y="20449"/>
                    </a:cubicBezTo>
                    <a:cubicBezTo>
                      <a:pt x="15600" y="20258"/>
                      <a:pt x="15743" y="20068"/>
                      <a:pt x="15897" y="19877"/>
                    </a:cubicBezTo>
                    <a:cubicBezTo>
                      <a:pt x="16588" y="19056"/>
                      <a:pt x="16743" y="17924"/>
                      <a:pt x="15897" y="17115"/>
                    </a:cubicBezTo>
                    <a:cubicBezTo>
                      <a:pt x="15496" y="16731"/>
                      <a:pt x="14993" y="16552"/>
                      <a:pt x="14486" y="16552"/>
                    </a:cubicBezTo>
                    <a:cubicBezTo>
                      <a:pt x="13955" y="16552"/>
                      <a:pt x="13419" y="16749"/>
                      <a:pt x="12992" y="17115"/>
                    </a:cubicBezTo>
                    <a:cubicBezTo>
                      <a:pt x="11099" y="18746"/>
                      <a:pt x="9182" y="20341"/>
                      <a:pt x="7230" y="21913"/>
                    </a:cubicBezTo>
                    <a:cubicBezTo>
                      <a:pt x="6765" y="22282"/>
                      <a:pt x="6301" y="22663"/>
                      <a:pt x="5837" y="23032"/>
                    </a:cubicBezTo>
                    <a:cubicBezTo>
                      <a:pt x="5872" y="22973"/>
                      <a:pt x="5896" y="22901"/>
                      <a:pt x="5932" y="22842"/>
                    </a:cubicBezTo>
                    <a:cubicBezTo>
                      <a:pt x="6337" y="22151"/>
                      <a:pt x="6777" y="21496"/>
                      <a:pt x="7289" y="20889"/>
                    </a:cubicBezTo>
                    <a:cubicBezTo>
                      <a:pt x="7599" y="20532"/>
                      <a:pt x="7920" y="20187"/>
                      <a:pt x="8266" y="19865"/>
                    </a:cubicBezTo>
                    <a:cubicBezTo>
                      <a:pt x="8373" y="19746"/>
                      <a:pt x="8599" y="19615"/>
                      <a:pt x="8670" y="19484"/>
                    </a:cubicBezTo>
                    <a:cubicBezTo>
                      <a:pt x="8682" y="19472"/>
                      <a:pt x="8682" y="19472"/>
                      <a:pt x="8682" y="19460"/>
                    </a:cubicBezTo>
                    <a:cubicBezTo>
                      <a:pt x="8863" y="19550"/>
                      <a:pt x="9047" y="19590"/>
                      <a:pt x="9227" y="19590"/>
                    </a:cubicBezTo>
                    <a:cubicBezTo>
                      <a:pt x="10366" y="19590"/>
                      <a:pt x="11350" y="17987"/>
                      <a:pt x="10302" y="17103"/>
                    </a:cubicBezTo>
                    <a:cubicBezTo>
                      <a:pt x="9771" y="16663"/>
                      <a:pt x="9221" y="16481"/>
                      <a:pt x="8670" y="16481"/>
                    </a:cubicBezTo>
                    <a:cubicBezTo>
                      <a:pt x="6820" y="16481"/>
                      <a:pt x="4967" y="18534"/>
                      <a:pt x="3884" y="19782"/>
                    </a:cubicBezTo>
                    <a:cubicBezTo>
                      <a:pt x="2205" y="21734"/>
                      <a:pt x="836" y="24056"/>
                      <a:pt x="253" y="26545"/>
                    </a:cubicBezTo>
                    <a:cubicBezTo>
                      <a:pt x="1" y="27631"/>
                      <a:pt x="761" y="29004"/>
                      <a:pt x="2056" y="29004"/>
                    </a:cubicBezTo>
                    <a:cubicBezTo>
                      <a:pt x="2109" y="29004"/>
                      <a:pt x="2163" y="29002"/>
                      <a:pt x="2217" y="28997"/>
                    </a:cubicBezTo>
                    <a:cubicBezTo>
                      <a:pt x="3420" y="28902"/>
                      <a:pt x="4479" y="28521"/>
                      <a:pt x="5456" y="28009"/>
                    </a:cubicBezTo>
                    <a:lnTo>
                      <a:pt x="5456" y="28009"/>
                    </a:lnTo>
                    <a:cubicBezTo>
                      <a:pt x="5420" y="28092"/>
                      <a:pt x="5372" y="28164"/>
                      <a:pt x="5325" y="28235"/>
                    </a:cubicBezTo>
                    <a:cubicBezTo>
                      <a:pt x="4848" y="29104"/>
                      <a:pt x="5015" y="30176"/>
                      <a:pt x="5861" y="30771"/>
                    </a:cubicBezTo>
                    <a:cubicBezTo>
                      <a:pt x="6248" y="31049"/>
                      <a:pt x="6658" y="31174"/>
                      <a:pt x="7067" y="31174"/>
                    </a:cubicBezTo>
                    <a:cubicBezTo>
                      <a:pt x="7589" y="31174"/>
                      <a:pt x="8108" y="30970"/>
                      <a:pt x="8575" y="30616"/>
                    </a:cubicBezTo>
                    <a:cubicBezTo>
                      <a:pt x="9587" y="29866"/>
                      <a:pt x="10599" y="29092"/>
                      <a:pt x="11611" y="28330"/>
                    </a:cubicBezTo>
                    <a:lnTo>
                      <a:pt x="11611" y="28330"/>
                    </a:lnTo>
                    <a:cubicBezTo>
                      <a:pt x="11349" y="28854"/>
                      <a:pt x="11099" y="29390"/>
                      <a:pt x="10873" y="29926"/>
                    </a:cubicBezTo>
                    <a:cubicBezTo>
                      <a:pt x="10563" y="30640"/>
                      <a:pt x="11028" y="31581"/>
                      <a:pt x="11611" y="32010"/>
                    </a:cubicBezTo>
                    <a:cubicBezTo>
                      <a:pt x="12003" y="32284"/>
                      <a:pt x="12424" y="32411"/>
                      <a:pt x="12854" y="32411"/>
                    </a:cubicBezTo>
                    <a:cubicBezTo>
                      <a:pt x="13207" y="32411"/>
                      <a:pt x="13567" y="32325"/>
                      <a:pt x="13921" y="32164"/>
                    </a:cubicBezTo>
                    <a:cubicBezTo>
                      <a:pt x="15588" y="31402"/>
                      <a:pt x="17124" y="30438"/>
                      <a:pt x="18600" y="29390"/>
                    </a:cubicBezTo>
                    <a:lnTo>
                      <a:pt x="18600" y="29390"/>
                    </a:lnTo>
                    <a:cubicBezTo>
                      <a:pt x="18481" y="29581"/>
                      <a:pt x="18362" y="29759"/>
                      <a:pt x="18255" y="29938"/>
                    </a:cubicBezTo>
                    <a:cubicBezTo>
                      <a:pt x="17437" y="31266"/>
                      <a:pt x="18641" y="32983"/>
                      <a:pt x="20070" y="32983"/>
                    </a:cubicBezTo>
                    <a:cubicBezTo>
                      <a:pt x="20409" y="32983"/>
                      <a:pt x="20760" y="32886"/>
                      <a:pt x="21101" y="32664"/>
                    </a:cubicBezTo>
                    <a:cubicBezTo>
                      <a:pt x="22875" y="31498"/>
                      <a:pt x="24660" y="30319"/>
                      <a:pt x="26423" y="29128"/>
                    </a:cubicBezTo>
                    <a:lnTo>
                      <a:pt x="26423" y="29128"/>
                    </a:lnTo>
                    <a:cubicBezTo>
                      <a:pt x="26208" y="29819"/>
                      <a:pt x="26399" y="30616"/>
                      <a:pt x="26935" y="31117"/>
                    </a:cubicBezTo>
                    <a:cubicBezTo>
                      <a:pt x="27089" y="31271"/>
                      <a:pt x="27256" y="31378"/>
                      <a:pt x="27435" y="31462"/>
                    </a:cubicBezTo>
                    <a:cubicBezTo>
                      <a:pt x="27161" y="31736"/>
                      <a:pt x="26887" y="32010"/>
                      <a:pt x="26613" y="32271"/>
                    </a:cubicBezTo>
                    <a:cubicBezTo>
                      <a:pt x="24911" y="33926"/>
                      <a:pt x="23208" y="35569"/>
                      <a:pt x="21505" y="37213"/>
                    </a:cubicBezTo>
                    <a:cubicBezTo>
                      <a:pt x="20815" y="37891"/>
                      <a:pt x="20755" y="38951"/>
                      <a:pt x="21351" y="39689"/>
                    </a:cubicBezTo>
                    <a:cubicBezTo>
                      <a:pt x="21716" y="40142"/>
                      <a:pt x="22347" y="40441"/>
                      <a:pt x="22967" y="40441"/>
                    </a:cubicBezTo>
                    <a:cubicBezTo>
                      <a:pt x="23276" y="40441"/>
                      <a:pt x="23582" y="40367"/>
                      <a:pt x="23851" y="40201"/>
                    </a:cubicBezTo>
                    <a:lnTo>
                      <a:pt x="23851" y="40201"/>
                    </a:lnTo>
                    <a:cubicBezTo>
                      <a:pt x="23577" y="40534"/>
                      <a:pt x="23303" y="40868"/>
                      <a:pt x="23029" y="41201"/>
                    </a:cubicBezTo>
                    <a:cubicBezTo>
                      <a:pt x="23029" y="41201"/>
                      <a:pt x="23017" y="41213"/>
                      <a:pt x="23017" y="41213"/>
                    </a:cubicBezTo>
                    <a:cubicBezTo>
                      <a:pt x="22922" y="41332"/>
                      <a:pt x="22827" y="41451"/>
                      <a:pt x="22732" y="41570"/>
                    </a:cubicBezTo>
                    <a:cubicBezTo>
                      <a:pt x="22184" y="42249"/>
                      <a:pt x="22541" y="43356"/>
                      <a:pt x="23196" y="43820"/>
                    </a:cubicBezTo>
                    <a:cubicBezTo>
                      <a:pt x="23363" y="43940"/>
                      <a:pt x="23541" y="44023"/>
                      <a:pt x="23732" y="44082"/>
                    </a:cubicBezTo>
                    <a:cubicBezTo>
                      <a:pt x="23666" y="45072"/>
                      <a:pt x="24645" y="45718"/>
                      <a:pt x="25627" y="45718"/>
                    </a:cubicBezTo>
                    <a:cubicBezTo>
                      <a:pt x="26075" y="45718"/>
                      <a:pt x="26524" y="45583"/>
                      <a:pt x="26875" y="45285"/>
                    </a:cubicBezTo>
                    <a:cubicBezTo>
                      <a:pt x="27101" y="45094"/>
                      <a:pt x="27327" y="44892"/>
                      <a:pt x="27542" y="44690"/>
                    </a:cubicBezTo>
                    <a:cubicBezTo>
                      <a:pt x="27613" y="44821"/>
                      <a:pt x="27697" y="44940"/>
                      <a:pt x="27792" y="45047"/>
                    </a:cubicBezTo>
                    <a:cubicBezTo>
                      <a:pt x="27321" y="46354"/>
                      <a:pt x="28484" y="47445"/>
                      <a:pt x="29757" y="47445"/>
                    </a:cubicBezTo>
                    <a:cubicBezTo>
                      <a:pt x="30224" y="47445"/>
                      <a:pt x="30704" y="47299"/>
                      <a:pt x="31126" y="46964"/>
                    </a:cubicBezTo>
                    <a:cubicBezTo>
                      <a:pt x="32269" y="46059"/>
                      <a:pt x="33400" y="45142"/>
                      <a:pt x="34507" y="44213"/>
                    </a:cubicBezTo>
                    <a:lnTo>
                      <a:pt x="34507" y="44213"/>
                    </a:lnTo>
                    <a:cubicBezTo>
                      <a:pt x="34197" y="44809"/>
                      <a:pt x="33924" y="45428"/>
                      <a:pt x="33697" y="46071"/>
                    </a:cubicBezTo>
                    <a:cubicBezTo>
                      <a:pt x="33201" y="47482"/>
                      <a:pt x="34468" y="48518"/>
                      <a:pt x="35755" y="48518"/>
                    </a:cubicBezTo>
                    <a:cubicBezTo>
                      <a:pt x="36260" y="48518"/>
                      <a:pt x="36768" y="48359"/>
                      <a:pt x="37174" y="48000"/>
                    </a:cubicBezTo>
                    <a:cubicBezTo>
                      <a:pt x="38734" y="46595"/>
                      <a:pt x="40305" y="45202"/>
                      <a:pt x="41865" y="43797"/>
                    </a:cubicBezTo>
                    <a:lnTo>
                      <a:pt x="41865" y="43797"/>
                    </a:lnTo>
                    <a:cubicBezTo>
                      <a:pt x="41508" y="44499"/>
                      <a:pt x="41151" y="45190"/>
                      <a:pt x="40793" y="45892"/>
                    </a:cubicBezTo>
                    <a:cubicBezTo>
                      <a:pt x="40031" y="47369"/>
                      <a:pt x="40996" y="48714"/>
                      <a:pt x="42615" y="48916"/>
                    </a:cubicBezTo>
                    <a:cubicBezTo>
                      <a:pt x="42760" y="48935"/>
                      <a:pt x="42904" y="48944"/>
                      <a:pt x="43045" y="48944"/>
                    </a:cubicBezTo>
                    <a:cubicBezTo>
                      <a:pt x="44454" y="48944"/>
                      <a:pt x="45660" y="48062"/>
                      <a:pt x="46699" y="47023"/>
                    </a:cubicBezTo>
                    <a:lnTo>
                      <a:pt x="46699" y="47023"/>
                    </a:lnTo>
                    <a:cubicBezTo>
                      <a:pt x="46169" y="48468"/>
                      <a:pt x="47206" y="49827"/>
                      <a:pt x="48636" y="49827"/>
                    </a:cubicBezTo>
                    <a:cubicBezTo>
                      <a:pt x="48974" y="49827"/>
                      <a:pt x="49333" y="49751"/>
                      <a:pt x="49699" y="49583"/>
                    </a:cubicBezTo>
                    <a:cubicBezTo>
                      <a:pt x="52176" y="48452"/>
                      <a:pt x="53509" y="46309"/>
                      <a:pt x="54795" y="44178"/>
                    </a:cubicBezTo>
                    <a:cubicBezTo>
                      <a:pt x="54915" y="44214"/>
                      <a:pt x="55042" y="44235"/>
                      <a:pt x="55173" y="44235"/>
                    </a:cubicBezTo>
                    <a:cubicBezTo>
                      <a:pt x="55381" y="44235"/>
                      <a:pt x="55600" y="44183"/>
                      <a:pt x="55819" y="44059"/>
                    </a:cubicBezTo>
                    <a:cubicBezTo>
                      <a:pt x="55843" y="44035"/>
                      <a:pt x="55867" y="44023"/>
                      <a:pt x="55891" y="43999"/>
                    </a:cubicBezTo>
                    <a:lnTo>
                      <a:pt x="55891" y="43999"/>
                    </a:lnTo>
                    <a:cubicBezTo>
                      <a:pt x="55605" y="44749"/>
                      <a:pt x="55319" y="45487"/>
                      <a:pt x="55057" y="46237"/>
                    </a:cubicBezTo>
                    <a:cubicBezTo>
                      <a:pt x="54783" y="47035"/>
                      <a:pt x="55236" y="48023"/>
                      <a:pt x="55986" y="48416"/>
                    </a:cubicBezTo>
                    <a:cubicBezTo>
                      <a:pt x="56414" y="48644"/>
                      <a:pt x="56820" y="48743"/>
                      <a:pt x="57205" y="48743"/>
                    </a:cubicBezTo>
                    <a:cubicBezTo>
                      <a:pt x="58973" y="48743"/>
                      <a:pt x="60308" y="46664"/>
                      <a:pt x="61403" y="45452"/>
                    </a:cubicBezTo>
                    <a:cubicBezTo>
                      <a:pt x="62725" y="43987"/>
                      <a:pt x="64046" y="42511"/>
                      <a:pt x="65380" y="41034"/>
                    </a:cubicBezTo>
                    <a:cubicBezTo>
                      <a:pt x="66082" y="40249"/>
                      <a:pt x="66189" y="39094"/>
                      <a:pt x="65380" y="38320"/>
                    </a:cubicBezTo>
                    <a:cubicBezTo>
                      <a:pt x="65003" y="37966"/>
                      <a:pt x="64449" y="37771"/>
                      <a:pt x="63900" y="37771"/>
                    </a:cubicBezTo>
                    <a:cubicBezTo>
                      <a:pt x="63563" y="37771"/>
                      <a:pt x="63229" y="37844"/>
                      <a:pt x="62939" y="37998"/>
                    </a:cubicBezTo>
                    <a:cubicBezTo>
                      <a:pt x="63141" y="37617"/>
                      <a:pt x="63344" y="37236"/>
                      <a:pt x="63546" y="36855"/>
                    </a:cubicBezTo>
                    <a:cubicBezTo>
                      <a:pt x="64034" y="35962"/>
                      <a:pt x="64630" y="34962"/>
                      <a:pt x="64737" y="33938"/>
                    </a:cubicBezTo>
                    <a:cubicBezTo>
                      <a:pt x="64856" y="33957"/>
                      <a:pt x="64977" y="33967"/>
                      <a:pt x="65099" y="33967"/>
                    </a:cubicBezTo>
                    <a:cubicBezTo>
                      <a:pt x="65586" y="33967"/>
                      <a:pt x="66087" y="33807"/>
                      <a:pt x="66535" y="33426"/>
                    </a:cubicBezTo>
                    <a:lnTo>
                      <a:pt x="69952" y="30521"/>
                    </a:lnTo>
                    <a:cubicBezTo>
                      <a:pt x="70090" y="31506"/>
                      <a:pt x="71118" y="32268"/>
                      <a:pt x="72196" y="32268"/>
                    </a:cubicBezTo>
                    <a:cubicBezTo>
                      <a:pt x="72696" y="32268"/>
                      <a:pt x="73206" y="32104"/>
                      <a:pt x="73643" y="31724"/>
                    </a:cubicBezTo>
                    <a:lnTo>
                      <a:pt x="75203" y="30366"/>
                    </a:lnTo>
                    <a:cubicBezTo>
                      <a:pt x="75369" y="30616"/>
                      <a:pt x="75595" y="30843"/>
                      <a:pt x="75905" y="31021"/>
                    </a:cubicBezTo>
                    <a:cubicBezTo>
                      <a:pt x="76225" y="31197"/>
                      <a:pt x="76607" y="31285"/>
                      <a:pt x="76992" y="31285"/>
                    </a:cubicBezTo>
                    <a:cubicBezTo>
                      <a:pt x="77754" y="31285"/>
                      <a:pt x="78530" y="30943"/>
                      <a:pt x="78870" y="30271"/>
                    </a:cubicBezTo>
                    <a:cubicBezTo>
                      <a:pt x="79858" y="28342"/>
                      <a:pt x="80846" y="26414"/>
                      <a:pt x="81834" y="24473"/>
                    </a:cubicBezTo>
                    <a:cubicBezTo>
                      <a:pt x="82525" y="23127"/>
                      <a:pt x="81668" y="21794"/>
                      <a:pt x="80465" y="21472"/>
                    </a:cubicBezTo>
                    <a:cubicBezTo>
                      <a:pt x="80477" y="21461"/>
                      <a:pt x="80489" y="21437"/>
                      <a:pt x="80501" y="21425"/>
                    </a:cubicBezTo>
                    <a:cubicBezTo>
                      <a:pt x="81505" y="19899"/>
                      <a:pt x="80096" y="18434"/>
                      <a:pt x="78584" y="18434"/>
                    </a:cubicBezTo>
                    <a:cubicBezTo>
                      <a:pt x="78197" y="18434"/>
                      <a:pt x="77803" y="18530"/>
                      <a:pt x="77441" y="18746"/>
                    </a:cubicBezTo>
                    <a:cubicBezTo>
                      <a:pt x="77453" y="18234"/>
                      <a:pt x="77274" y="17734"/>
                      <a:pt x="76846" y="17329"/>
                    </a:cubicBezTo>
                    <a:cubicBezTo>
                      <a:pt x="76432" y="16933"/>
                      <a:pt x="75889" y="16740"/>
                      <a:pt x="75346" y="16740"/>
                    </a:cubicBezTo>
                    <a:cubicBezTo>
                      <a:pt x="74794" y="16740"/>
                      <a:pt x="74241" y="16939"/>
                      <a:pt x="73821" y="17329"/>
                    </a:cubicBezTo>
                    <a:cubicBezTo>
                      <a:pt x="72631" y="18424"/>
                      <a:pt x="71428" y="19532"/>
                      <a:pt x="70214" y="20627"/>
                    </a:cubicBezTo>
                    <a:cubicBezTo>
                      <a:pt x="70488" y="20246"/>
                      <a:pt x="70750" y="19853"/>
                      <a:pt x="71012" y="19472"/>
                    </a:cubicBezTo>
                    <a:cubicBezTo>
                      <a:pt x="71994" y="18043"/>
                      <a:pt x="70536" y="16412"/>
                      <a:pt x="69068" y="16412"/>
                    </a:cubicBezTo>
                    <a:cubicBezTo>
                      <a:pt x="68580" y="16412"/>
                      <a:pt x="68091" y="16592"/>
                      <a:pt x="67690" y="17020"/>
                    </a:cubicBezTo>
                    <a:cubicBezTo>
                      <a:pt x="67225" y="17508"/>
                      <a:pt x="66773" y="18008"/>
                      <a:pt x="66309" y="18496"/>
                    </a:cubicBezTo>
                    <a:cubicBezTo>
                      <a:pt x="66225" y="17865"/>
                      <a:pt x="65832" y="17246"/>
                      <a:pt x="65273" y="16936"/>
                    </a:cubicBezTo>
                    <a:cubicBezTo>
                      <a:pt x="64935" y="16745"/>
                      <a:pt x="64590" y="16665"/>
                      <a:pt x="64255" y="16665"/>
                    </a:cubicBezTo>
                    <a:cubicBezTo>
                      <a:pt x="64153" y="16665"/>
                      <a:pt x="64051" y="16672"/>
                      <a:pt x="63951" y="16686"/>
                    </a:cubicBezTo>
                    <a:cubicBezTo>
                      <a:pt x="64023" y="16460"/>
                      <a:pt x="64082" y="16234"/>
                      <a:pt x="64154" y="16019"/>
                    </a:cubicBezTo>
                    <a:cubicBezTo>
                      <a:pt x="64261" y="15638"/>
                      <a:pt x="64261" y="15293"/>
                      <a:pt x="64165" y="14996"/>
                    </a:cubicBezTo>
                    <a:cubicBezTo>
                      <a:pt x="64189" y="14936"/>
                      <a:pt x="64225" y="14888"/>
                      <a:pt x="64249" y="14829"/>
                    </a:cubicBezTo>
                    <a:cubicBezTo>
                      <a:pt x="65130" y="12483"/>
                      <a:pt x="66023" y="10138"/>
                      <a:pt x="66904" y="7780"/>
                    </a:cubicBezTo>
                    <a:cubicBezTo>
                      <a:pt x="67456" y="6347"/>
                      <a:pt x="66067" y="5179"/>
                      <a:pt x="64705" y="5179"/>
                    </a:cubicBezTo>
                    <a:cubicBezTo>
                      <a:pt x="64539" y="5179"/>
                      <a:pt x="64374" y="5196"/>
                      <a:pt x="64213" y="5232"/>
                    </a:cubicBezTo>
                    <a:cubicBezTo>
                      <a:pt x="64487" y="4566"/>
                      <a:pt x="64701" y="3863"/>
                      <a:pt x="64808" y="3137"/>
                    </a:cubicBezTo>
                    <a:cubicBezTo>
                      <a:pt x="64951" y="2208"/>
                      <a:pt x="64713" y="1291"/>
                      <a:pt x="63808" y="791"/>
                    </a:cubicBezTo>
                    <a:cubicBezTo>
                      <a:pt x="63474" y="603"/>
                      <a:pt x="63098" y="514"/>
                      <a:pt x="62722" y="514"/>
                    </a:cubicBezTo>
                    <a:cubicBezTo>
                      <a:pt x="62146" y="514"/>
                      <a:pt x="61571" y="724"/>
                      <a:pt x="61153" y="1113"/>
                    </a:cubicBezTo>
                    <a:cubicBezTo>
                      <a:pt x="60344" y="1863"/>
                      <a:pt x="59582" y="2661"/>
                      <a:pt x="58843" y="3494"/>
                    </a:cubicBezTo>
                    <a:cubicBezTo>
                      <a:pt x="58927" y="3208"/>
                      <a:pt x="58998" y="2923"/>
                      <a:pt x="59058" y="2625"/>
                    </a:cubicBezTo>
                    <a:cubicBezTo>
                      <a:pt x="59236" y="1708"/>
                      <a:pt x="58939" y="768"/>
                      <a:pt x="58058" y="279"/>
                    </a:cubicBezTo>
                    <a:cubicBezTo>
                      <a:pt x="57732" y="99"/>
                      <a:pt x="57316" y="1"/>
                      <a:pt x="5689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469319" y="857307"/>
              <a:ext cx="9192937" cy="10086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600" b="1"/>
                <a:t>ĐỌC MẪU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-497541" y="3441588"/>
            <a:ext cx="132050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(</a:t>
            </a:r>
            <a:r>
              <a:rPr lang="en-US" sz="4800" dirty="0" err="1"/>
              <a:t>Các</a:t>
            </a:r>
            <a:r>
              <a:rPr lang="en-US" sz="4800" dirty="0"/>
              <a:t> </a:t>
            </a:r>
            <a:r>
              <a:rPr lang="en-US" sz="4800" dirty="0" err="1"/>
              <a:t>em</a:t>
            </a:r>
            <a:r>
              <a:rPr lang="en-US" sz="4800" dirty="0"/>
              <a:t> </a:t>
            </a:r>
            <a:r>
              <a:rPr lang="en-US" sz="4800" dirty="0" err="1"/>
              <a:t>cùng</a:t>
            </a:r>
            <a:r>
              <a:rPr lang="en-US" sz="4800" dirty="0"/>
              <a:t> </a:t>
            </a:r>
            <a:r>
              <a:rPr lang="en-US" sz="4800" dirty="0" err="1"/>
              <a:t>theo</a:t>
            </a:r>
            <a:r>
              <a:rPr lang="en-US" sz="4800" dirty="0"/>
              <a:t> </a:t>
            </a:r>
            <a:r>
              <a:rPr lang="en-US" sz="4800" dirty="0" err="1"/>
              <a:t>dõi</a:t>
            </a:r>
            <a:r>
              <a:rPr lang="en-US" sz="4800" dirty="0"/>
              <a:t> ở </a:t>
            </a:r>
            <a:r>
              <a:rPr lang="en-US" sz="4800" dirty="0" err="1"/>
              <a:t>sách</a:t>
            </a:r>
            <a:r>
              <a:rPr lang="en-US" sz="4800" dirty="0"/>
              <a:t> </a:t>
            </a:r>
            <a:r>
              <a:rPr lang="en-US" sz="4800" dirty="0" err="1"/>
              <a:t>học</a:t>
            </a:r>
            <a:r>
              <a:rPr lang="en-US" sz="4800" dirty="0"/>
              <a:t> </a:t>
            </a:r>
            <a:r>
              <a:rPr lang="en-US" sz="4800" dirty="0" err="1"/>
              <a:t>sinh</a:t>
            </a:r>
            <a:r>
              <a:rPr lang="en-US" sz="4800" dirty="0"/>
              <a:t> </a:t>
            </a:r>
            <a:r>
              <a:rPr lang="en-US" sz="4800" dirty="0" err="1"/>
              <a:t>nhé</a:t>
            </a:r>
            <a:r>
              <a:rPr lang="en-US" sz="4800" dirty="0"/>
              <a:t>!)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869006" y="4133850"/>
            <a:ext cx="4453988" cy="2734310"/>
            <a:chOff x="3760282" y="4133850"/>
            <a:chExt cx="4453988" cy="273431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27801" y="4274266"/>
              <a:ext cx="1886469" cy="259389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60282" y="4133850"/>
              <a:ext cx="2288663" cy="27343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90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7"/>
          <p:cNvSpPr txBox="1">
            <a:spLocks noChangeArrowheads="1"/>
          </p:cNvSpPr>
          <p:nvPr/>
        </p:nvSpPr>
        <p:spPr bwMode="auto">
          <a:xfrm>
            <a:off x="1755777" y="2590800"/>
            <a:ext cx="49896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latin typeface="Times New Roman" panose="02020603050405020304" pitchFamily="18" charset="0"/>
              </a:rPr>
              <a:t> </a:t>
            </a:r>
            <a:endParaRPr lang="en-US" altLang="vi-VN" sz="4000" b="1">
              <a:latin typeface="Times New Roman" panose="02020603050405020304" pitchFamily="18" charset="0"/>
            </a:endParaRP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-806294" y="1063626"/>
            <a:ext cx="139245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Chia đoạn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1254034" y="1943893"/>
            <a:ext cx="10095284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 smtClean="0">
                <a:solidFill>
                  <a:srgbClr val="0B19C8"/>
                </a:solidFill>
                <a:latin typeface="Times New Roman" panose="02020603050405020304" pitchFamily="18" charset="0"/>
              </a:rPr>
              <a:t>+ </a:t>
            </a:r>
            <a:r>
              <a:rPr lang="en-US" altLang="vi-VN" sz="40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vi-VN" sz="40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vi-VN" sz="40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40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vi-VN" sz="40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vi-VN" sz="40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khách</a:t>
            </a:r>
            <a:r>
              <a:rPr lang="en-US" altLang="vi-VN" sz="4000" b="1" i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quý</a:t>
            </a:r>
            <a:r>
              <a:rPr lang="en-US" altLang="vi-VN" sz="40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+ </a:t>
            </a:r>
            <a:r>
              <a:rPr lang="en-US" altLang="vi-VN" sz="40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vi-VN" sz="40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vi-VN" sz="4000" b="1" i="1" dirty="0">
                <a:solidFill>
                  <a:srgbClr val="0B19C8"/>
                </a:solidFill>
                <a:latin typeface="Times New Roman" panose="02020603050405020304" pitchFamily="18" charset="0"/>
              </a:rPr>
              <a:t>Y </a:t>
            </a:r>
            <a:r>
              <a:rPr lang="en-US" altLang="vi-VN" sz="4000" b="1" i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vi-VN" sz="4000" b="1" i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vi-VN" sz="4000" b="1" i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vi-VN" sz="40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vi-VN" sz="40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nhát</a:t>
            </a:r>
            <a:r>
              <a:rPr lang="en-US" altLang="vi-VN" sz="4000" b="1" i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dao</a:t>
            </a:r>
            <a:r>
              <a:rPr lang="en-US" altLang="vi-VN" sz="40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+ </a:t>
            </a:r>
            <a:r>
              <a:rPr lang="en-US" altLang="vi-VN" sz="40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vi-VN" sz="40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3: </a:t>
            </a:r>
            <a:r>
              <a:rPr lang="en-US" altLang="vi-VN" sz="4000" b="1" i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Già</a:t>
            </a:r>
            <a:r>
              <a:rPr lang="en-US" altLang="vi-VN" sz="4000" b="1" i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Rok</a:t>
            </a:r>
            <a:r>
              <a:rPr lang="en-US" altLang="vi-VN" sz="4000" b="1" i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vi-VN" sz="40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vi-VN" sz="4000" b="1" i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vi-VN" sz="4000" b="1" i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vi-VN" sz="4000" b="1" i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4000" b="1" i="1" dirty="0">
                <a:solidFill>
                  <a:srgbClr val="0B19C8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+ </a:t>
            </a:r>
            <a:r>
              <a:rPr lang="en-US" altLang="vi-VN" sz="40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vi-VN" sz="40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4: </a:t>
            </a:r>
            <a:r>
              <a:rPr lang="en-US" altLang="vi-VN" sz="40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vi-VN" sz="40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vi-VN" sz="40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lại</a:t>
            </a:r>
            <a:endParaRPr lang="en-US" altLang="vi-VN" sz="4000" b="1" dirty="0">
              <a:solidFill>
                <a:srgbClr val="0B19C8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5" name="Rectangle 10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40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8815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721"/>
          <a:stretch>
            <a:fillRect/>
          </a:stretch>
        </p:blipFill>
        <p:spPr>
          <a:xfrm>
            <a:off x="176598" y="4820146"/>
            <a:ext cx="6392093" cy="203785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2830" y="232245"/>
            <a:ext cx="6619627" cy="654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4000" dirty="0">
                <a:latin typeface="Times New Roman" panose="02020603050405020304" charset="0"/>
                <a:cs typeface="Times New Roman" panose="02020603050405020304" charset="0"/>
              </a:rPr>
              <a:t>Thảo luận nhóm</a:t>
            </a:r>
          </a:p>
        </p:txBody>
      </p:sp>
      <p:sp>
        <p:nvSpPr>
          <p:cNvPr id="18" name="Speech Bubble: Rectangle with Corners Rounded 23"/>
          <p:cNvSpPr/>
          <p:nvPr/>
        </p:nvSpPr>
        <p:spPr>
          <a:xfrm>
            <a:off x="3771900" y="1165036"/>
            <a:ext cx="8182167" cy="749300"/>
          </a:xfrm>
          <a:prstGeom prst="wedgeRoundRectCallout">
            <a:avLst>
              <a:gd name="adj1" fmla="val -55329"/>
              <a:gd name="adj2" fmla="val -11540"/>
              <a:gd name="adj3" fmla="val 16667"/>
            </a:avLst>
          </a:prstGeom>
          <a:solidFill>
            <a:srgbClr val="FCD1E5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20829" y="1212108"/>
            <a:ext cx="77337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en-US" sz="4000" dirty="0">
                <a:solidFill>
                  <a:prstClr val="black"/>
                </a:solidFill>
              </a:rPr>
              <a:t>+ Tìm từ ngữ có âm, vần khó đọc</a:t>
            </a:r>
          </a:p>
        </p:txBody>
      </p:sp>
      <p:sp>
        <p:nvSpPr>
          <p:cNvPr id="4" name="Speech Bubble: Rectangle with Corners Rounded 23"/>
          <p:cNvSpPr/>
          <p:nvPr/>
        </p:nvSpPr>
        <p:spPr>
          <a:xfrm>
            <a:off x="3771900" y="2147381"/>
            <a:ext cx="8182167" cy="749300"/>
          </a:xfrm>
          <a:prstGeom prst="wedgeRoundRectCallout">
            <a:avLst>
              <a:gd name="adj1" fmla="val -55329"/>
              <a:gd name="adj2" fmla="val -11540"/>
              <a:gd name="adj3" fmla="val 16667"/>
            </a:avLst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algn="l"/>
            <a:r>
              <a:rPr lang="vi-VN" altLang="en-US" sz="4000">
                <a:solidFill>
                  <a:prstClr val="black"/>
                </a:solidFill>
              </a:rPr>
              <a:t>   + Tìm câu văn dài cần ngắt nghỉ</a:t>
            </a:r>
          </a:p>
        </p:txBody>
      </p:sp>
      <p:sp>
        <p:nvSpPr>
          <p:cNvPr id="5" name="Speech Bubble: Rectangle with Corners Rounded 23"/>
          <p:cNvSpPr/>
          <p:nvPr/>
        </p:nvSpPr>
        <p:spPr>
          <a:xfrm>
            <a:off x="3771900" y="3129726"/>
            <a:ext cx="8182167" cy="749300"/>
          </a:xfrm>
          <a:prstGeom prst="wedgeRoundRectCallout">
            <a:avLst>
              <a:gd name="adj1" fmla="val -55329"/>
              <a:gd name="adj2" fmla="val -11540"/>
              <a:gd name="adj3" fmla="val 16667"/>
            </a:avLst>
          </a:prstGeom>
          <a:solidFill>
            <a:srgbClr val="92D050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algn="l"/>
            <a:r>
              <a:rPr lang="vi-VN" altLang="en-US" sz="4000">
                <a:solidFill>
                  <a:prstClr val="black"/>
                </a:solidFill>
              </a:rPr>
              <a:t>   +Tìm các từ ngữ cần giải nghĩa</a:t>
            </a:r>
          </a:p>
        </p:txBody>
      </p:sp>
    </p:spTree>
    <p:extLst>
      <p:ext uri="{BB962C8B-B14F-4D97-AF65-F5344CB8AC3E}">
        <p14:creationId xmlns:p14="http://schemas.microsoft.com/office/powerpoint/2010/main" val="181770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1582473" y="714388"/>
            <a:ext cx="3124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* </a:t>
            </a:r>
            <a:r>
              <a:rPr lang="en-US" altLang="vi-VN" sz="4000" b="1" u="sng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vi-VN" sz="4000" b="1" u="sng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u="sng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vi-VN" sz="4000" b="1" u="sng" dirty="0">
                <a:solidFill>
                  <a:srgbClr val="0B19C8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0243" name="Line 9"/>
          <p:cNvSpPr>
            <a:spLocks noChangeShapeType="1"/>
          </p:cNvSpPr>
          <p:nvPr/>
        </p:nvSpPr>
        <p:spPr bwMode="auto">
          <a:xfrm flipH="1">
            <a:off x="6126162" y="1180193"/>
            <a:ext cx="26988" cy="53349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000"/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7556234" y="779682"/>
            <a:ext cx="43433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* </a:t>
            </a:r>
            <a:r>
              <a:rPr lang="en-US" altLang="vi-VN" sz="4000" b="1" u="sng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vi-VN" sz="4000" b="1" u="sng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u="sng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vi-VN" sz="4000" b="1" u="sng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u="sng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4000" b="1" u="sng" dirty="0">
                <a:solidFill>
                  <a:srgbClr val="0B19C8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0248" name="TextBox 1"/>
          <p:cNvSpPr txBox="1">
            <a:spLocks noChangeArrowheads="1"/>
          </p:cNvSpPr>
          <p:nvPr/>
        </p:nvSpPr>
        <p:spPr bwMode="auto">
          <a:xfrm>
            <a:off x="311942" y="3562778"/>
            <a:ext cx="5627689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vi-VN" altLang="vi-VN" sz="40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Buôn Chư Lênh đã đón tiếp cô giáo đến mở trường </a:t>
            </a:r>
            <a:r>
              <a:rPr lang="vi-VN" altLang="vi-VN" sz="4000" b="1" dirty="0" smtClean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bằng </a:t>
            </a:r>
            <a:r>
              <a:rPr lang="vi-VN" altLang="vi-VN" sz="40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 thức trang trọng nhất dành cho khách quý.</a:t>
            </a:r>
            <a:endParaRPr lang="en-US" altLang="vi-VN" sz="4000" dirty="0">
              <a:solidFill>
                <a:srgbClr val="0B19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1" name="TextBox 1"/>
          <p:cNvSpPr txBox="1">
            <a:spLocks noChangeArrowheads="1"/>
          </p:cNvSpPr>
          <p:nvPr/>
        </p:nvSpPr>
        <p:spPr bwMode="auto">
          <a:xfrm>
            <a:off x="8344164" y="1461192"/>
            <a:ext cx="15811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Buôn</a:t>
            </a:r>
            <a:endParaRPr lang="vi-VN" altLang="en-US" sz="4000" b="1" dirty="0">
              <a:solidFill>
                <a:srgbClr val="0B19C8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1104901" y="1473546"/>
            <a:ext cx="54482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4000" b="1" dirty="0" smtClean="0">
                <a:solidFill>
                  <a:srgbClr val="0B19C8"/>
                </a:solidFill>
                <a:latin typeface="Times New Roman" panose="02020603050405020304" pitchFamily="18" charset="0"/>
              </a:rPr>
              <a:t>Chật </a:t>
            </a:r>
            <a:r>
              <a:rPr lang="vi-VN" altLang="en-US" sz="4000" b="1" u="sng" dirty="0" smtClean="0">
                <a:solidFill>
                  <a:srgbClr val="0B19C8"/>
                </a:solidFill>
                <a:latin typeface="Times New Roman" panose="02020603050405020304" pitchFamily="18" charset="0"/>
              </a:rPr>
              <a:t>n</a:t>
            </a:r>
            <a:r>
              <a:rPr lang="vi-VN" altLang="en-US" sz="4000" b="1" dirty="0" smtClean="0">
                <a:solidFill>
                  <a:srgbClr val="0B19C8"/>
                </a:solidFill>
                <a:latin typeface="Times New Roman" panose="02020603050405020304" pitchFamily="18" charset="0"/>
              </a:rPr>
              <a:t>ích</a:t>
            </a:r>
            <a:endParaRPr lang="en-US" altLang="en-US" sz="4000" b="1" dirty="0">
              <a:solidFill>
                <a:srgbClr val="0B19C8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5" name="Rectangle 10"/>
          <p:cNvSpPr>
            <a:spLocks noChangeArrowheads="1"/>
          </p:cNvSpPr>
          <p:nvPr/>
        </p:nvSpPr>
        <p:spPr bwMode="auto">
          <a:xfrm>
            <a:off x="0" y="-7620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4000"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8513" y="2903607"/>
            <a:ext cx="20233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4000" b="1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Già</a:t>
            </a:r>
            <a:r>
              <a:rPr lang="en-US" altLang="en-US" sz="4000" b="1" dirty="0">
                <a:solidFill>
                  <a:srgbClr val="0B19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0B19C8"/>
                </a:solidFill>
                <a:latin typeface="Times New Roman" panose="02020603050405020304" pitchFamily="18" charset="0"/>
              </a:rPr>
              <a:t>Rok</a:t>
            </a:r>
            <a:endParaRPr lang="en-US" altLang="en-US" sz="4000" b="1" u="sng" dirty="0">
              <a:solidFill>
                <a:srgbClr val="0B19C8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48513" y="2197874"/>
            <a:ext cx="19960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vi-VN" altLang="en-US" sz="4000" b="1" u="sng" dirty="0" smtClean="0">
                <a:solidFill>
                  <a:srgbClr val="0B19C8"/>
                </a:solidFill>
                <a:latin typeface="Times New Roman" panose="02020603050405020304" pitchFamily="18" charset="0"/>
              </a:rPr>
              <a:t>l</a:t>
            </a:r>
            <a:r>
              <a:rPr lang="vi-VN" altLang="en-US" sz="4000" b="1" dirty="0" smtClean="0">
                <a:solidFill>
                  <a:srgbClr val="0B19C8"/>
                </a:solidFill>
                <a:latin typeface="Times New Roman" panose="02020603050405020304" pitchFamily="18" charset="0"/>
              </a:rPr>
              <a:t>ông thú</a:t>
            </a:r>
            <a:endParaRPr lang="en-US" altLang="en-US" sz="4000" b="1" dirty="0">
              <a:solidFill>
                <a:srgbClr val="0B19C8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1884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4" grpId="0"/>
      <p:bldP spid="10248" grpId="0"/>
      <p:bldP spid="10251" grpId="0"/>
      <p:bldP spid="18" grpId="0"/>
      <p:bldP spid="2" grpId="0"/>
      <p:bldP spid="20" grpId="0"/>
    </p:bldLst>
  </p:timing>
</p:sld>
</file>

<file path=ppt/theme/theme1.xml><?xml version="1.0" encoding="utf-8"?>
<a:theme xmlns:a="http://schemas.openxmlformats.org/drawingml/2006/main" name="Film Promotion Social Media Strategy by Slidesgo">
  <a:themeElements>
    <a:clrScheme name="Simple Light">
      <a:dk1>
        <a:srgbClr val="1A0E52"/>
      </a:dk1>
      <a:lt1>
        <a:srgbClr val="FEF2DC"/>
      </a:lt1>
      <a:dk2>
        <a:srgbClr val="0C5FB4"/>
      </a:dk2>
      <a:lt2>
        <a:srgbClr val="FD6633"/>
      </a:lt2>
      <a:accent1>
        <a:srgbClr val="FFBFBD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A0E5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819</Words>
  <Application>Microsoft Office PowerPoint</Application>
  <PresentationFormat>Widescreen</PresentationFormat>
  <Paragraphs>82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.VnTimeH</vt:lpstr>
      <vt:lpstr>Arial</vt:lpstr>
      <vt:lpstr>Arimo</vt:lpstr>
      <vt:lpstr>AvantGarde</vt:lpstr>
      <vt:lpstr>Bahnschrift</vt:lpstr>
      <vt:lpstr>Baloo 2</vt:lpstr>
      <vt:lpstr>Calibri</vt:lpstr>
      <vt:lpstr>等线</vt:lpstr>
      <vt:lpstr>HP001</vt:lpstr>
      <vt:lpstr>Lobster</vt:lpstr>
      <vt:lpstr>Poetsen Bold</vt:lpstr>
      <vt:lpstr>Tahoma</vt:lpstr>
      <vt:lpstr>Times New Roman</vt:lpstr>
      <vt:lpstr>Film Promotion Social Media Strategy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Chào tạm biệt! Hẹn gặp lại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phuong</dc:creator>
  <cp:lastModifiedBy>Admin</cp:lastModifiedBy>
  <cp:revision>34</cp:revision>
  <dcterms:created xsi:type="dcterms:W3CDTF">2023-11-22T00:35:16Z</dcterms:created>
  <dcterms:modified xsi:type="dcterms:W3CDTF">2023-12-09T08:52:31Z</dcterms:modified>
</cp:coreProperties>
</file>