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wmf" ContentType="image/x-w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261" r:id="rId5"/>
    <p:sldId id="262" r:id="rId6"/>
    <p:sldId id="263" r:id="rId7"/>
    <p:sldId id="257" r:id="rId8"/>
    <p:sldId id="258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8480C2-3627-451E-A52A-E360AF56EFE8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8636F-CC45-4738-9327-1EE83814DCF0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D24B-AC12-4C37-8032-829804D1FC9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file:///C:\Users\VANHUNG\Downloads\Anh%20Th&#417;%20&#8211;%20B&#224;i%20Ca%20Ng&#432;&#7901;i%20Gi&#225;o%20Vi&#234;n%20Nh&#226;n%20D&#226;n.mp3" TargetMode="External"/><Relationship Id="rId7" Type="http://schemas.openxmlformats.org/officeDocument/2006/relationships/audio" Target="file:///C:\Users\VANHUNG\Downloads\Anh%20Th&#417;%20&#8211;%20B&#224;i%20Ca%20Ng&#432;&#7901;i%20Gi&#225;o%20Vi&#234;n%20Nh&#226;n%20D&#226;n.mp3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wmf"/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-793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196513" y="566738"/>
            <a:ext cx="12801601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 CÁC THẦY, CÔ GIÁO VỀ DỰ G</a:t>
            </a:r>
            <a:endParaRPr lang="en-US" sz="4000" i="1" dirty="0">
              <a:solidFill>
                <a:srgbClr val="00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0163922" y="582710"/>
            <a:ext cx="1280160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 CÁC THẦY, CÔ GIÁO VỀ DỰ GIỜ </a:t>
            </a:r>
            <a:endParaRPr lang="en-US" sz="4000" i="1" dirty="0">
              <a:solidFill>
                <a:srgbClr val="00FF0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200">
              <a:solidFill>
                <a:srgbClr val="003399"/>
              </a:solidFill>
              <a:latin typeface="HP001 4 hàng" panose="020B0603050302020204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1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8688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1" y="2065339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4222750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4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6"/>
            <a:ext cx="91916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3038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7200" y="47053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4" y="5057458"/>
            <a:ext cx="912653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Anh Thơ – Bài Ca Người Giáo Viên Nhân Dân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675" y="3656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4" y="4641851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1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6" y="1111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6" y="68262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39" y="1350964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39" y="1911350"/>
            <a:ext cx="384175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6" y="2728914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200">
              <a:solidFill>
                <a:srgbClr val="003399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1" y="4656138"/>
            <a:ext cx="23082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1" y="5057775"/>
            <a:ext cx="89217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1" y="5237164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4888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8913" y="4641850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51963" y="4656138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39325" y="464185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811464" y="5457826"/>
            <a:ext cx="5983287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Giáo viên dạy: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Phạm Thị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Xinh</a:t>
            </a:r>
            <a:endParaRPr lang="vi-VN" sz="3200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                                            </a:t>
            </a:r>
            <a:endParaRPr lang="en-US" sz="32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257801" y="3810000"/>
            <a:ext cx="1590675" cy="5835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1A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343400" y="3124200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Phân môn: T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iếng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anose="02020603050405020304" charset="0"/>
            </a:endParaRPr>
          </a:p>
        </p:txBody>
      </p:sp>
    </p:spTree>
    <p:custDataLst>
      <p:tags r:id="rId10"/>
    </p:custDataLst>
  </p:cSld>
  <p:clrMapOvr>
    <a:masterClrMapping/>
  </p:clrMapOvr>
  <p:transition spd="slow" advClick="0" advTm="267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1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07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1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51" grpId="0"/>
      <p:bldP spid="52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42809" y="511175"/>
            <a:ext cx="12213771" cy="781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973070" y="701040"/>
            <a:ext cx="7132320" cy="55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Thứ Sáu ngày 16 tháng 10 năm 2023</a:t>
            </a:r>
            <a:endParaRPr lang="en-US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23510" y="1434465"/>
            <a:ext cx="2632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Tiếng Việt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47340" y="2018030"/>
            <a:ext cx="5699760" cy="908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32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Bài 20</a:t>
            </a:r>
            <a:r>
              <a:rPr lang="en-US" sz="3200" dirty="0" smtClean="0">
                <a:sym typeface="+mn-ea"/>
              </a:rPr>
              <a:t>: Ôn tập và kể chuyện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365760" y="434340"/>
            <a:ext cx="1771650" cy="66294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91490" y="605790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Bài 1 : Đọc</a:t>
            </a:r>
            <a:endParaRPr lang="vi-V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5760" y="1257300"/>
          <a:ext cx="470916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290"/>
                <a:gridCol w="1177290"/>
                <a:gridCol w="1177290"/>
                <a:gridCol w="1177290"/>
              </a:tblGrid>
              <a:tr h="49377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e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ê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u</a:t>
                      </a:r>
                      <a:endParaRPr lang="vi-VN" sz="3600" dirty="0"/>
                    </a:p>
                  </a:txBody>
                  <a:tcPr/>
                </a:tc>
              </a:tr>
              <a:tr h="49377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  <a:tr h="49377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  <a:tr h="49377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g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  <a:tr h="49377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gi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3060" y="2918222"/>
            <a:ext cx="1120140" cy="44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88770" y="3200400"/>
            <a:ext cx="1143000" cy="594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77340" y="3223260"/>
            <a:ext cx="1085850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66060" y="2777490"/>
            <a:ext cx="1097280" cy="44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77490" y="3200400"/>
            <a:ext cx="1108710" cy="594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743200" y="3223260"/>
            <a:ext cx="1131570" cy="6018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492240" y="1245870"/>
          <a:ext cx="523494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735"/>
                <a:gridCol w="1308735"/>
                <a:gridCol w="1308735"/>
                <a:gridCol w="1308735"/>
              </a:tblGrid>
              <a:tr h="489204"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o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i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ư</a:t>
                      </a:r>
                      <a:endParaRPr lang="vi-VN" sz="3600" dirty="0"/>
                    </a:p>
                  </a:txBody>
                  <a:tcPr/>
                </a:tc>
              </a:tr>
              <a:tr h="4892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gh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/>
                    </a:p>
                  </a:txBody>
                  <a:tcPr/>
                </a:tc>
              </a:tr>
              <a:tr h="4892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nh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  <a:tr h="4892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ng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  <a:tr h="48920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/>
                        <a:t>ngh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7" name="Straight Connector 26"/>
          <p:cNvCxnSpPr/>
          <p:nvPr/>
        </p:nvCxnSpPr>
        <p:spPr>
          <a:xfrm>
            <a:off x="7829550" y="1897380"/>
            <a:ext cx="1280160" cy="605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818120" y="1897380"/>
            <a:ext cx="1268730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424160" y="1897380"/>
            <a:ext cx="1280160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0424160" y="1897380"/>
            <a:ext cx="1280160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098280" y="3223260"/>
            <a:ext cx="1325880" cy="594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109710" y="3200400"/>
            <a:ext cx="1280160" cy="605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24" idx="2"/>
          </p:cNvCxnSpPr>
          <p:nvPr/>
        </p:nvCxnSpPr>
        <p:spPr>
          <a:xfrm>
            <a:off x="7806690" y="3817620"/>
            <a:ext cx="1303020" cy="628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818120" y="3817620"/>
            <a:ext cx="1291590" cy="628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424160" y="3806190"/>
            <a:ext cx="1280160" cy="64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0435590" y="3794760"/>
            <a:ext cx="1268730" cy="651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743200" y="1885950"/>
            <a:ext cx="112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mê</a:t>
            </a:r>
            <a:endParaRPr lang="vi-VN" sz="3600" dirty="0"/>
          </a:p>
        </p:txBody>
      </p:sp>
      <p:sp>
        <p:nvSpPr>
          <p:cNvPr id="60" name="TextBox 59"/>
          <p:cNvSpPr txBox="1"/>
          <p:nvPr/>
        </p:nvSpPr>
        <p:spPr>
          <a:xfrm>
            <a:off x="3886200" y="1897380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mu</a:t>
            </a:r>
            <a:endParaRPr lang="vi-VN" sz="3600" dirty="0"/>
          </a:p>
        </p:txBody>
      </p:sp>
      <p:sp>
        <p:nvSpPr>
          <p:cNvPr id="61" name="TextBox 60"/>
          <p:cNvSpPr txBox="1"/>
          <p:nvPr/>
        </p:nvSpPr>
        <p:spPr>
          <a:xfrm>
            <a:off x="3886200" y="2514600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nu</a:t>
            </a:r>
            <a:endParaRPr lang="vi-VN" sz="3600" dirty="0"/>
          </a:p>
        </p:txBody>
      </p:sp>
      <p:sp>
        <p:nvSpPr>
          <p:cNvPr id="66" name="TextBox 65"/>
          <p:cNvSpPr txBox="1"/>
          <p:nvPr/>
        </p:nvSpPr>
        <p:spPr>
          <a:xfrm>
            <a:off x="1577340" y="2514600"/>
            <a:ext cx="112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ne</a:t>
            </a:r>
            <a:endParaRPr lang="vi-VN" sz="3600" dirty="0"/>
          </a:p>
        </p:txBody>
      </p:sp>
      <p:sp>
        <p:nvSpPr>
          <p:cNvPr id="67" name="TextBox 66"/>
          <p:cNvSpPr txBox="1"/>
          <p:nvPr/>
        </p:nvSpPr>
        <p:spPr>
          <a:xfrm>
            <a:off x="2708910" y="2571750"/>
            <a:ext cx="116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nê</a:t>
            </a:r>
            <a:endParaRPr lang="vi-VN" sz="3600" dirty="0"/>
          </a:p>
        </p:txBody>
      </p:sp>
      <p:sp>
        <p:nvSpPr>
          <p:cNvPr id="68" name="TextBox 67"/>
          <p:cNvSpPr txBox="1"/>
          <p:nvPr/>
        </p:nvSpPr>
        <p:spPr>
          <a:xfrm>
            <a:off x="3886200" y="3200400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gu</a:t>
            </a:r>
            <a:endParaRPr lang="vi-VN" sz="3600" dirty="0"/>
          </a:p>
        </p:txBody>
      </p:sp>
      <p:sp>
        <p:nvSpPr>
          <p:cNvPr id="69" name="TextBox 68"/>
          <p:cNvSpPr txBox="1"/>
          <p:nvPr/>
        </p:nvSpPr>
        <p:spPr>
          <a:xfrm>
            <a:off x="1577340" y="381762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gie</a:t>
            </a:r>
            <a:endParaRPr lang="vi-VN" sz="3600" dirty="0"/>
          </a:p>
        </p:txBody>
      </p:sp>
      <p:sp>
        <p:nvSpPr>
          <p:cNvPr id="70" name="TextBox 69"/>
          <p:cNvSpPr txBox="1"/>
          <p:nvPr/>
        </p:nvSpPr>
        <p:spPr>
          <a:xfrm>
            <a:off x="2726055" y="3817620"/>
            <a:ext cx="115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giê</a:t>
            </a:r>
            <a:endParaRPr lang="vi-VN" sz="3600" dirty="0"/>
          </a:p>
        </p:txBody>
      </p:sp>
      <p:sp>
        <p:nvSpPr>
          <p:cNvPr id="71" name="TextBox 70"/>
          <p:cNvSpPr txBox="1"/>
          <p:nvPr/>
        </p:nvSpPr>
        <p:spPr>
          <a:xfrm>
            <a:off x="3886200" y="3806190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giu</a:t>
            </a:r>
            <a:endParaRPr lang="vi-VN" sz="3600" dirty="0"/>
          </a:p>
        </p:txBody>
      </p:sp>
      <p:sp>
        <p:nvSpPr>
          <p:cNvPr id="72" name="TextBox 71"/>
          <p:cNvSpPr txBox="1"/>
          <p:nvPr/>
        </p:nvSpPr>
        <p:spPr>
          <a:xfrm>
            <a:off x="9086850" y="1897380"/>
            <a:ext cx="129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ghi</a:t>
            </a:r>
            <a:endParaRPr lang="vi-VN" sz="3600" dirty="0"/>
          </a:p>
        </p:txBody>
      </p:sp>
      <p:sp>
        <p:nvSpPr>
          <p:cNvPr id="73" name="TextBox 72"/>
          <p:cNvSpPr txBox="1"/>
          <p:nvPr/>
        </p:nvSpPr>
        <p:spPr>
          <a:xfrm>
            <a:off x="7818120" y="2514600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nho</a:t>
            </a:r>
            <a:endParaRPr lang="vi-VN" sz="3600" dirty="0"/>
          </a:p>
        </p:txBody>
      </p:sp>
      <p:sp>
        <p:nvSpPr>
          <p:cNvPr id="74" name="TextBox 73"/>
          <p:cNvSpPr txBox="1"/>
          <p:nvPr/>
        </p:nvSpPr>
        <p:spPr>
          <a:xfrm>
            <a:off x="9098280" y="2532281"/>
            <a:ext cx="132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nhi</a:t>
            </a:r>
            <a:endParaRPr lang="vi-VN" sz="3600" dirty="0"/>
          </a:p>
        </p:txBody>
      </p:sp>
      <p:sp>
        <p:nvSpPr>
          <p:cNvPr id="75" name="TextBox 74"/>
          <p:cNvSpPr txBox="1"/>
          <p:nvPr/>
        </p:nvSpPr>
        <p:spPr>
          <a:xfrm>
            <a:off x="10424160" y="2532281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như</a:t>
            </a:r>
            <a:endParaRPr lang="vi-VN" sz="3600" dirty="0"/>
          </a:p>
        </p:txBody>
      </p:sp>
      <p:sp>
        <p:nvSpPr>
          <p:cNvPr id="76" name="TextBox 75"/>
          <p:cNvSpPr txBox="1"/>
          <p:nvPr/>
        </p:nvSpPr>
        <p:spPr>
          <a:xfrm>
            <a:off x="7806690" y="3160931"/>
            <a:ext cx="1303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ngo</a:t>
            </a:r>
            <a:endParaRPr lang="vi-VN" sz="3600" dirty="0"/>
          </a:p>
        </p:txBody>
      </p:sp>
      <p:sp>
        <p:nvSpPr>
          <p:cNvPr id="77" name="TextBox 76"/>
          <p:cNvSpPr txBox="1"/>
          <p:nvPr/>
        </p:nvSpPr>
        <p:spPr>
          <a:xfrm>
            <a:off x="10447020" y="3178612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ngư</a:t>
            </a:r>
            <a:endParaRPr lang="vi-VN" sz="3600" dirty="0"/>
          </a:p>
        </p:txBody>
      </p:sp>
      <p:sp>
        <p:nvSpPr>
          <p:cNvPr id="79" name="TextBox 78"/>
          <p:cNvSpPr txBox="1"/>
          <p:nvPr/>
        </p:nvSpPr>
        <p:spPr>
          <a:xfrm>
            <a:off x="9109710" y="3794760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nghi</a:t>
            </a:r>
            <a:endParaRPr lang="vi-VN" sz="3600" dirty="0"/>
          </a:p>
        </p:txBody>
      </p:sp>
      <p:sp>
        <p:nvSpPr>
          <p:cNvPr id="80" name="TextBox 79"/>
          <p:cNvSpPr txBox="1"/>
          <p:nvPr/>
        </p:nvSpPr>
        <p:spPr>
          <a:xfrm>
            <a:off x="1577340" y="1897380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me</a:t>
            </a:r>
            <a:endParaRPr lang="vi-VN" sz="36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1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1560" y="434340"/>
            <a:ext cx="10481310" cy="52585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394460" y="5943987"/>
            <a:ext cx="458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Mẹ ghé nhà bà.</a:t>
            </a:r>
            <a:endParaRPr lang="vi-VN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292215" y="5943987"/>
            <a:ext cx="483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Nhà bà ở ngõ nhỏ.</a:t>
            </a:r>
            <a:endParaRPr lang="vi-VN" sz="40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WPS Presentation</Application>
  <PresentationFormat>Widescreen</PresentationFormat>
  <Paragraphs>85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Garamond</vt:lpstr>
      <vt:lpstr>HP001 4 hàng</vt:lpstr>
      <vt:lpstr>HP001 4 hàng</vt:lpstr>
      <vt:lpstr>.VnTifani HeavyH</vt:lpstr>
      <vt:lpstr>Segoe Print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9</cp:revision>
  <dcterms:created xsi:type="dcterms:W3CDTF">2020-10-08T15:51:00Z</dcterms:created>
  <dcterms:modified xsi:type="dcterms:W3CDTF">2023-11-26T22:18:10Z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79197C136D544ACC8AA6E12ED1989729_12</vt:lpwstr>
  </property>
  <property fmtid="{D5CDD505-2E9C-101B-9397-08002B2CF9AE}" pid="3" name="KSOProductBuildVer">
    <vt:lpwstr>1033-12.2.0.13306</vt:lpwstr>
  </property>
</Properties>
</file>