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7"/>
  </p:notesMasterIdLst>
  <p:sldIdLst>
    <p:sldId id="259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5D89-B5D9-4061-B2C7-D124C9A3AB02}" type="datetimeFigureOut">
              <a:rPr lang="en-US" smtClean="0"/>
              <a:t>21/8/2023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513E2-4A4E-47F7-9657-AE08660D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A414B-A52C-4EEB-B8D3-CF3C493CEDFF}" type="slidenum">
              <a:rPr lang="vi-VN" altLang="en-US" sz="1200" b="1">
                <a:solidFill>
                  <a:srgbClr val="0000FF"/>
                </a:solidFill>
                <a:cs typeface="Arial" panose="020B0604020202020204" pitchFamily="34" charset="0"/>
              </a:rPr>
              <a:pPr/>
              <a:t>1</a:t>
            </a:fld>
            <a:endParaRPr lang="vi-VN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1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1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7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2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8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6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7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9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5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p3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5905500" y="1117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4137025" y="3911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4251325" y="19431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7670800" y="177165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7807325" y="4157663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pic>
        <p:nvPicPr>
          <p:cNvPr id="12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628900"/>
            <a:ext cx="227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628900"/>
            <a:ext cx="227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978151" y="2065339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036763" y="294322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9191625" y="27971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2755900" y="28178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184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22275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5614"/>
            <a:ext cx="76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035426"/>
            <a:ext cx="9191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7053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5145088"/>
            <a:ext cx="91265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818314" y="4641851"/>
            <a:ext cx="51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927851" y="4891089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5756276" y="11112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3773488" y="1460500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829176" y="68262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6646863" y="54927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7843839" y="1350964"/>
            <a:ext cx="384175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8999539" y="1911350"/>
            <a:ext cx="384175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9" name="AutoShape 51"/>
          <p:cNvSpPr>
            <a:spLocks noChangeArrowheads="1"/>
          </p:cNvSpPr>
          <p:nvPr/>
        </p:nvSpPr>
        <p:spPr bwMode="auto">
          <a:xfrm>
            <a:off x="10055226" y="2728914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206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4589" r="9814" b="63777"/>
          <a:stretch>
            <a:fillRect/>
          </a:stretch>
        </p:blipFill>
        <p:spPr bwMode="auto">
          <a:xfrm>
            <a:off x="4806951" y="4656138"/>
            <a:ext cx="2308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4527551" y="5057775"/>
            <a:ext cx="8921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5625"/>
          <a:stretch>
            <a:fillRect/>
          </a:stretch>
        </p:blipFill>
        <p:spPr bwMode="auto">
          <a:xfrm>
            <a:off x="1549401" y="5222876"/>
            <a:ext cx="49625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6561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4641850"/>
            <a:ext cx="4572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46831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46561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6418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275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255326" y="5457826"/>
            <a:ext cx="82915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viên dạy: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Phạm Thị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vi-VN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257801" y="3810000"/>
            <a:ext cx="195421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343400" y="2843982"/>
            <a:ext cx="4267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môn: T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2" name="Bài Ca Người Giáo Viên Nhân Dâ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2134" y="5716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683505"/>
      </p:ext>
    </p:extLst>
  </p:cSld>
  <p:clrMapOvr>
    <a:masterClrMapping/>
  </p:clrMapOvr>
  <p:transition spd="slow" advClick="0" advTm="267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88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51" grpId="0"/>
      <p:bldP spid="52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40934" y="2257022"/>
            <a:ext cx="16132934" cy="2262781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08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11369" y="257578"/>
            <a:ext cx="1159099" cy="55379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489397" y="257578"/>
            <a:ext cx="515155" cy="55379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292" y="-128790"/>
            <a:ext cx="2227605" cy="210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705"/>
            <a:ext cx="12453870" cy="50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2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24594"/>
              </p:ext>
            </p:extLst>
          </p:nvPr>
        </p:nvGraphicFramePr>
        <p:xfrm>
          <a:off x="2113566" y="436329"/>
          <a:ext cx="7279425" cy="356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19856"/>
                <a:gridCol w="1819856"/>
                <a:gridCol w="1818575"/>
                <a:gridCol w="1821138"/>
              </a:tblGrid>
              <a:tr h="9793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a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e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ê</a:t>
                      </a:r>
                      <a:endParaRPr lang="en-US" sz="7200" dirty="0"/>
                    </a:p>
                  </a:txBody>
                  <a:tcPr/>
                </a:tc>
              </a:tr>
              <a:tr h="979312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b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 smtClean="0"/>
                        <a:t>ba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/>
                    </a:p>
                  </a:txBody>
                  <a:tcPr/>
                </a:tc>
              </a:tr>
              <a:tr h="979312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c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53278" y="2830511"/>
            <a:ext cx="1819499" cy="1171978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2" idx="2"/>
          </p:cNvCxnSpPr>
          <p:nvPr/>
        </p:nvCxnSpPr>
        <p:spPr>
          <a:xfrm flipH="1">
            <a:off x="5753278" y="2820473"/>
            <a:ext cx="1819499" cy="1182016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7751" y="2820473"/>
            <a:ext cx="1833094" cy="1171978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572777" y="2820473"/>
            <a:ext cx="1803043" cy="1182016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188" y="4353060"/>
            <a:ext cx="10238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</a:t>
            </a:r>
            <a:r>
              <a:rPr lang="en-US" sz="4000" dirty="0" err="1" smtClean="0"/>
              <a:t>a</a:t>
            </a:r>
            <a:r>
              <a:rPr lang="en-US" sz="4000" dirty="0" smtClean="0"/>
              <a:t> </a:t>
            </a:r>
            <a:r>
              <a:rPr lang="en-US" sz="4000" dirty="0" err="1" smtClean="0"/>
              <a:t>bà</a:t>
            </a:r>
            <a:r>
              <a:rPr lang="en-US" sz="4000" dirty="0"/>
              <a:t> </a:t>
            </a:r>
            <a:r>
              <a:rPr lang="en-US" sz="4000" dirty="0" smtClean="0"/>
              <a:t>        be </a:t>
            </a:r>
            <a:r>
              <a:rPr lang="en-US" sz="4000" dirty="0" err="1" smtClean="0"/>
              <a:t>bé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cá</a:t>
            </a:r>
            <a:r>
              <a:rPr lang="en-US" sz="4000" dirty="0" smtClean="0"/>
              <a:t> </a:t>
            </a:r>
            <a:r>
              <a:rPr lang="en-US" sz="4000" dirty="0" err="1" smtClean="0"/>
              <a:t>bé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bè</a:t>
            </a:r>
            <a:r>
              <a:rPr lang="en-US" sz="4000" dirty="0" smtClean="0"/>
              <a:t> </a:t>
            </a:r>
            <a:r>
              <a:rPr lang="en-US" sz="4000" dirty="0" err="1" smtClean="0"/>
              <a:t>cá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bế</a:t>
            </a:r>
            <a:r>
              <a:rPr lang="en-US" sz="4000" dirty="0" smtClean="0"/>
              <a:t> </a:t>
            </a:r>
            <a:r>
              <a:rPr lang="en-US" sz="4000" dirty="0" err="1" smtClean="0"/>
              <a:t>bé</a:t>
            </a:r>
            <a:r>
              <a:rPr lang="en-US" sz="4000" dirty="0" smtClean="0"/>
              <a:t>      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3278" y="1609859"/>
            <a:ext cx="180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be</a:t>
            </a:r>
            <a:endParaRPr lang="en-US" sz="7200" dirty="0"/>
          </a:p>
        </p:txBody>
      </p:sp>
      <p:sp>
        <p:nvSpPr>
          <p:cNvPr id="19" name="TextBox 18"/>
          <p:cNvSpPr txBox="1"/>
          <p:nvPr/>
        </p:nvSpPr>
        <p:spPr>
          <a:xfrm>
            <a:off x="7557751" y="1609859"/>
            <a:ext cx="181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bê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50235" y="2830511"/>
            <a:ext cx="182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ca</a:t>
            </a:r>
            <a:endParaRPr lang="en-US" sz="7200" dirty="0"/>
          </a:p>
        </p:txBody>
      </p:sp>
      <p:sp>
        <p:nvSpPr>
          <p:cNvPr id="22" name="Rectangle 21"/>
          <p:cNvSpPr/>
          <p:nvPr/>
        </p:nvSpPr>
        <p:spPr>
          <a:xfrm>
            <a:off x="4188136" y="5512158"/>
            <a:ext cx="3130284" cy="7856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7280" y="309093"/>
            <a:ext cx="2009104" cy="6697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9398" y="309093"/>
            <a:ext cx="643943" cy="66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37" y="1473720"/>
            <a:ext cx="9753589" cy="1475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87" y="3087279"/>
            <a:ext cx="3993675" cy="19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đầu"/>
  <p:tag name="ISPRING_SLIDE_INDENT_LEVEL" val="0"/>
  <p:tag name="ISPRING_PRESENTER_ID" val="{9E814615-4BC9-4154-87C0-254030566499}"/>
  <p:tag name="GENSWF_ADVANCE_TIME" val="267.075"/>
  <p:tag name="ISPRING_SLIDE_ID_2" val="{1ABB612B-63A4-4269-A651-FE1F46EFC2E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49</Words>
  <Application>Microsoft Office PowerPoint</Application>
  <PresentationFormat>Widescreen</PresentationFormat>
  <Paragraphs>20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.VnTifani HeavyH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Bài 5: Ôn tập                       và kể chuyện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2023-08-21T14:24:29Z</dcterms:created>
  <dcterms:modified xsi:type="dcterms:W3CDTF">2023-08-21T15:21:16Z</dcterms:modified>
</cp:coreProperties>
</file>