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4C3EE0E-814A-4BCC-AE71-BC1B9C85FD8D}"/>
              </a:ext>
            </a:extLst>
          </p:cNvPr>
          <p:cNvSpPr txBox="1"/>
          <p:nvPr/>
        </p:nvSpPr>
        <p:spPr>
          <a:xfrm>
            <a:off x="2913167" y="109285"/>
            <a:ext cx="632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........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.......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......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2022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  <p:bldP spid="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DC5835D9-9926-4DA4-AFEB-FB70AC329906}"/>
              </a:ext>
            </a:extLst>
          </p:cNvPr>
          <p:cNvSpPr txBox="1"/>
          <p:nvPr/>
        </p:nvSpPr>
        <p:spPr>
          <a:xfrm>
            <a:off x="7826339" y="6488668"/>
            <a:ext cx="687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775</Words>
  <Application>Microsoft Office PowerPoint</Application>
  <PresentationFormat>Widescreen</PresentationFormat>
  <Paragraphs>211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微软雅黑</vt:lpstr>
      <vt:lpstr>UVN Dzung Dakao</vt:lpstr>
      <vt:lpstr>字魂100号-方方先锋体</vt:lpstr>
      <vt:lpstr>字魂107号-萌趣欢乐体</vt:lpstr>
      <vt:lpstr>Arial</vt:lpstr>
      <vt:lpstr>Calibri</vt:lpstr>
      <vt:lpstr>Georgia</vt:lpstr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41</cp:revision>
  <dcterms:created xsi:type="dcterms:W3CDTF">2022-09-09T07:20:51Z</dcterms:created>
  <dcterms:modified xsi:type="dcterms:W3CDTF">2022-09-28T11:19:07Z</dcterms:modified>
</cp:coreProperties>
</file>