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661" r:id="rId3"/>
    <p:sldId id="2662" r:id="rId4"/>
    <p:sldId id="322" r:id="rId5"/>
    <p:sldId id="324" r:id="rId6"/>
    <p:sldId id="288" r:id="rId7"/>
    <p:sldId id="289" r:id="rId8"/>
    <p:sldId id="297" r:id="rId9"/>
    <p:sldId id="2663" r:id="rId10"/>
    <p:sldId id="2664" r:id="rId11"/>
    <p:sldId id="2665" r:id="rId12"/>
    <p:sldId id="2666" r:id="rId13"/>
    <p:sldId id="2667" r:id="rId14"/>
    <p:sldId id="2668" r:id="rId15"/>
    <p:sldId id="2669"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2023/11/28</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7" name="TextBox 6">
            <a:extLst>
              <a:ext uri="{FF2B5EF4-FFF2-40B4-BE49-F238E27FC236}">
                <a16:creationId xmlns:a16="http://schemas.microsoft.com/office/drawing/2014/main" id="{8F0899F9-211D-4031-B365-C10CBCB13906}"/>
              </a:ext>
            </a:extLst>
          </p:cNvPr>
          <p:cNvSpPr txBox="1"/>
          <p:nvPr/>
        </p:nvSpPr>
        <p:spPr>
          <a:xfrm>
            <a:off x="1916431" y="241127"/>
            <a:ext cx="870011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a:t>
            </a:r>
            <a:r>
              <a:rPr lang="en-US" sz="2600" b="1" dirty="0">
                <a:solidFill>
                  <a:srgbClr val="002060"/>
                </a:solidFill>
                <a:latin typeface="Arial" panose="020B0604020202020204" pitchFamily="34" charset="0"/>
                <a:cs typeface="Arial" panose="020B0604020202020204" pitchFamily="34" charset="0"/>
              </a:rPr>
              <a:t>ứ </a:t>
            </a:r>
            <a:r>
              <a:rPr lang="en-US" sz="2600" b="1" dirty="0" err="1">
                <a:solidFill>
                  <a:srgbClr val="002060"/>
                </a:solidFill>
                <a:latin typeface="Arial" panose="020B0604020202020204" pitchFamily="34" charset="0"/>
                <a:cs typeface="Arial" panose="020B0604020202020204" pitchFamily="34" charset="0"/>
              </a:rPr>
              <a:t>Năm</a:t>
            </a:r>
            <a:r>
              <a:rPr lang="en-US" sz="2600" b="1" dirty="0">
                <a:solidFill>
                  <a:srgbClr val="002060"/>
                </a:solidFill>
                <a:latin typeface="Arial" panose="020B0604020202020204" pitchFamily="34" charset="0"/>
                <a:cs typeface="Arial" panose="020B0604020202020204" pitchFamily="34" charset="0"/>
              </a:rPr>
              <a:t> </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lang="en-US" sz="2600" b="1" dirty="0">
                <a:solidFill>
                  <a:srgbClr val="002060"/>
                </a:solidFill>
                <a:latin typeface="Arial" panose="020B0604020202020204" pitchFamily="34" charset="0"/>
                <a:cs typeface="Arial" panose="020B0604020202020204" pitchFamily="34" charset="0"/>
              </a:rPr>
              <a:t> 30 </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lang="en-US" sz="2600" b="1" dirty="0">
                <a:solidFill>
                  <a:srgbClr val="002060"/>
                </a:solidFill>
                <a:latin typeface="Arial" panose="020B0604020202020204" pitchFamily="34" charset="0"/>
                <a:cs typeface="Arial" panose="020B0604020202020204" pitchFamily="34" charset="0"/>
              </a:rPr>
              <a:t> 11 </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lang="en-US" sz="2600" b="1">
                <a:solidFill>
                  <a:srgbClr val="002060"/>
                </a:solidFill>
                <a:latin typeface="Arial" panose="020B0604020202020204" pitchFamily="34" charset="0"/>
                <a:cs typeface="Arial" panose="020B0604020202020204" pitchFamily="34" charset="0"/>
              </a:rPr>
              <a:t> 2023</a:t>
            </a: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id="{913C5E58-7F70-486C-8CD1-E01FBF7F5A01}"/>
              </a:ext>
            </a:extLst>
          </p:cNvPr>
          <p:cNvPicPr>
            <a:picLocks noChangeAspect="1"/>
          </p:cNvPicPr>
          <p:nvPr/>
        </p:nvPicPr>
        <p:blipFill>
          <a:blip r:embed="rId6"/>
          <a:stretch>
            <a:fillRect/>
          </a:stretch>
        </p:blipFill>
        <p:spPr>
          <a:xfrm>
            <a:off x="5213498" y="4362797"/>
            <a:ext cx="2450804" cy="780356"/>
          </a:xfrm>
          <a:prstGeom prst="rect">
            <a:avLst/>
          </a:prstGeom>
        </p:spPr>
      </p:pic>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271</Words>
  <Application>Microsoft Office PowerPoint</Application>
  <PresentationFormat>Widescreen</PresentationFormat>
  <Paragraphs>36</Paragraphs>
  <Slides>15</Slides>
  <Notes>13</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黑体</vt:lpstr>
      <vt:lpstr>Arial</vt:lpstr>
      <vt:lpstr>Calibri</vt:lpstr>
      <vt:lpstr>inpin heiti</vt:lpstr>
      <vt:lpstr>UTM Avo</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2022-09-08T10:55:25Z</dcterms:created>
  <dcterms:modified xsi:type="dcterms:W3CDTF">2023-11-28T13:42:28Z</dcterms:modified>
</cp:coreProperties>
</file>