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1" r:id="rId3"/>
    <p:sldId id="262" r:id="rId4"/>
    <p:sldId id="263" r:id="rId5"/>
    <p:sldId id="264" r:id="rId6"/>
    <p:sldId id="268" r:id="rId7"/>
    <p:sldId id="269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2439C-8A55-733A-1CFC-8ABF120C0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F296AF-EDE1-29B8-099F-D36949496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796F0-B736-7FD8-8546-3539776B3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027F2-9B22-4D4B-B07E-749F8A45556C}" type="datetimeFigureOut">
              <a:rPr lang="en-US" smtClean="0"/>
              <a:t>28/11/2023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DBFB1-1590-9F6D-2A89-CAC7E6133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26BE8-7028-0BCB-2041-24B55D8B6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D90E-1E1C-4161-A30B-0FD496F5F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08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D8D18-912D-ED08-2E82-49F997D06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7C4B51-C73E-A69B-8637-0D6160F09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7D88F-1467-132B-6EC9-66D5EC49A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027F2-9B22-4D4B-B07E-749F8A45556C}" type="datetimeFigureOut">
              <a:rPr lang="en-US" smtClean="0"/>
              <a:t>28/11/2023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6C4F7-E8FA-3AEB-740E-1DECCD40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E33C1-E899-F8D9-BE7F-498722152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D90E-1E1C-4161-A30B-0FD496F5F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2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F185B1-BC29-E7AA-EACB-5EAB367670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A2D139-80EB-F8AF-F9C4-3B361EA03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ADC8F-29C6-65FC-0211-5712C2775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027F2-9B22-4D4B-B07E-749F8A45556C}" type="datetimeFigureOut">
              <a:rPr lang="en-US" smtClean="0"/>
              <a:t>28/11/2023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69C89-305A-5287-A1B4-7BC62DFF2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0CCE8-9D0B-0F23-311C-C0A6458B2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D90E-1E1C-4161-A30B-0FD496F5F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04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 l="-5000" t="-35000" r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56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FAE36-310C-638B-89DA-C9EB692C4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25E3F-9EFD-8051-76A4-15E88D7D2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524F5-2964-777E-E9FF-BC6A352FB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027F2-9B22-4D4B-B07E-749F8A45556C}" type="datetimeFigureOut">
              <a:rPr lang="en-US" smtClean="0"/>
              <a:t>28/11/2023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88940-565A-388A-1111-A45AE47EF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8F5ED-E270-BD34-3DA3-273BF5C4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D90E-1E1C-4161-A30B-0FD496F5F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0AF92-6E89-C61B-598A-98351B917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706D6-AA29-5F43-D99F-AB9C00AB8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41057-EE47-966F-4ACF-36566E34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027F2-9B22-4D4B-B07E-749F8A45556C}" type="datetimeFigureOut">
              <a:rPr lang="en-US" smtClean="0"/>
              <a:t>28/11/2023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F2CCB-AEB7-DF00-FCAC-65584352D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69232-7550-2FF1-9A77-E9B42E9F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D90E-1E1C-4161-A30B-0FD496F5F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236C4-79B8-D150-79F9-22F5856DF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15D92-2D9D-96BF-197D-002A596DE7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FE74A3-D89C-BF13-ABD9-C09A14408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0D2500-FD49-EC80-7FDC-89CB05AC5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027F2-9B22-4D4B-B07E-749F8A45556C}" type="datetimeFigureOut">
              <a:rPr lang="en-US" smtClean="0"/>
              <a:t>28/11/2023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A92F3C-8AFD-7E3C-B3F1-DA55190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03B494-8D7F-F68C-2BF5-799BE53A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D90E-1E1C-4161-A30B-0FD496F5F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19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05F2C-2E80-DA83-2051-6FA1A6841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48A8C2-3AD6-C95B-6E61-BBAC92903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58505-4502-15A5-177C-C525F58C4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E88AE8-5AA5-592D-E55A-D4912367B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AB7689-CA79-773D-B32F-243E893C93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6CF46B-E784-346E-CE8B-2B60C23CB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027F2-9B22-4D4B-B07E-749F8A45556C}" type="datetimeFigureOut">
              <a:rPr lang="en-US" smtClean="0"/>
              <a:t>28/11/2023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330147-1433-4952-5D81-B576C6171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832CD7-A914-AABC-4647-4EB49FAAD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D90E-1E1C-4161-A30B-0FD496F5F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5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5BE65-AC2D-A60B-A6C6-12B0972D8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CEEE9F-D637-DAB4-5018-EE4416094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027F2-9B22-4D4B-B07E-749F8A45556C}" type="datetimeFigureOut">
              <a:rPr lang="en-US" smtClean="0"/>
              <a:t>28/11/2023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670510-77C9-6B72-E296-5952F9775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1A29A-A380-80E2-2EF8-0CBFB616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D90E-1E1C-4161-A30B-0FD496F5F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9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4ECA61-A422-8D05-9D07-95791B65B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027F2-9B22-4D4B-B07E-749F8A45556C}" type="datetimeFigureOut">
              <a:rPr lang="en-US" smtClean="0"/>
              <a:t>28/11/2023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EAD65B-9B76-45F2-E93B-3FC64BD3E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28C13-8754-AE30-471C-52948B9DE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D90E-1E1C-4161-A30B-0FD496F5F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3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B56FC-76D9-368F-B70F-5E8B29E3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2FD4D-B0C9-5677-B310-E7AC39C4E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018D9-AF68-4ADE-A4BC-3F0F1955E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DDE1C-AF0F-755B-7F67-CFCD2D81B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027F2-9B22-4D4B-B07E-749F8A45556C}" type="datetimeFigureOut">
              <a:rPr lang="en-US" smtClean="0"/>
              <a:t>28/11/2023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6CB876-D74F-93A5-A27B-C437ECB15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CAD0D-49A7-68CB-FAB4-BBDB4CD71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D90E-1E1C-4161-A30B-0FD496F5F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4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50AB9-1D86-4EB9-50AF-3CDAC1212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D1BCF9-52CF-5230-720D-38E8619A5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C41B0C-162D-ED3F-5DA6-F8C17BE06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D288C6-827F-FE40-D671-5BAE01839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027F2-9B22-4D4B-B07E-749F8A45556C}" type="datetimeFigureOut">
              <a:rPr lang="en-US" smtClean="0"/>
              <a:t>28/11/2023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0B7BE-1A36-EAFB-0581-9559E8AC1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0E6913-0C74-1AF8-9224-708449B3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D90E-1E1C-4161-A30B-0FD496F5F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3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A7589E-D1DD-AE6A-AB98-F34456B52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2D092-9509-3995-6DCC-4BE95B0DB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98C56-B55F-AF09-DCAF-E373A7349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027F2-9B22-4D4B-B07E-749F8A45556C}" type="datetimeFigureOut">
              <a:rPr lang="en-US" smtClean="0"/>
              <a:t>28/11/2023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432C4-F4DA-523C-2111-90A9DFEC5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C6742-8789-8BA9-67EA-9093CD0D2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9D90E-1E1C-4161-A30B-0FD496F5F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1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304" y="1905001"/>
            <a:ext cx="11653896" cy="307776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4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12: BẢNG CỘNG, BẢNG TRỪ TRONG PHẠM VI 10</a:t>
            </a:r>
          </a:p>
          <a:p>
            <a:pPr algn="ctr"/>
            <a:r>
              <a:rPr lang="en-US" sz="64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(TIẾT 2)</a:t>
            </a:r>
          </a:p>
        </p:txBody>
      </p:sp>
    </p:spTree>
    <p:extLst>
      <p:ext uri="{BB962C8B-B14F-4D97-AF65-F5344CB8AC3E}">
        <p14:creationId xmlns:p14="http://schemas.microsoft.com/office/powerpoint/2010/main" val="262619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4" t="16377" r="30778" b="78624"/>
          <a:stretch/>
        </p:blipFill>
        <p:spPr>
          <a:xfrm>
            <a:off x="304802" y="739791"/>
            <a:ext cx="5988799" cy="8129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8636000" y="-46232"/>
            <a:ext cx="3556000" cy="1119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4" t="22434" r="30778" b="72064"/>
          <a:stretch/>
        </p:blipFill>
        <p:spPr>
          <a:xfrm>
            <a:off x="406400" y="1498600"/>
            <a:ext cx="5892800" cy="890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8" t="28571" r="31388" b="66138"/>
          <a:stretch/>
        </p:blipFill>
        <p:spPr>
          <a:xfrm>
            <a:off x="431577" y="2392205"/>
            <a:ext cx="5869012" cy="86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4" t="35344" r="30778" b="60000"/>
          <a:stretch/>
        </p:blipFill>
        <p:spPr>
          <a:xfrm>
            <a:off x="406400" y="3327401"/>
            <a:ext cx="5892800" cy="753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3" t="41481" r="30473" b="53517"/>
          <a:stretch/>
        </p:blipFill>
        <p:spPr>
          <a:xfrm>
            <a:off x="406401" y="4100630"/>
            <a:ext cx="5894188" cy="8051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3" t="47831" r="30473" b="46966"/>
          <a:stretch/>
        </p:blipFill>
        <p:spPr>
          <a:xfrm>
            <a:off x="431576" y="4885728"/>
            <a:ext cx="5862024" cy="809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4" t="55095" r="30921" b="40926"/>
          <a:stretch/>
        </p:blipFill>
        <p:spPr>
          <a:xfrm>
            <a:off x="261259" y="5867400"/>
            <a:ext cx="6032341" cy="6536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8" t="16714" r="10946" b="78149"/>
          <a:stretch/>
        </p:blipFill>
        <p:spPr>
          <a:xfrm>
            <a:off x="7112001" y="709397"/>
            <a:ext cx="1876177" cy="8433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8" t="22642" r="10336" b="71653"/>
          <a:stretch/>
        </p:blipFill>
        <p:spPr>
          <a:xfrm>
            <a:off x="7112001" y="1552773"/>
            <a:ext cx="2026172" cy="9752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985E2BA-87F6-FDE9-578D-75A0D779C9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8" t="22642" r="10336" b="71653"/>
          <a:stretch/>
        </p:blipFill>
        <p:spPr>
          <a:xfrm>
            <a:off x="7112001" y="2373714"/>
            <a:ext cx="2026172" cy="9752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8E4E38A-6B13-D2EC-1A0B-2380CA6207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8" t="22642" r="10336" b="71653"/>
          <a:stretch/>
        </p:blipFill>
        <p:spPr>
          <a:xfrm>
            <a:off x="7112001" y="3429001"/>
            <a:ext cx="2026172" cy="9752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C08BD84-D1C7-C893-300D-07C8DF82D8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8" t="22642" r="10336" b="71653"/>
          <a:stretch/>
        </p:blipFill>
        <p:spPr>
          <a:xfrm>
            <a:off x="7112001" y="4262018"/>
            <a:ext cx="2026172" cy="97522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59CF627-F5AB-B270-0999-42D197E2D5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8" t="22642" r="10336" b="71653"/>
          <a:stretch/>
        </p:blipFill>
        <p:spPr>
          <a:xfrm>
            <a:off x="7112001" y="4984307"/>
            <a:ext cx="2026172" cy="9752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C2AEED5-CCD3-77AB-14B9-DFCA9DD60A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8" t="22642" r="10336" b="71653"/>
          <a:stretch/>
        </p:blipFill>
        <p:spPr>
          <a:xfrm>
            <a:off x="7111999" y="5749109"/>
            <a:ext cx="2026172" cy="97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2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75344" r="10946" b="6455"/>
          <a:stretch/>
        </p:blipFill>
        <p:spPr>
          <a:xfrm>
            <a:off x="101601" y="1397000"/>
            <a:ext cx="11941540" cy="386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55873" r="61039" b="36085"/>
          <a:stretch/>
        </p:blipFill>
        <p:spPr>
          <a:xfrm>
            <a:off x="4751810" y="0"/>
            <a:ext cx="3172991" cy="1193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37295" y="4343400"/>
            <a:ext cx="10160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0" y="4318000"/>
            <a:ext cx="10160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9042400" y="4383315"/>
            <a:ext cx="10160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10566400" y="4343400"/>
            <a:ext cx="10160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" name="Rectangle 7"/>
          <p:cNvSpPr/>
          <p:nvPr/>
        </p:nvSpPr>
        <p:spPr>
          <a:xfrm>
            <a:off x="6136064" y="4365172"/>
            <a:ext cx="10160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9253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" t="4021" r="59194" b="91746"/>
          <a:stretch/>
        </p:blipFill>
        <p:spPr>
          <a:xfrm>
            <a:off x="4064000" y="18142"/>
            <a:ext cx="4230899" cy="7692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" t="9947" r="6174" b="56825"/>
          <a:stretch/>
        </p:blipFill>
        <p:spPr>
          <a:xfrm>
            <a:off x="203200" y="584200"/>
            <a:ext cx="11785600" cy="625648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489200" y="1397000"/>
            <a:ext cx="355600" cy="406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80000" y="1397000"/>
            <a:ext cx="355600" cy="406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80000" y="2006600"/>
            <a:ext cx="355600" cy="406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80000" y="2616200"/>
            <a:ext cx="355600" cy="406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20000" y="3730581"/>
            <a:ext cx="355600" cy="406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160000" y="4953000"/>
            <a:ext cx="355600" cy="406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20000" y="3225800"/>
            <a:ext cx="355600" cy="406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160000" y="4343400"/>
            <a:ext cx="355600" cy="406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20000" y="2616200"/>
            <a:ext cx="355600" cy="406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160000" y="3748724"/>
            <a:ext cx="355600" cy="406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174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t="49947" r="4948" b="6879"/>
          <a:stretch/>
        </p:blipFill>
        <p:spPr>
          <a:xfrm>
            <a:off x="508000" y="47814"/>
            <a:ext cx="10871200" cy="6741457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1422400" y="2460172"/>
            <a:ext cx="1204685" cy="1117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1320800" y="3570516"/>
            <a:ext cx="1204685" cy="1117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6705600" y="605972"/>
            <a:ext cx="1204685" cy="1117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8331200" y="584200"/>
            <a:ext cx="1204685" cy="1117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9956800" y="-228600"/>
            <a:ext cx="1204685" cy="1117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3149600" y="2692403"/>
            <a:ext cx="1204685" cy="1117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3149600" y="3780972"/>
            <a:ext cx="1204685" cy="1117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4738915" y="805544"/>
            <a:ext cx="1204685" cy="1117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4738915" y="1745344"/>
            <a:ext cx="1204685" cy="1117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0292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15754-18AC-6FA4-C060-016AF4E22C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09CD4F-DBBD-A43D-4B76-DD7B96B0CD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64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CE3DB-B8D5-6731-0013-CDCF5275D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98C9A-AA39-0E78-3CE4-9278E7919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7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A9EFA-85B8-C037-8B2F-52CE422539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C22FD5-BEE3-F87F-8EF0-13E57C04DF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57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40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2023-11-28T13:36:34Z</dcterms:created>
  <dcterms:modified xsi:type="dcterms:W3CDTF">2023-11-28T13:39:41Z</dcterms:modified>
</cp:coreProperties>
</file>