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59" r:id="rId6"/>
    <p:sldId id="267" r:id="rId7"/>
    <p:sldId id="276" r:id="rId8"/>
    <p:sldId id="260" r:id="rId9"/>
    <p:sldId id="269" r:id="rId10"/>
    <p:sldId id="268" r:id="rId11"/>
    <p:sldId id="261" r:id="rId12"/>
    <p:sldId id="270" r:id="rId13"/>
    <p:sldId id="277" r:id="rId14"/>
    <p:sldId id="256" r:id="rId15"/>
    <p:sldId id="271" r:id="rId16"/>
    <p:sldId id="272" r:id="rId17"/>
    <p:sldId id="257" r:id="rId18"/>
    <p:sldId id="273" r:id="rId19"/>
    <p:sldId id="278" r:id="rId20"/>
    <p:sldId id="263" r:id="rId21"/>
    <p:sldId id="274" r:id="rId22"/>
    <p:sldId id="26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52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304D9-3EA5-482C-85AF-6286758F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4F2AFB-6D15-4715-A51A-F95957B8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59E3E-D63C-437A-8630-70890AA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FFD8A8-7C1E-493A-9DD8-5C8757A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04908-16ED-4060-81C6-279B5EB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0C27C-E222-481B-869A-CFEBD871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F4A31F-0E14-41BE-B53B-788C09A1E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4EDF48-DBC8-4452-AD07-2962111B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A417C8-D05D-4E30-84AA-A58B63F5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E0803-F38B-4719-A82E-6F79D8A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F73B65-ADE1-438B-83CE-513128090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81B81E-A23E-411C-A9BF-81EEC357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4B393F-422F-4D4C-9E4C-4AD3FB11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27A4E5-ECBD-4EB3-8FEF-7961D29D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5F22A1-B1DD-46F2-8F9F-83012CCB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02A14-417A-49D5-B37D-8A871CE3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4DC34-81B2-4757-A855-21EF8F37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E9060-42A4-43A9-8E7D-C6949AAC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B0B16-C480-4255-9D39-31B6587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05C25F-482A-47AB-B71E-F47799F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005D9-52B8-4861-BDAC-E959A186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5175EF-F4FF-41FF-B4E3-A6BC42B1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94AD2-F302-44A1-AEFA-3A47AB15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5D943D-5AD1-4290-A5ED-6B9D23F6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C64185-73A0-411D-80A1-25A2A8BB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B4989-0057-4234-8FC1-A4D44197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4615B-D979-431C-9C99-A99832F29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3ACFBE-3A6F-4454-8969-8B650647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FC8D3-6FE0-4401-9517-8E0FD13C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FE2226-C6EE-4297-83BD-4ED502FA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23EBC9-03A9-4C12-BEB9-834C0C35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905A4-8387-4BB5-A64F-04340D24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6E4339-C22A-4825-9BE2-B7A011F8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635FBB-A22A-4700-BD1B-63BD11F8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4793F3-6565-4EEF-998D-695B4CF76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56875E-B7E3-4E6D-8868-8B3EC26CA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5E83ED-04C3-4044-8975-9A8FB5F6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EA0E2D-C331-4D6A-A2AC-79F43D14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74B2CF-0DF7-4BE3-868E-EB3AAE18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C42DC-31C2-43C1-820C-79F0BA95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FAB2B2-0633-4B2B-8EB3-17F8FA18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1DFE51-4D6B-4715-AD5F-1B856112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857E08-7B81-404F-B0E1-C7451D08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0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3F1F5F-81C9-43A8-839F-C19D0DA1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B98EDB-6CB4-4E8A-A586-CDFFB30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DD585-0EF9-49C9-989F-3D9D073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731ED-D72A-4732-BDD5-B218CA52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3F903-9706-463E-A3A7-C95DBCFB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B9A8D6-4FFE-442E-9D43-D3330D1E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B6A63-972E-44CD-9472-5925C1C5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D7F32-8652-4190-9441-EC75B0AE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B35937-13CA-4079-A494-1587102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971BE-9903-4CBA-A60D-C1812DA1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A23451-BDF4-4EE6-A3E3-6C4341EEB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E62D45-350B-4799-9EF5-2B09B689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ACEAE5-B591-4DE8-B3D0-830A4CE7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EDFDB-2501-466B-BAF0-0FFD9A52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D7FB5E-3361-419F-8C19-AE5D4FE5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BFD636-FFB2-4486-9EE9-5BF1D3A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FD3438-59E9-44F1-B940-F8D9B74A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1FDF4-73BC-448B-BD2C-9DE8763CC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30E6-B8D1-4B2C-853D-A5B7A1BE850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FD635-21C7-4EC8-9E2E-B9C1A462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85EF1-A1E3-4696-BA2B-F0A1B64A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68986" r="6384" b="8550"/>
          <a:stretch/>
        </p:blipFill>
        <p:spPr>
          <a:xfrm>
            <a:off x="689111" y="1033670"/>
            <a:ext cx="11069502" cy="4094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2CE1F6E-2729-4E88-AEE1-EA4BC31F403F}"/>
              </a:ext>
            </a:extLst>
          </p:cNvPr>
          <p:cNvCxnSpPr/>
          <p:nvPr/>
        </p:nvCxnSpPr>
        <p:spPr>
          <a:xfrm flipV="1">
            <a:off x="6738730" y="3150704"/>
            <a:ext cx="526774" cy="116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3F566AB-9BD9-487F-A4A7-BAA337ACE905}"/>
              </a:ext>
            </a:extLst>
          </p:cNvPr>
          <p:cNvCxnSpPr>
            <a:cxnSpLocks/>
          </p:cNvCxnSpPr>
          <p:nvPr/>
        </p:nvCxnSpPr>
        <p:spPr>
          <a:xfrm flipV="1">
            <a:off x="9465365" y="3150704"/>
            <a:ext cx="1229139" cy="116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40399D-06B9-4B9E-A7CA-BFDC7D8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6047" r="7832" b="44968"/>
          <a:stretch/>
        </p:blipFill>
        <p:spPr>
          <a:xfrm>
            <a:off x="2743200" y="268356"/>
            <a:ext cx="8071339" cy="6589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3990A6-A0B9-4C2F-8928-527403C8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CB807F-1507-42B9-9D57-C21F4BFB6CCC}"/>
              </a:ext>
            </a:extLst>
          </p:cNvPr>
          <p:cNvSpPr/>
          <p:nvPr/>
        </p:nvSpPr>
        <p:spPr>
          <a:xfrm>
            <a:off x="8080514" y="307119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E273143-C95B-43E4-8E7F-895675350AD3}"/>
              </a:ext>
            </a:extLst>
          </p:cNvPr>
          <p:cNvSpPr/>
          <p:nvPr/>
        </p:nvSpPr>
        <p:spPr>
          <a:xfrm>
            <a:off x="8666922" y="30214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996C53-93D9-4E66-8917-B85CC71B91CD}"/>
              </a:ext>
            </a:extLst>
          </p:cNvPr>
          <p:cNvSpPr/>
          <p:nvPr/>
        </p:nvSpPr>
        <p:spPr>
          <a:xfrm>
            <a:off x="9266458" y="305628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741199-CDD5-4454-9FA5-C38EE38A834A}"/>
              </a:ext>
            </a:extLst>
          </p:cNvPr>
          <p:cNvSpPr/>
          <p:nvPr/>
        </p:nvSpPr>
        <p:spPr>
          <a:xfrm>
            <a:off x="4253949" y="5983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2053480-700D-49D0-A348-EF92C869B0AA}"/>
              </a:ext>
            </a:extLst>
          </p:cNvPr>
          <p:cNvSpPr/>
          <p:nvPr/>
        </p:nvSpPr>
        <p:spPr>
          <a:xfrm>
            <a:off x="4840357" y="5933661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1A69CA-02CD-46BA-9C03-4AFABD31E090}"/>
              </a:ext>
            </a:extLst>
          </p:cNvPr>
          <p:cNvSpPr/>
          <p:nvPr/>
        </p:nvSpPr>
        <p:spPr>
          <a:xfrm>
            <a:off x="5509466" y="59684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A8CA8F-2F08-421C-88DF-5FACA785312B}"/>
              </a:ext>
            </a:extLst>
          </p:cNvPr>
          <p:cNvSpPr/>
          <p:nvPr/>
        </p:nvSpPr>
        <p:spPr>
          <a:xfrm>
            <a:off x="8028123" y="60181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622515E-7D7D-44F2-B389-1B94B3AE2C2F}"/>
              </a:ext>
            </a:extLst>
          </p:cNvPr>
          <p:cNvSpPr/>
          <p:nvPr/>
        </p:nvSpPr>
        <p:spPr>
          <a:xfrm>
            <a:off x="8614531" y="59684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3B3EB13-BE5B-41E7-893E-0C7B03473E58}"/>
              </a:ext>
            </a:extLst>
          </p:cNvPr>
          <p:cNvSpPr/>
          <p:nvPr/>
        </p:nvSpPr>
        <p:spPr>
          <a:xfrm>
            <a:off x="9243884" y="60032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40399D-06B9-4B9E-A7CA-BFDC7D8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54661" r="9099" b="9801"/>
          <a:stretch/>
        </p:blipFill>
        <p:spPr>
          <a:xfrm>
            <a:off x="2405268" y="228599"/>
            <a:ext cx="9428497" cy="5784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3990A6-A0B9-4C2F-8928-527403C8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D5F12D3-7AFD-47E8-A87E-30FBDD937643}"/>
              </a:ext>
            </a:extLst>
          </p:cNvPr>
          <p:cNvCxnSpPr>
            <a:cxnSpLocks/>
          </p:cNvCxnSpPr>
          <p:nvPr/>
        </p:nvCxnSpPr>
        <p:spPr>
          <a:xfrm flipV="1">
            <a:off x="6096000" y="2653748"/>
            <a:ext cx="2710070" cy="1590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961C7C6-4E31-4AC9-B616-B2FC1916495C}"/>
              </a:ext>
            </a:extLst>
          </p:cNvPr>
          <p:cNvCxnSpPr>
            <a:cxnSpLocks/>
          </p:cNvCxnSpPr>
          <p:nvPr/>
        </p:nvCxnSpPr>
        <p:spPr>
          <a:xfrm flipH="1" flipV="1">
            <a:off x="5605669" y="2474843"/>
            <a:ext cx="2763079" cy="1649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12319" r="8184" b="65942"/>
          <a:stretch/>
        </p:blipFill>
        <p:spPr>
          <a:xfrm>
            <a:off x="788834" y="1600198"/>
            <a:ext cx="10614332" cy="4124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4879" r="61577" b="87875"/>
          <a:stretch/>
        </p:blipFill>
        <p:spPr>
          <a:xfrm>
            <a:off x="-1" y="-1"/>
            <a:ext cx="2219401" cy="765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A0F439-DE41-4774-8EC9-0AE01856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6102" r="30134" b="86652"/>
          <a:stretch/>
        </p:blipFill>
        <p:spPr>
          <a:xfrm>
            <a:off x="3949146" y="367748"/>
            <a:ext cx="4290393" cy="1479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E2FE85-09B6-443D-A063-2D9FB4516C2A}"/>
              </a:ext>
            </a:extLst>
          </p:cNvPr>
          <p:cNvSpPr/>
          <p:nvPr/>
        </p:nvSpPr>
        <p:spPr>
          <a:xfrm>
            <a:off x="5085691" y="2885835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A62A5D-4487-4E00-84E3-431DA6D9BCB4}"/>
              </a:ext>
            </a:extLst>
          </p:cNvPr>
          <p:cNvSpPr/>
          <p:nvPr/>
        </p:nvSpPr>
        <p:spPr>
          <a:xfrm>
            <a:off x="5085690" y="3390727"/>
            <a:ext cx="2120179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6CA15B-6889-4B48-BAC1-DDF6C3B9EE14}"/>
              </a:ext>
            </a:extLst>
          </p:cNvPr>
          <p:cNvSpPr/>
          <p:nvPr/>
        </p:nvSpPr>
        <p:spPr>
          <a:xfrm>
            <a:off x="788834" y="3885197"/>
            <a:ext cx="10472201" cy="2131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B8DEC1-A2A2-4026-B374-C01DB4358881}"/>
              </a:ext>
            </a:extLst>
          </p:cNvPr>
          <p:cNvSpPr/>
          <p:nvPr/>
        </p:nvSpPr>
        <p:spPr>
          <a:xfrm>
            <a:off x="5085690" y="4656984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0C3A7F-9BC4-48EE-BB1F-73F7D69DA83E}"/>
              </a:ext>
            </a:extLst>
          </p:cNvPr>
          <p:cNvSpPr/>
          <p:nvPr/>
        </p:nvSpPr>
        <p:spPr>
          <a:xfrm>
            <a:off x="4847672" y="5071437"/>
            <a:ext cx="2446979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43333" r="32089" b="49128"/>
          <a:stretch/>
        </p:blipFill>
        <p:spPr>
          <a:xfrm>
            <a:off x="1441174" y="2554356"/>
            <a:ext cx="8061498" cy="14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50667" r="7579" b="8208"/>
          <a:stretch/>
        </p:blipFill>
        <p:spPr>
          <a:xfrm>
            <a:off x="2723111" y="407504"/>
            <a:ext cx="8599885" cy="604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9890E05-FDB6-4C6B-B258-17DAE74AE817}"/>
              </a:ext>
            </a:extLst>
          </p:cNvPr>
          <p:cNvCxnSpPr>
            <a:cxnSpLocks/>
          </p:cNvCxnSpPr>
          <p:nvPr/>
        </p:nvCxnSpPr>
        <p:spPr>
          <a:xfrm>
            <a:off x="5470358" y="3233358"/>
            <a:ext cx="1007444" cy="2503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23C705-1A83-410C-9679-EEA6D16BC464}"/>
              </a:ext>
            </a:extLst>
          </p:cNvPr>
          <p:cNvCxnSpPr>
            <a:cxnSpLocks/>
          </p:cNvCxnSpPr>
          <p:nvPr/>
        </p:nvCxnSpPr>
        <p:spPr>
          <a:xfrm flipV="1">
            <a:off x="5409217" y="1828800"/>
            <a:ext cx="1068585" cy="2761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D0F2A35-F1D9-49FC-B486-3F533477FE82}"/>
              </a:ext>
            </a:extLst>
          </p:cNvPr>
          <p:cNvCxnSpPr>
            <a:cxnSpLocks/>
          </p:cNvCxnSpPr>
          <p:nvPr/>
        </p:nvCxnSpPr>
        <p:spPr>
          <a:xfrm flipV="1">
            <a:off x="5470358" y="3233358"/>
            <a:ext cx="1007444" cy="2509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7F3F97-EF8D-45D8-9F9E-CC665344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5813" r="19712" b="53906"/>
          <a:stretch/>
        </p:blipFill>
        <p:spPr>
          <a:xfrm>
            <a:off x="3166712" y="191145"/>
            <a:ext cx="8060980" cy="637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0E0341-006E-4127-A096-0BDB0C62E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D5F8E714-6A81-4B0A-834B-6E7F5CDAE814}"/>
              </a:ext>
            </a:extLst>
          </p:cNvPr>
          <p:cNvSpPr/>
          <p:nvPr/>
        </p:nvSpPr>
        <p:spPr>
          <a:xfrm>
            <a:off x="3551722" y="1214876"/>
            <a:ext cx="613924" cy="6139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7F3F97-EF8D-45D8-9F9E-CC665344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47973" r="8356" b="8363"/>
          <a:stretch/>
        </p:blipFill>
        <p:spPr>
          <a:xfrm>
            <a:off x="3115911" y="165745"/>
            <a:ext cx="7969995" cy="5866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0E0341-006E-4127-A096-0BDB0C62E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0B212F3-9012-40F2-92A4-676EC099047D}"/>
              </a:ext>
            </a:extLst>
          </p:cNvPr>
          <p:cNvSpPr/>
          <p:nvPr/>
        </p:nvSpPr>
        <p:spPr>
          <a:xfrm>
            <a:off x="8844722" y="27293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2BA384D-1996-4EA1-8391-B00CA9F44251}"/>
              </a:ext>
            </a:extLst>
          </p:cNvPr>
          <p:cNvSpPr/>
          <p:nvPr/>
        </p:nvSpPr>
        <p:spPr>
          <a:xfrm>
            <a:off x="5149022" y="52947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0F8C4E0-6F65-4259-B1CF-820A7AC63829}"/>
              </a:ext>
            </a:extLst>
          </p:cNvPr>
          <p:cNvSpPr/>
          <p:nvPr/>
        </p:nvSpPr>
        <p:spPr>
          <a:xfrm>
            <a:off x="8844722" y="52947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26908" r="7163" b="46811"/>
          <a:stretch/>
        </p:blipFill>
        <p:spPr>
          <a:xfrm>
            <a:off x="2012639" y="2464904"/>
            <a:ext cx="8512900" cy="3765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76A353-C253-43B8-A209-2A2D6AF1C203}"/>
              </a:ext>
            </a:extLst>
          </p:cNvPr>
          <p:cNvSpPr/>
          <p:nvPr/>
        </p:nvSpPr>
        <p:spPr>
          <a:xfrm>
            <a:off x="5476461" y="3657600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6ABC07-1D07-4AD3-94ED-A0F813F41A10}"/>
              </a:ext>
            </a:extLst>
          </p:cNvPr>
          <p:cNvSpPr/>
          <p:nvPr/>
        </p:nvSpPr>
        <p:spPr>
          <a:xfrm>
            <a:off x="5476461" y="4045226"/>
            <a:ext cx="1908313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877433-3499-405C-A711-55B5C6858FE4}"/>
              </a:ext>
            </a:extLst>
          </p:cNvPr>
          <p:cNvSpPr/>
          <p:nvPr/>
        </p:nvSpPr>
        <p:spPr>
          <a:xfrm>
            <a:off x="2445026" y="4386470"/>
            <a:ext cx="8080513" cy="182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5A6ED4-9B72-4DE0-B03C-7F0880DB9E31}"/>
              </a:ext>
            </a:extLst>
          </p:cNvPr>
          <p:cNvSpPr/>
          <p:nvPr/>
        </p:nvSpPr>
        <p:spPr>
          <a:xfrm>
            <a:off x="5476460" y="5146247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737268-3B5A-443A-88B5-C6711CDCBD9A}"/>
              </a:ext>
            </a:extLst>
          </p:cNvPr>
          <p:cNvSpPr/>
          <p:nvPr/>
        </p:nvSpPr>
        <p:spPr>
          <a:xfrm>
            <a:off x="5420138" y="5548782"/>
            <a:ext cx="2083905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42FA16-2CA5-4F19-99A1-E39D30CA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7681" r="61393" b="73184"/>
          <a:stretch/>
        </p:blipFill>
        <p:spPr>
          <a:xfrm>
            <a:off x="0" y="0"/>
            <a:ext cx="3001617" cy="1308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7B0204-5961-48B4-B5EE-DC1CFEB2B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7500" r="33667" b="78175"/>
          <a:stretch/>
        </p:blipFill>
        <p:spPr>
          <a:xfrm>
            <a:off x="4899992" y="1388165"/>
            <a:ext cx="293204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D6DB1F-50CD-4F4A-A9B9-DD4B5690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13959" r="10220" b="50115"/>
          <a:stretch/>
        </p:blipFill>
        <p:spPr>
          <a:xfrm>
            <a:off x="1914525" y="1"/>
            <a:ext cx="10172700" cy="6438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DDC22A-A1C7-4F08-B49C-2375DB46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1BF9F593-AE2B-4965-BF34-78CBFB3EFE92}"/>
              </a:ext>
            </a:extLst>
          </p:cNvPr>
          <p:cNvSpPr/>
          <p:nvPr/>
        </p:nvSpPr>
        <p:spPr>
          <a:xfrm>
            <a:off x="9460672" y="267279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E2619F-84E8-4075-856C-2A13F23894D6}"/>
              </a:ext>
            </a:extLst>
          </p:cNvPr>
          <p:cNvSpPr/>
          <p:nvPr/>
        </p:nvSpPr>
        <p:spPr>
          <a:xfrm>
            <a:off x="5218872" y="5529193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2BBD8ED-5D0B-4AC0-BC1E-04055E813551}"/>
              </a:ext>
            </a:extLst>
          </p:cNvPr>
          <p:cNvSpPr/>
          <p:nvPr/>
        </p:nvSpPr>
        <p:spPr>
          <a:xfrm>
            <a:off x="9460672" y="5529193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126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D6DB1F-50CD-4F4A-A9B9-DD4B5690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52341" r="8950" b="8817"/>
          <a:stretch/>
        </p:blipFill>
        <p:spPr>
          <a:xfrm>
            <a:off x="1952625" y="247650"/>
            <a:ext cx="9734550" cy="6610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DDC22A-A1C7-4F08-B49C-2375DB46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1BF9F593-AE2B-4965-BF34-78CBFB3EFE92}"/>
              </a:ext>
            </a:extLst>
          </p:cNvPr>
          <p:cNvSpPr/>
          <p:nvPr/>
        </p:nvSpPr>
        <p:spPr>
          <a:xfrm>
            <a:off x="3683000" y="1308100"/>
            <a:ext cx="942975" cy="844550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E2619F-84E8-4075-856C-2A13F23894D6}"/>
              </a:ext>
            </a:extLst>
          </p:cNvPr>
          <p:cNvSpPr/>
          <p:nvPr/>
        </p:nvSpPr>
        <p:spPr>
          <a:xfrm>
            <a:off x="9067800" y="1392168"/>
            <a:ext cx="777875" cy="76048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1DEE035-4814-488C-B932-814B045C220C}"/>
              </a:ext>
            </a:extLst>
          </p:cNvPr>
          <p:cNvSpPr/>
          <p:nvPr/>
        </p:nvSpPr>
        <p:spPr>
          <a:xfrm>
            <a:off x="2714625" y="2690743"/>
            <a:ext cx="768350" cy="76683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BE5D068-24FE-4C58-A40C-2BB1AA6A4451}"/>
              </a:ext>
            </a:extLst>
          </p:cNvPr>
          <p:cNvSpPr/>
          <p:nvPr/>
        </p:nvSpPr>
        <p:spPr>
          <a:xfrm>
            <a:off x="10734675" y="2428875"/>
            <a:ext cx="774700" cy="799271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53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4155D3-0E86-4E4A-8A28-56A88937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6031" r="9650" b="53414"/>
          <a:stretch/>
        </p:blipFill>
        <p:spPr>
          <a:xfrm>
            <a:off x="1562100" y="228599"/>
            <a:ext cx="10477500" cy="6486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AFE2B9-0EC7-45F6-9F8E-F27E3E2E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B8817618-C5F5-4AC6-8B2B-D7745C8AB6CC}"/>
              </a:ext>
            </a:extLst>
          </p:cNvPr>
          <p:cNvSpPr/>
          <p:nvPr/>
        </p:nvSpPr>
        <p:spPr>
          <a:xfrm>
            <a:off x="4619211" y="282492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FEDD03-442F-4FF6-A3DF-CFF9DC4498F1}"/>
              </a:ext>
            </a:extLst>
          </p:cNvPr>
          <p:cNvSpPr/>
          <p:nvPr/>
        </p:nvSpPr>
        <p:spPr>
          <a:xfrm>
            <a:off x="9047922" y="273602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BDF604F-900C-471B-A484-8AE87D9DE2B6}"/>
              </a:ext>
            </a:extLst>
          </p:cNvPr>
          <p:cNvSpPr/>
          <p:nvPr/>
        </p:nvSpPr>
        <p:spPr>
          <a:xfrm>
            <a:off x="6660322" y="53323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C0C1F67-3297-4C9B-ACE0-C735450D784F}"/>
              </a:ext>
            </a:extLst>
          </p:cNvPr>
          <p:cNvSpPr/>
          <p:nvPr/>
        </p:nvSpPr>
        <p:spPr>
          <a:xfrm>
            <a:off x="7200899" y="1028700"/>
            <a:ext cx="4080459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4155D3-0E86-4E4A-8A28-56A88937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47775" r="8630" b="11670"/>
          <a:stretch/>
        </p:blipFill>
        <p:spPr>
          <a:xfrm>
            <a:off x="2218836" y="501650"/>
            <a:ext cx="9062523" cy="603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AFE2B9-0EC7-45F6-9F8E-F27E3E2E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B1FEB7-2244-48D9-8062-054E6BA090EA}"/>
              </a:ext>
            </a:extLst>
          </p:cNvPr>
          <p:cNvSpPr/>
          <p:nvPr/>
        </p:nvSpPr>
        <p:spPr>
          <a:xfrm>
            <a:off x="8406424" y="480648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3F5CDF-3FAF-49D7-8BF4-40145B30DF76}"/>
              </a:ext>
            </a:extLst>
          </p:cNvPr>
          <p:cNvSpPr/>
          <p:nvPr/>
        </p:nvSpPr>
        <p:spPr>
          <a:xfrm>
            <a:off x="6096000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B1FEB7-2244-48D9-8062-054E6BA090EA}"/>
              </a:ext>
            </a:extLst>
          </p:cNvPr>
          <p:cNvSpPr/>
          <p:nvPr/>
        </p:nvSpPr>
        <p:spPr>
          <a:xfrm>
            <a:off x="3833010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3F5CDF-3FAF-49D7-8BF4-40145B30DF76}"/>
              </a:ext>
            </a:extLst>
          </p:cNvPr>
          <p:cNvSpPr/>
          <p:nvPr/>
        </p:nvSpPr>
        <p:spPr>
          <a:xfrm>
            <a:off x="9419886" y="480497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3F5CDF-3FAF-49D7-8BF4-40145B30DF76}"/>
              </a:ext>
            </a:extLst>
          </p:cNvPr>
          <p:cNvSpPr/>
          <p:nvPr/>
        </p:nvSpPr>
        <p:spPr>
          <a:xfrm>
            <a:off x="3833010" y="556697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0B1FEB7-2244-48D9-8062-054E6BA090EA}"/>
              </a:ext>
            </a:extLst>
          </p:cNvPr>
          <p:cNvSpPr/>
          <p:nvPr/>
        </p:nvSpPr>
        <p:spPr>
          <a:xfrm>
            <a:off x="5476957" y="556697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E3F5CDF-3FAF-49D7-8BF4-40145B30DF76}"/>
              </a:ext>
            </a:extLst>
          </p:cNvPr>
          <p:cNvSpPr/>
          <p:nvPr/>
        </p:nvSpPr>
        <p:spPr>
          <a:xfrm>
            <a:off x="8406424" y="556697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0B1FEB7-2244-48D9-8062-054E6BA090EA}"/>
              </a:ext>
            </a:extLst>
          </p:cNvPr>
          <p:cNvSpPr/>
          <p:nvPr/>
        </p:nvSpPr>
        <p:spPr>
          <a:xfrm>
            <a:off x="9419886" y="556697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63192" r="35819" b="28206"/>
          <a:stretch/>
        </p:blipFill>
        <p:spPr>
          <a:xfrm>
            <a:off x="685800" y="2107095"/>
            <a:ext cx="10847988" cy="2375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71670" r="6587" b="7993"/>
          <a:stretch/>
        </p:blipFill>
        <p:spPr>
          <a:xfrm>
            <a:off x="347869" y="1858617"/>
            <a:ext cx="11710111" cy="3985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2BE20E0-379E-4454-89F0-65E9DADCEBFE}"/>
              </a:ext>
            </a:extLst>
          </p:cNvPr>
          <p:cNvCxnSpPr/>
          <p:nvPr/>
        </p:nvCxnSpPr>
        <p:spPr>
          <a:xfrm>
            <a:off x="5198165" y="3627783"/>
            <a:ext cx="141135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DFF3D05-3599-4E26-A3C4-1DDC63B0D79A}"/>
              </a:ext>
            </a:extLst>
          </p:cNvPr>
          <p:cNvCxnSpPr>
            <a:cxnSpLocks/>
          </p:cNvCxnSpPr>
          <p:nvPr/>
        </p:nvCxnSpPr>
        <p:spPr>
          <a:xfrm>
            <a:off x="8878956" y="3627783"/>
            <a:ext cx="69242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509" r="8408" b="53636"/>
          <a:stretch/>
        </p:blipFill>
        <p:spPr>
          <a:xfrm>
            <a:off x="3257467" y="1013791"/>
            <a:ext cx="8440637" cy="567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11AF05-9755-4032-B14B-80493D2296A8}"/>
              </a:ext>
            </a:extLst>
          </p:cNvPr>
          <p:cNvSpPr/>
          <p:nvPr/>
        </p:nvSpPr>
        <p:spPr>
          <a:xfrm>
            <a:off x="8835888" y="347869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CB50693-0ADB-41C6-8BF0-119703C84AFB}"/>
              </a:ext>
            </a:extLst>
          </p:cNvPr>
          <p:cNvSpPr/>
          <p:nvPr/>
        </p:nvSpPr>
        <p:spPr>
          <a:xfrm>
            <a:off x="9422296" y="3429000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E8931F-8083-4A79-8006-73DD9689595F}"/>
              </a:ext>
            </a:extLst>
          </p:cNvPr>
          <p:cNvSpPr/>
          <p:nvPr/>
        </p:nvSpPr>
        <p:spPr>
          <a:xfrm>
            <a:off x="10091405" y="346378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3D7F0-BCAF-4EF7-A77C-EB3107BF3DE2}"/>
              </a:ext>
            </a:extLst>
          </p:cNvPr>
          <p:cNvSpPr/>
          <p:nvPr/>
        </p:nvSpPr>
        <p:spPr>
          <a:xfrm>
            <a:off x="4870300" y="60562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A06D31F-77FA-4E9D-A5E1-F80C9417D70F}"/>
              </a:ext>
            </a:extLst>
          </p:cNvPr>
          <p:cNvSpPr/>
          <p:nvPr/>
        </p:nvSpPr>
        <p:spPr>
          <a:xfrm>
            <a:off x="5456708" y="60065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EFF567-DB96-4816-9FD5-3DA5ABAE5AD5}"/>
              </a:ext>
            </a:extLst>
          </p:cNvPr>
          <p:cNvSpPr/>
          <p:nvPr/>
        </p:nvSpPr>
        <p:spPr>
          <a:xfrm>
            <a:off x="6125817" y="60413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4DE5FC-6A30-4215-B3EF-09C8B0103F31}"/>
              </a:ext>
            </a:extLst>
          </p:cNvPr>
          <p:cNvSpPr/>
          <p:nvPr/>
        </p:nvSpPr>
        <p:spPr>
          <a:xfrm>
            <a:off x="8970811" y="603636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BFFB78E-8A1A-4F63-80B5-6BEFC4912E04}"/>
              </a:ext>
            </a:extLst>
          </p:cNvPr>
          <p:cNvSpPr/>
          <p:nvPr/>
        </p:nvSpPr>
        <p:spPr>
          <a:xfrm>
            <a:off x="9557219" y="5986669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B00879-FA0B-43B7-BB55-E3FE937D160F}"/>
              </a:ext>
            </a:extLst>
          </p:cNvPr>
          <p:cNvSpPr/>
          <p:nvPr/>
        </p:nvSpPr>
        <p:spPr>
          <a:xfrm>
            <a:off x="10226328" y="60214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47621" r="8507" b="8406"/>
          <a:stretch/>
        </p:blipFill>
        <p:spPr>
          <a:xfrm>
            <a:off x="3038805" y="168964"/>
            <a:ext cx="8967665" cy="665262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07823EB6-FB71-4E8E-99BA-33B4454F9635}"/>
              </a:ext>
            </a:extLst>
          </p:cNvPr>
          <p:cNvSpPr/>
          <p:nvPr/>
        </p:nvSpPr>
        <p:spPr>
          <a:xfrm>
            <a:off x="6172200" y="4562061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DC6D5A8-F168-4B87-A471-765E8CE51419}"/>
              </a:ext>
            </a:extLst>
          </p:cNvPr>
          <p:cNvSpPr/>
          <p:nvPr/>
        </p:nvSpPr>
        <p:spPr>
          <a:xfrm>
            <a:off x="6172200" y="388620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F4B0D66-C331-4EF4-BFDB-AA020115D00D}"/>
              </a:ext>
            </a:extLst>
          </p:cNvPr>
          <p:cNvSpPr/>
          <p:nvPr/>
        </p:nvSpPr>
        <p:spPr>
          <a:xfrm>
            <a:off x="6848061" y="387626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A9581F7-7AAD-40CE-950E-B5A136C20C40}"/>
              </a:ext>
            </a:extLst>
          </p:cNvPr>
          <p:cNvSpPr/>
          <p:nvPr/>
        </p:nvSpPr>
        <p:spPr>
          <a:xfrm>
            <a:off x="7513983" y="3896137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2D72A4-F002-4920-B464-F50371504910}"/>
              </a:ext>
            </a:extLst>
          </p:cNvPr>
          <p:cNvSpPr/>
          <p:nvPr/>
        </p:nvSpPr>
        <p:spPr>
          <a:xfrm>
            <a:off x="8199783" y="387626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6EBC852-4C06-4A33-A32C-A5CE9AA8DB6A}"/>
              </a:ext>
            </a:extLst>
          </p:cNvPr>
          <p:cNvSpPr/>
          <p:nvPr/>
        </p:nvSpPr>
        <p:spPr>
          <a:xfrm>
            <a:off x="8209722" y="320039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D132765-8796-4C87-A519-E0C82F92BF10}"/>
              </a:ext>
            </a:extLst>
          </p:cNvPr>
          <p:cNvSpPr/>
          <p:nvPr/>
        </p:nvSpPr>
        <p:spPr>
          <a:xfrm>
            <a:off x="8900493" y="3220276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AEB83E3-33B7-49D1-AAB3-0B267948473C}"/>
              </a:ext>
            </a:extLst>
          </p:cNvPr>
          <p:cNvSpPr/>
          <p:nvPr/>
        </p:nvSpPr>
        <p:spPr>
          <a:xfrm>
            <a:off x="8920371" y="2524538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85CCDA3-0614-4AB5-8600-0829AA005D86}"/>
              </a:ext>
            </a:extLst>
          </p:cNvPr>
          <p:cNvSpPr/>
          <p:nvPr/>
        </p:nvSpPr>
        <p:spPr>
          <a:xfrm>
            <a:off x="9596232" y="250465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9D61CAF-77EC-4291-8108-B739309F78C0}"/>
              </a:ext>
            </a:extLst>
          </p:cNvPr>
          <p:cNvSpPr/>
          <p:nvPr/>
        </p:nvSpPr>
        <p:spPr>
          <a:xfrm>
            <a:off x="9596232" y="180891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8F1706F-3172-4811-BF46-F23AB7CFB799}"/>
              </a:ext>
            </a:extLst>
          </p:cNvPr>
          <p:cNvSpPr/>
          <p:nvPr/>
        </p:nvSpPr>
        <p:spPr>
          <a:xfrm>
            <a:off x="10469218" y="877956"/>
            <a:ext cx="1447799" cy="1368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2174" r="5157" b="50000"/>
          <a:stretch/>
        </p:blipFill>
        <p:spPr>
          <a:xfrm>
            <a:off x="2027583" y="1093304"/>
            <a:ext cx="8607970" cy="5426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4445" r="57938" b="87004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8062E1-C9E3-4A5F-B0D0-23712E224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t="5908" r="27962" b="88054"/>
          <a:stretch/>
        </p:blipFill>
        <p:spPr>
          <a:xfrm>
            <a:off x="4643280" y="337930"/>
            <a:ext cx="3501528" cy="8531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CBA762-3909-4919-B5E1-07C4C0F38377}"/>
              </a:ext>
            </a:extLst>
          </p:cNvPr>
          <p:cNvSpPr/>
          <p:nvPr/>
        </p:nvSpPr>
        <p:spPr>
          <a:xfrm>
            <a:off x="5377411" y="3041374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7F9EA6-91F0-4AB9-BD49-398D7504D619}"/>
              </a:ext>
            </a:extLst>
          </p:cNvPr>
          <p:cNvSpPr/>
          <p:nvPr/>
        </p:nvSpPr>
        <p:spPr>
          <a:xfrm>
            <a:off x="5322917" y="3498574"/>
            <a:ext cx="2017302" cy="18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FB7C2B-C8F5-4A76-B73F-A7FB5D5358BD}"/>
              </a:ext>
            </a:extLst>
          </p:cNvPr>
          <p:cNvSpPr/>
          <p:nvPr/>
        </p:nvSpPr>
        <p:spPr>
          <a:xfrm>
            <a:off x="2347804" y="3798405"/>
            <a:ext cx="7967527" cy="286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1C38D9-5499-42BD-9654-0B753AE659A3}"/>
              </a:ext>
            </a:extLst>
          </p:cNvPr>
          <p:cNvSpPr/>
          <p:nvPr/>
        </p:nvSpPr>
        <p:spPr>
          <a:xfrm>
            <a:off x="5385393" y="5309153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148C17-9414-4F16-A377-CEBA5F162D8F}"/>
              </a:ext>
            </a:extLst>
          </p:cNvPr>
          <p:cNvSpPr/>
          <p:nvPr/>
        </p:nvSpPr>
        <p:spPr>
          <a:xfrm>
            <a:off x="5377411" y="5700920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61450" r="28909" b="28985"/>
          <a:stretch/>
        </p:blipFill>
        <p:spPr>
          <a:xfrm>
            <a:off x="985208" y="2161918"/>
            <a:ext cx="10221583" cy="2206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39</Words>
  <Application>Microsoft Office PowerPoint</Application>
  <PresentationFormat>Custom</PresentationFormat>
  <Paragraphs>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ismail - [2010]</cp:lastModifiedBy>
  <cp:revision>16</cp:revision>
  <dcterms:created xsi:type="dcterms:W3CDTF">2020-08-06T10:09:39Z</dcterms:created>
  <dcterms:modified xsi:type="dcterms:W3CDTF">2020-10-04T09:45:37Z</dcterms:modified>
</cp:coreProperties>
</file>