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7" r:id="rId3"/>
    <p:sldId id="295" r:id="rId4"/>
    <p:sldId id="297" r:id="rId5"/>
    <p:sldId id="268" r:id="rId6"/>
    <p:sldId id="259" r:id="rId7"/>
    <p:sldId id="303" r:id="rId8"/>
    <p:sldId id="304" r:id="rId9"/>
    <p:sldId id="260" r:id="rId10"/>
    <p:sldId id="299" r:id="rId11"/>
    <p:sldId id="264" r:id="rId12"/>
    <p:sldId id="274" r:id="rId13"/>
    <p:sldId id="300" r:id="rId14"/>
    <p:sldId id="301" r:id="rId15"/>
    <p:sldId id="269" r:id="rId16"/>
    <p:sldId id="302" r:id="rId17"/>
    <p:sldId id="273" r:id="rId18"/>
    <p:sldId id="275" r:id="rId19"/>
    <p:sldId id="293" r:id="rId20"/>
    <p:sldId id="287" r:id="rId21"/>
    <p:sldId id="294" r:id="rId22"/>
    <p:sldId id="284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CCFF"/>
    <a:srgbClr val="FFCCCC"/>
    <a:srgbClr val="FFFF99"/>
    <a:srgbClr val="008000"/>
    <a:srgbClr val="FF0000"/>
    <a:srgbClr val="99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55" autoAdjust="0"/>
    <p:restoredTop sz="94660"/>
  </p:normalViewPr>
  <p:slideViewPr>
    <p:cSldViewPr>
      <p:cViewPr varScale="1">
        <p:scale>
          <a:sx n="68" d="100"/>
          <a:sy n="68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11F76-A68B-46CD-8A95-8341AEFC7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DF4CC-41EE-42FB-B2A3-9BFC4784D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443A1-7735-4AA5-B2C7-644B782E7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28228-34A1-4D54-89CC-92CEDD3CB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05056-EA0C-46E8-93D4-873A1DEF4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C8ED8-0158-4F34-ABE4-CDBB46EDE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3D5F5-0408-402C-9B22-3E60B7A79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A2FD1-1B80-4495-ADA7-17EBD7FA9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79C10-0D67-4207-A759-A8DF56670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87AAA-EBA1-4FFE-B4E4-95123F891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DCF64-ADC1-4F93-97AA-814018F9B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36F27AF-8BF6-4326-8150-BDACCA57E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image" Target="../media/image7.wmf"/><Relationship Id="rId4" Type="http://schemas.openxmlformats.org/officeDocument/2006/relationships/image" Target="../media/image4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gif"/><Relationship Id="rId3" Type="http://schemas.openxmlformats.org/officeDocument/2006/relationships/image" Target="../media/image9.gif"/><Relationship Id="rId7" Type="http://schemas.openxmlformats.org/officeDocument/2006/relationships/slide" Target="slide1.xml"/><Relationship Id="rId12" Type="http://schemas.openxmlformats.org/officeDocument/2006/relationships/image" Target="../media/image1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XPPRESP3\Desktop\nhacdem.wav" TargetMode="External"/><Relationship Id="rId6" Type="http://schemas.openxmlformats.org/officeDocument/2006/relationships/image" Target="../media/image12.jpeg"/><Relationship Id="rId11" Type="http://schemas.openxmlformats.org/officeDocument/2006/relationships/image" Target="../media/image16.png"/><Relationship Id="rId5" Type="http://schemas.openxmlformats.org/officeDocument/2006/relationships/image" Target="../media/image11.jpeg"/><Relationship Id="rId10" Type="http://schemas.openxmlformats.org/officeDocument/2006/relationships/image" Target="../media/image15.png"/><Relationship Id="rId4" Type="http://schemas.openxmlformats.org/officeDocument/2006/relationships/image" Target="../media/image10.gi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WordArt 7"/>
          <p:cNvSpPr>
            <a:spLocks noChangeArrowheads="1" noChangeShapeType="1" noTextEdit="1"/>
          </p:cNvSpPr>
          <p:nvPr/>
        </p:nvSpPr>
        <p:spPr bwMode="auto">
          <a:xfrm>
            <a:off x="1752600" y="1600200"/>
            <a:ext cx="5867400" cy="29511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00FF">
                    <a:alpha val="9490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BỆNH SỐT RÉT</a:t>
            </a: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auto">
          <a:xfrm>
            <a:off x="631825" y="5402263"/>
            <a:ext cx="74453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3" name="Oval 13"/>
          <p:cNvSpPr>
            <a:spLocks noChangeArrowheads="1"/>
          </p:cNvSpPr>
          <p:nvPr/>
        </p:nvSpPr>
        <p:spPr bwMode="auto">
          <a:xfrm>
            <a:off x="381000" y="457200"/>
            <a:ext cx="3429000" cy="1676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Text Box 14"/>
          <p:cNvSpPr txBox="1">
            <a:spLocks noChangeArrowheads="1"/>
          </p:cNvSpPr>
          <p:nvPr/>
        </p:nvSpPr>
        <p:spPr bwMode="auto">
          <a:xfrm>
            <a:off x="762000" y="762000"/>
            <a:ext cx="25908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</a:rPr>
              <a:t>KHOA HỌC LỚP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on muoi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 descr="anoph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200400"/>
            <a:ext cx="4953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0" descr="1313985974656_malaria2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4925"/>
            <a:ext cx="487680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ooo"/>
          <p:cNvPicPr>
            <a:picLocks noChangeAspect="1" noChangeArrowheads="1"/>
          </p:cNvPicPr>
          <p:nvPr/>
        </p:nvPicPr>
        <p:blipFill>
          <a:blip r:embed="rId2"/>
          <a:srcRect l="30667" t="23334" r="30000" b="32222"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752600" y="228600"/>
            <a:ext cx="533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12:Phòng bệnh sốt rét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33400" y="1600200"/>
            <a:ext cx="8305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sát hình ảnh minh họa SGK trang 27 thảo luận nhóm 2 trả lời các câu hỏi sau:</a:t>
            </a:r>
          </a:p>
        </p:txBody>
      </p:sp>
      <p:sp>
        <p:nvSpPr>
          <p:cNvPr id="12302" name="Text Box 1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2819400"/>
            <a:ext cx="8305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Mọi người trong hình đang làm gì? Làm như vậy có tác dụng gì?</a:t>
            </a:r>
          </a:p>
        </p:txBody>
      </p:sp>
      <p:sp>
        <p:nvSpPr>
          <p:cNvPr id="12303" name="Text Box 1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09600" y="4191000"/>
            <a:ext cx="8305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Chúng ta cần làm gì để phòng bệnh sốt rét cho mình và cho người thân cũng như mọi người xung quanh?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295400" y="914400"/>
            <a:ext cx="556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Cách phòng bệnh sốt rét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  <p:bldP spid="12301" grpId="0"/>
      <p:bldP spid="12302" grpId="0"/>
      <p:bldP spid="12303" grpId="0"/>
      <p:bldP spid="123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/>
          <a:srcRect l="4041"/>
          <a:stretch>
            <a:fillRect/>
          </a:stretch>
        </p:blipFill>
        <p:spPr bwMode="auto">
          <a:xfrm>
            <a:off x="228600" y="190500"/>
            <a:ext cx="86106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514600" y="6197600"/>
            <a:ext cx="472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</a:rPr>
              <a:t>Phun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thuốc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diệt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muỗi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514600" y="6096000"/>
            <a:ext cx="297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</a:rPr>
              <a:t>Tổng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sinh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/>
          <a:srcRect l="10556" t="15245" r="20245" b="15276"/>
          <a:stretch>
            <a:fillRect/>
          </a:stretch>
        </p:blipFill>
        <p:spPr bwMode="auto">
          <a:xfrm>
            <a:off x="228600" y="228600"/>
            <a:ext cx="8610600" cy="602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143000" y="6172200"/>
            <a:ext cx="601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</a:rPr>
              <a:t>Tẩm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màn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bằng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chất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phòng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muỗi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benh sot ret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124200" y="6172200"/>
            <a:ext cx="472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Phát quang bụi rậm</a:t>
            </a:r>
          </a:p>
        </p:txBody>
      </p:sp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images567128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7" descr="pictur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295400"/>
            <a:ext cx="5410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T_%20ch_c%20t_m%20m%C3%A0n%20cho%20__ng%20b%C3%A0o%20M%C3%B4ng%20th%C3%B4n%20P_%20Ch_%201,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37338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1676400" y="304800"/>
            <a:ext cx="5257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bệnh sốt rét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benh sot re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73038"/>
            <a:ext cx="8763000" cy="596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828800" y="6202363"/>
            <a:ext cx="6934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Tẩm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màn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phòng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muỗi</a:t>
            </a:r>
            <a:endParaRPr 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/>
          <a:srcRect l="15988" t="22427" r="196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457200" y="6172200"/>
            <a:ext cx="464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màn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tránh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muỗi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đốt</a:t>
            </a:r>
            <a:endParaRPr 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62000" y="11430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l" eaLnBrk="0" hangingPunct="0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sz="2800" b="0"/>
              <a:t>  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371600" y="51816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0"/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0" y="1066800"/>
            <a:ext cx="9144000" cy="48768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2400" b="0">
              <a:solidFill>
                <a:srgbClr val="0000FF"/>
              </a:solidFill>
            </a:endParaRP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1676400" y="609600"/>
            <a:ext cx="640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0"/>
          </a:p>
        </p:txBody>
      </p:sp>
      <p:pic>
        <p:nvPicPr>
          <p:cNvPr id="20486" name="Picture 9" descr="UY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-228600" y="0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0" descr="UY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72256" y="5298282"/>
            <a:ext cx="200025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1" descr="UY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7349331" y="-575469"/>
            <a:ext cx="13033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2" descr="UY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502920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 Box 15"/>
          <p:cNvSpPr txBox="1">
            <a:spLocks noChangeArrowheads="1"/>
          </p:cNvSpPr>
          <p:nvPr/>
        </p:nvSpPr>
        <p:spPr bwMode="auto">
          <a:xfrm>
            <a:off x="1676400" y="304800"/>
            <a:ext cx="5257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Phòng bệnh sốt rét</a:t>
            </a:r>
          </a:p>
        </p:txBody>
      </p:sp>
      <p:sp>
        <p:nvSpPr>
          <p:cNvPr id="4507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914400" y="2590800"/>
            <a:ext cx="8229600" cy="2819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phòng bệnh sốt rét tốt nhất là giữ vệ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nhà ở  và môi trường xung quanh,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 muỗi,diệt bọ gậy và tránh muỗi đốt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492" name="Picture 17" descr="natures1%20(12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86740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7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143000" y="914400"/>
            <a:ext cx="609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1.Thế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914400" y="1524000"/>
            <a:ext cx="82296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5000"/>
              </a:lnSpc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2.Khi mua thu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chúng ta cần chú ý điều gì?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2057400"/>
            <a:ext cx="5791200" cy="4800600"/>
            <a:chOff x="0" y="1632"/>
            <a:chExt cx="3024" cy="2688"/>
          </a:xfrm>
        </p:grpSpPr>
        <p:pic>
          <p:nvPicPr>
            <p:cNvPr id="3080" name="Picture 12" descr="j0240719"/>
            <p:cNvPicPr>
              <a:picLocks noChangeAspect="1" noChangeArrowheads="1"/>
            </p:cNvPicPr>
            <p:nvPr/>
          </p:nvPicPr>
          <p:blipFill>
            <a:blip r:embed="rId2">
              <a:lum bright="18000" contrast="18000"/>
            </a:blip>
            <a:srcRect/>
            <a:stretch>
              <a:fillRect/>
            </a:stretch>
          </p:blipFill>
          <p:spPr bwMode="auto">
            <a:xfrm>
              <a:off x="0" y="1632"/>
              <a:ext cx="1632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81" name="Group 18"/>
            <p:cNvGrpSpPr>
              <a:grpSpLocks/>
            </p:cNvGrpSpPr>
            <p:nvPr/>
          </p:nvGrpSpPr>
          <p:grpSpPr bwMode="auto">
            <a:xfrm>
              <a:off x="1344" y="2784"/>
              <a:ext cx="1680" cy="1536"/>
              <a:chOff x="3024" y="2304"/>
              <a:chExt cx="2448" cy="1776"/>
            </a:xfrm>
          </p:grpSpPr>
          <p:pic>
            <p:nvPicPr>
              <p:cNvPr id="3082" name="Picture 14" descr="Thuoc Khang sinh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3FDFB"/>
                  </a:clrFrom>
                  <a:clrTo>
                    <a:srgbClr val="F3FDFB">
                      <a:alpha val="0"/>
                    </a:srgbClr>
                  </a:clrTo>
                </a:clrChange>
                <a:lum bright="12000" contrast="24000"/>
              </a:blip>
              <a:srcRect r="13498"/>
              <a:stretch>
                <a:fillRect/>
              </a:stretch>
            </p:blipFill>
            <p:spPr bwMode="auto">
              <a:xfrm>
                <a:off x="3792" y="2304"/>
                <a:ext cx="640" cy="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Picture 15" descr="thucó bo mau"/>
              <p:cNvPicPr>
                <a:picLocks noChangeAspect="1" noChangeArrowheads="1"/>
              </p:cNvPicPr>
              <p:nvPr/>
            </p:nvPicPr>
            <p:blipFill>
              <a:blip r:embed="rId4"/>
              <a:srcRect l="20000"/>
              <a:stretch>
                <a:fillRect/>
              </a:stretch>
            </p:blipFill>
            <p:spPr bwMode="auto">
              <a:xfrm rot="-1331783">
                <a:off x="3024" y="2928"/>
                <a:ext cx="956" cy="9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4" name="Picture 16" descr="Vi ta min C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840" y="3168"/>
                <a:ext cx="889" cy="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5" name="Picture 17" descr="B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795746">
                <a:off x="4464" y="2448"/>
                <a:ext cx="1008" cy="8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077" name="Text Box 21"/>
          <p:cNvSpPr txBox="1">
            <a:spLocks noChangeArrowheads="1"/>
          </p:cNvSpPr>
          <p:nvPr/>
        </p:nvSpPr>
        <p:spPr bwMode="auto">
          <a:xfrm>
            <a:off x="1752600" y="304800"/>
            <a:ext cx="45720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pic>
        <p:nvPicPr>
          <p:cNvPr id="3078" name="Picture 22" descr="BALLOO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7788" y="0"/>
            <a:ext cx="144621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3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188705">
            <a:off x="6781800" y="42672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410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hi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989013"/>
            <a:ext cx="9829800" cy="58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10"/>
          <p:cNvSpPr txBox="1">
            <a:spLocks noChangeArrowheads="1"/>
          </p:cNvSpPr>
          <p:nvPr/>
        </p:nvSpPr>
        <p:spPr bwMode="auto">
          <a:xfrm>
            <a:off x="1981200" y="1905000"/>
            <a:ext cx="5867400" cy="321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5000"/>
              </a:lnSpc>
              <a:spcBef>
                <a:spcPct val="50000"/>
              </a:spcBef>
              <a:buFontTx/>
              <a:buChar char="-"/>
            </a:pPr>
            <a:r>
              <a:rPr lang="en-US" sz="2400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 rét là một bệnh truyền nhiễm do kí sinh trùng gây ra. Bệnh sốt rét  đã có thuốc chữa và thuốc phòng</a:t>
            </a:r>
            <a:r>
              <a:rPr lang="en-US" sz="2400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ct val="50000"/>
              </a:spcBef>
              <a:buFontTx/>
              <a:buChar char="-"/>
            </a:pPr>
            <a:r>
              <a:rPr lang="en-US" sz="2000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phòng bệnh sốt rét tốt nhất là giữ vệ sinh nhà ở và môi trường xung quanh diệt muỗi,diệt bọ gậy và tránh muỗi đốt.</a:t>
            </a:r>
          </a:p>
        </p:txBody>
      </p:sp>
      <p:sp>
        <p:nvSpPr>
          <p:cNvPr id="21508" name="Text Box 11"/>
          <p:cNvSpPr txBox="1">
            <a:spLocks noChangeArrowheads="1"/>
          </p:cNvSpPr>
          <p:nvPr/>
        </p:nvSpPr>
        <p:spPr bwMode="auto">
          <a:xfrm>
            <a:off x="3048000" y="838200"/>
            <a:ext cx="2895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</a:t>
            </a:r>
          </a:p>
        </p:txBody>
      </p:sp>
      <p:sp>
        <p:nvSpPr>
          <p:cNvPr id="21509" name="Text Box 14"/>
          <p:cNvSpPr txBox="1">
            <a:spLocks noChangeArrowheads="1"/>
          </p:cNvSpPr>
          <p:nvPr/>
        </p:nvSpPr>
        <p:spPr bwMode="auto">
          <a:xfrm>
            <a:off x="2133600" y="304800"/>
            <a:ext cx="51816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12: Phòng bệnh sốt rét</a:t>
            </a:r>
          </a:p>
        </p:txBody>
      </p:sp>
      <p:pic>
        <p:nvPicPr>
          <p:cNvPr id="21510" name="Picture 16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1582400" y="36576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115022">
            <a:off x="0" y="-2286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natures1%20(12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6260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kitt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2590800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kitt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2819400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BALLOON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0188" y="0"/>
            <a:ext cx="144621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 descr="BALLOON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1066800"/>
            <a:ext cx="144621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9" descr="phcanh 96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0" descr="phcanh 96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1" descr="phcanh 96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2" descr="phcanh 96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58674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4" descr="phcanh 96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58674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5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188705">
            <a:off x="7315200" y="49530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1600200" y="1828800"/>
            <a:ext cx="5257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03" name="WordArt 23"/>
          <p:cNvSpPr>
            <a:spLocks noChangeArrowheads="1" noChangeShapeType="1" noTextEdit="1"/>
          </p:cNvSpPr>
          <p:nvPr/>
        </p:nvSpPr>
        <p:spPr bwMode="auto">
          <a:xfrm>
            <a:off x="914400" y="3352800"/>
            <a:ext cx="7010400" cy="1225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BÀI TẬP Ở VỞ BÀI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2" grpId="0"/>
      <p:bldP spid="4610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KHUNG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3886200" y="1371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 i="1">
              <a:solidFill>
                <a:schemeClr val="accent2"/>
              </a:solidFill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1447800" y="1524000"/>
            <a:ext cx="5715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 cố-dặn dò: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1219200" y="2286000"/>
            <a:ext cx="6629400" cy="1625600"/>
          </a:xfrm>
          <a:prstGeom prst="rect">
            <a:avLst/>
          </a:prstGeom>
          <a:solidFill>
            <a:srgbClr val="FFFF99"/>
          </a:solidFill>
          <a:ln w="38100" cap="rnd" algn="ctr">
            <a:solidFill>
              <a:srgbClr val="008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-Về nhà các em nhớ học bài.</a:t>
            </a:r>
          </a:p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-Xem trước bài mới  “phòng bệnh sốt xuất huyết”.</a:t>
            </a:r>
          </a:p>
        </p:txBody>
      </p:sp>
      <p:pic>
        <p:nvPicPr>
          <p:cNvPr id="23558" name="Picture 11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14400" y="6858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2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781800" y="6096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3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90600" y="48768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4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705600" y="48006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/>
      <p:bldP spid="338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1 (1434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3657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 descr="1 (1567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76800"/>
            <a:ext cx="1219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A02102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0" y="0"/>
            <a:ext cx="1447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A02102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7391400" y="0"/>
            <a:ext cx="1752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Floral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8077200" y="55626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flowerba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1600" y="60960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9" descr="1 (1434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nhacdem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2" descr="ImageX[49]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8315370">
            <a:off x="5486400" y="5867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3" descr="ImageX[50]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3185349">
            <a:off x="7155656" y="5874544"/>
            <a:ext cx="5953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4" descr="ImageX[50]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91400" y="4876800"/>
            <a:ext cx="9906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5" descr="ImageX[49]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71600" y="510540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6" descr="ImageX[49]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8315370">
            <a:off x="6477000" y="5257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7" descr="ImageX[49]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8315370">
            <a:off x="2133600" y="5943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8" descr="ImageX[50]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3185349">
            <a:off x="2570163" y="5821363"/>
            <a:ext cx="5334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3" name="Text Box 19"/>
          <p:cNvSpPr txBox="1">
            <a:spLocks noChangeArrowheads="1"/>
          </p:cNvSpPr>
          <p:nvPr/>
        </p:nvSpPr>
        <p:spPr bwMode="auto">
          <a:xfrm>
            <a:off x="0" y="457200"/>
            <a:ext cx="876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3200" b="0"/>
          </a:p>
        </p:txBody>
      </p:sp>
      <p:sp>
        <p:nvSpPr>
          <p:cNvPr id="4114" name="WordArt 28"/>
          <p:cNvSpPr>
            <a:spLocks noChangeArrowheads="1" noChangeShapeType="1" noTextEdit="1"/>
          </p:cNvSpPr>
          <p:nvPr/>
        </p:nvSpPr>
        <p:spPr bwMode="auto">
          <a:xfrm>
            <a:off x="1524000" y="533400"/>
            <a:ext cx="5867400" cy="12763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BỆNH SỐT RÉT</a:t>
            </a:r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762000" y="2362200"/>
            <a:ext cx="7924800" cy="1600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gia đình hoặc xung quanh nhà bạn đã có ai bị sốt rét chưa?</a:t>
            </a:r>
          </a:p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có, hãy nêu những gì em biết về bệnh này.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00" fill="hold"/>
                                        <p:tgtEl>
                                          <p:spTgt spid="47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5"/>
                </p:tgtEl>
              </p:cMediaNode>
            </p:audio>
          </p:childTnLst>
        </p:cTn>
      </p:par>
    </p:tnLst>
    <p:bldLst>
      <p:bldP spid="471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natures1%20(12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6260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9" descr="natures1%20(12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548640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0" descr="natures1%20(12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556260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1371600" y="2667000"/>
            <a:ext cx="5562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TRANG 26, 27</a:t>
            </a:r>
          </a:p>
        </p:txBody>
      </p:sp>
      <p:sp>
        <p:nvSpPr>
          <p:cNvPr id="5126" name="WordArt 12"/>
          <p:cNvSpPr>
            <a:spLocks noChangeArrowheads="1" noChangeShapeType="1" noTextEdit="1"/>
          </p:cNvSpPr>
          <p:nvPr/>
        </p:nvSpPr>
        <p:spPr bwMode="auto">
          <a:xfrm>
            <a:off x="1524000" y="533400"/>
            <a:ext cx="5867400" cy="12763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BỆNH SỐT RÉT</a:t>
            </a:r>
          </a:p>
        </p:txBody>
      </p:sp>
      <p:pic>
        <p:nvPicPr>
          <p:cNvPr id="5127" name="Picture 13" descr="phcanh 9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4" descr="phcanh 9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576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5" descr="phcanh 9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27432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6" descr="phcanh 9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3048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7" descr="Flora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038600" y="38862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8" descr="Flora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057400" y="55626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9" descr="Flora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791200" y="55626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981200" y="304800"/>
            <a:ext cx="556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12.Phòng bệnh sốt rét</a:t>
            </a:r>
          </a:p>
        </p:txBody>
      </p:sp>
      <p:sp>
        <p:nvSpPr>
          <p:cNvPr id="16395" name="Rectangl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66800" y="2895600"/>
            <a:ext cx="72390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1.Dấu hiệu của bệnh sốt rét là gì?</a:t>
            </a:r>
          </a:p>
        </p:txBody>
      </p:sp>
      <p:sp>
        <p:nvSpPr>
          <p:cNvPr id="16396" name="Rectangl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66800" y="4648200"/>
            <a:ext cx="7239000" cy="685800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3. Tác nhân gây bệnh sốt rét là gì?</a:t>
            </a:r>
          </a:p>
        </p:txBody>
      </p:sp>
      <p:sp>
        <p:nvSpPr>
          <p:cNvPr id="16397" name="Rectangl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66800" y="5511800"/>
            <a:ext cx="7239000" cy="6858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4. Bệnh sốt rét lây truyền như thế nào?</a:t>
            </a:r>
          </a:p>
        </p:txBody>
      </p:sp>
      <p:sp>
        <p:nvSpPr>
          <p:cNvPr id="16398" name="Rectangle 1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219200" y="3810000"/>
            <a:ext cx="7162800" cy="6858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2.Bệnh sốt rét nguy hiễm như thế nào?</a:t>
            </a:r>
          </a:p>
        </p:txBody>
      </p:sp>
      <p:sp>
        <p:nvSpPr>
          <p:cNvPr id="16401" name="WordArt 17"/>
          <p:cNvSpPr>
            <a:spLocks noChangeArrowheads="1" noChangeShapeType="1" noTextEdit="1"/>
          </p:cNvSpPr>
          <p:nvPr/>
        </p:nvSpPr>
        <p:spPr bwMode="auto">
          <a:xfrm>
            <a:off x="533400" y="1600200"/>
            <a:ext cx="838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2 TRẢ LỜI CÁC CÂU HỎI SAU:</a:t>
            </a:r>
          </a:p>
        </p:txBody>
      </p:sp>
      <p:pic>
        <p:nvPicPr>
          <p:cNvPr id="6152" name="Picture 18" descr="UY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-228600" y="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20" descr="UY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356393" y="5214143"/>
            <a:ext cx="200025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21" descr="UY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7349331" y="-575469"/>
            <a:ext cx="13033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23" descr="UY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5029200"/>
            <a:ext cx="152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95" grpId="0" animBg="1"/>
      <p:bldP spid="16396" grpId="0" animBg="1"/>
      <p:bldP spid="16397" grpId="0" animBg="1"/>
      <p:bldP spid="16398" grpId="0" animBg="1"/>
      <p:bldP spid="164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57200" y="1295400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Dấu hiệu và tác hại của bệnh sốt rét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33400" y="2667000"/>
            <a:ext cx="487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Lúc đầu là rét run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57200" y="3352800"/>
            <a:ext cx="845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Sau đó là sốt cao kéo dài hàng mấy giờ</a:t>
            </a:r>
            <a:r>
              <a:rPr lang="en-US" sz="32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33400" y="4114800"/>
            <a:ext cx="716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Cuối cùng là ra mồ hôi và hạ sốt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33400" y="5029200"/>
            <a:ext cx="8102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Bệnh sốt rét gây thiếu máu. Bệnh nặng có thể làm chết người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1295400" y="304800"/>
            <a:ext cx="617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12:Phòng bệnh sốt rét</a:t>
            </a:r>
          </a:p>
        </p:txBody>
      </p:sp>
      <p:sp>
        <p:nvSpPr>
          <p:cNvPr id="2" name="AutoShape 2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400800"/>
            <a:ext cx="762000" cy="457200"/>
          </a:xfrm>
          <a:prstGeom prst="actionButtonBackPrevious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177" name="AutoShape 2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6400800"/>
            <a:ext cx="762000" cy="45720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304800" y="1981200"/>
            <a:ext cx="80772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Cách môt ngày lại bị một cơn sốt</a:t>
            </a:r>
            <a:r>
              <a:rPr lang="en-US" sz="280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7178" grpId="0"/>
      <p:bldP spid="7179" grpId="0"/>
      <p:bldP spid="7180" grpId="0"/>
      <p:bldP spid="7181" grpId="0"/>
      <p:bldP spid="7189" grpId="0"/>
      <p:bldP spid="71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s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1400"/>
            <a:ext cx="4876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7" descr="jcqc91x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524250"/>
            <a:ext cx="42862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9" descr="1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2387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5257800" y="762000"/>
            <a:ext cx="35052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người bị bệnh sốt rét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457200" y="1371600"/>
            <a:ext cx="7696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Tác nhân gây bệnh và cách lây truyền bệnh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04800" y="2743200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một loại kí sinh trùng gây ra. Nó sống trong máu người bệnh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457200" y="4038600"/>
            <a:ext cx="8458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Muỗi a -nô- phen hút máu có kí sinh trùng sốt rét của người bệnh rồi truyền sang cho người lành.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1219200" y="304800"/>
            <a:ext cx="617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12:Phòng bệnh sốt rét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3" grpId="0"/>
      <p:bldP spid="583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ình muỗi Anopheles và muỗi thườ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143000" y="5410200"/>
            <a:ext cx="2057400" cy="762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181600" y="5410200"/>
            <a:ext cx="2362200" cy="762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1920035</TotalTime>
  <Words>522</Words>
  <Application>Microsoft Office PowerPoint</Application>
  <PresentationFormat>On-screen Show (4:3)</PresentationFormat>
  <Paragraphs>56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Monotype Sorts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Admin</cp:lastModifiedBy>
  <cp:revision>113</cp:revision>
  <dcterms:created xsi:type="dcterms:W3CDTF">2009-10-12T14:06:33Z</dcterms:created>
  <dcterms:modified xsi:type="dcterms:W3CDTF">2023-11-29T02:18:12Z</dcterms:modified>
</cp:coreProperties>
</file>