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8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14" r:id="rId10"/>
    <p:sldId id="257" r:id="rId11"/>
    <p:sldId id="351" r:id="rId12"/>
    <p:sldId id="258" r:id="rId13"/>
    <p:sldId id="261" r:id="rId14"/>
    <p:sldId id="315" r:id="rId15"/>
    <p:sldId id="263" r:id="rId16"/>
    <p:sldId id="316" r:id="rId17"/>
    <p:sldId id="265" r:id="rId18"/>
    <p:sldId id="266" r:id="rId19"/>
    <p:sldId id="317" r:id="rId20"/>
    <p:sldId id="319" r:id="rId21"/>
    <p:sldId id="323" r:id="rId22"/>
    <p:sldId id="324" r:id="rId23"/>
    <p:sldId id="327" r:id="rId24"/>
    <p:sldId id="328" r:id="rId25"/>
    <p:sldId id="329" r:id="rId26"/>
    <p:sldId id="330" r:id="rId27"/>
    <p:sldId id="331" r:id="rId28"/>
    <p:sldId id="334" r:id="rId29"/>
    <p:sldId id="333" r:id="rId30"/>
    <p:sldId id="332" r:id="rId31"/>
    <p:sldId id="342" r:id="rId32"/>
    <p:sldId id="335" r:id="rId33"/>
    <p:sldId id="336" r:id="rId34"/>
    <p:sldId id="337" r:id="rId35"/>
    <p:sldId id="343" r:id="rId36"/>
    <p:sldId id="268" r:id="rId37"/>
  </p:sldIdLst>
  <p:sldSz cx="12161838" cy="6858000"/>
  <p:notesSz cx="6858000" cy="9144000"/>
  <p:embeddedFontLst>
    <p:embeddedFont>
      <p:font typeface=".VnCooper" panose="020B0604020202020204"/>
      <p:regular r:id="rId39"/>
    </p:embeddedFont>
    <p:embeddedFont>
      <p:font typeface="HP001 4H" panose="020B0604020202020204" charset="0"/>
      <p:regular r:id="rId40"/>
      <p:bold r:id="rId41"/>
    </p:embeddedFont>
    <p:embeddedFont>
      <p:font typeface="Arial-Rounded" panose="020B0500000000000000" charset="0"/>
      <p:regular r:id="rId42"/>
    </p:embeddedFont>
    <p:embeddedFont>
      <p:font typeface="Karla" panose="020B0604020202020204" charset="0"/>
      <p:regular r:id="rId43"/>
      <p:bold r:id="rId44"/>
      <p:italic r:id="rId45"/>
      <p:boldItalic r:id="rId46"/>
    </p:embeddedFont>
    <p:embeddedFont>
      <p:font typeface="HP001 4 hàng" panose="020B0604020202020204" charset="0"/>
      <p:regular r:id="rId47"/>
      <p:bold r:id="rId48"/>
    </p:embeddedFont>
    <p:embeddedFont>
      <p:font typeface="Karla Regular" panose="020B0604020202020204" charset="0"/>
      <p:regular r:id="rId49"/>
      <p:bold r:id="rId50"/>
      <p:italic r:id="rId51"/>
      <p:boldItalic r:id="rId52"/>
    </p:embeddedFont>
    <p:embeddedFont>
      <p:font typeface=".VnArial" panose="020B7200000000000000" pitchFamily="34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  <p:embeddedFont>
      <p:font typeface="Luckiest Guy" panose="020B0604020202020204" charset="0"/>
      <p:regular r:id="rId59"/>
    </p:embeddedFont>
    <p:embeddedFont>
      <p:font typeface="Arrus-Black" panose="02020500000000000000" charset="0"/>
      <p:regular r:id="rId60"/>
    </p:embeddedFont>
    <p:embeddedFont>
      <p:font typeface="Arial Rounded MT Bold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 varScale="1">
        <p:scale>
          <a:sx n="66" d="100"/>
          <a:sy n="66" d="100"/>
        </p:scale>
        <p:origin x="336" y="60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3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6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8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0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3172" y="436413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40066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9843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660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7598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1945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2432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9185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457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87237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9082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1844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4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755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90" y="450273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06039" y="450272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2" y="2057400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31452" y="2069690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17347" y="2133600"/>
            <a:ext cx="1727256" cy="200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98568"/>
              </p:ext>
            </p:extLst>
          </p:nvPr>
        </p:nvGraphicFramePr>
        <p:xfrm>
          <a:off x="229910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580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040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579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19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92557" y="2570876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95967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4719" y="3090201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938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2919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5746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694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794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666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smtClean="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3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37519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37519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41901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6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55957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56596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6245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8276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54163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29963" y="547024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86361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04710" y="6184257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95307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9319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4747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659186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12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8845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82092" y="440959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ai?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Lan có gì đặc biệt?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80319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657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062" y="228600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muốn mời Hà làm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4697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4697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48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Lan.</a:t>
            </a:r>
            <a:endParaRPr lang="en-US" sz="4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770153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23319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 cày</a:t>
            </a:r>
            <a:endParaRPr lang="en-US" sz="66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đềm</a:t>
            </a:r>
            <a:endParaRPr lang="en-US" sz="60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  <a:endParaRPr lang="en-US" sz="8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vội chạy về gọi bạn chồn.</a:t>
            </a:r>
            <a:endParaRPr lang="en-US" sz="4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42401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hai quay lại, ăn đến no nê.</a:t>
            </a:r>
            <a:endParaRPr lang="en-US" sz="60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t</a:t>
              </a: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kẹo.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  <a:endPara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   ưi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230</Words>
  <Application>Microsoft Office PowerPoint</Application>
  <PresentationFormat>Custom</PresentationFormat>
  <Paragraphs>115</Paragraphs>
  <Slides>36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.VnCooper</vt:lpstr>
      <vt:lpstr>HP001 4H</vt:lpstr>
      <vt:lpstr>Arial-Rounded</vt:lpstr>
      <vt:lpstr>AvantGarde</vt:lpstr>
      <vt:lpstr>Arial</vt:lpstr>
      <vt:lpstr>Karla</vt:lpstr>
      <vt:lpstr>HP001 4 hàng</vt:lpstr>
      <vt:lpstr>Karla Regular</vt:lpstr>
      <vt:lpstr>.VnArial</vt:lpstr>
      <vt:lpstr>Tahoma</vt:lpstr>
      <vt:lpstr>Luckiest Guy</vt:lpstr>
      <vt:lpstr>Arrus-Black</vt:lpstr>
      <vt:lpstr>Arial Rounded MT Bold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Admin</cp:lastModifiedBy>
  <cp:revision>71</cp:revision>
  <dcterms:modified xsi:type="dcterms:W3CDTF">2023-11-05T09:16:22Z</dcterms:modified>
</cp:coreProperties>
</file>