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98" r:id="rId2"/>
    <p:sldId id="2999" r:id="rId3"/>
    <p:sldId id="3000" r:id="rId4"/>
    <p:sldId id="283" r:id="rId5"/>
    <p:sldId id="2994" r:id="rId6"/>
    <p:sldId id="2996" r:id="rId7"/>
    <p:sldId id="2981" r:id="rId8"/>
    <p:sldId id="2995" r:id="rId9"/>
    <p:sldId id="2985" r:id="rId10"/>
    <p:sldId id="2997" r:id="rId11"/>
    <p:sldId id="298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FFFFFF"/>
    <a:srgbClr val="0998D7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Em%20&#273;i%20gi&#7919;a%20bi&#7875;n%20vang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ảnh\Ảnh trng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914400"/>
            <a:ext cx="804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HÒA BÌNH</a:t>
            </a:r>
          </a:p>
          <a:p>
            <a:pPr algn="ctr"/>
            <a:endParaRPr lang="en-US" sz="36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 LIỆT CHÀO MỪNG CÁC THẦY CÔ VỀ DỰ GiỜ THĂM LỚP</a:t>
            </a:r>
          </a:p>
          <a:p>
            <a:pPr algn="ctr"/>
            <a:endParaRPr lang="en-US" sz="3600" b="1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MÔN: Tin học lớp 4B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435273" y="1291237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582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>
                  <a:solidFill>
                    <a:srgbClr val="0998D7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vi-VN" sz="2400" b="1">
                <a:solidFill>
                  <a:srgbClr val="0998D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208058" y="213095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32" y="2690860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2024BC-17B9-2ABC-9BCF-913AD2FADBA7}"/>
              </a:ext>
            </a:extLst>
          </p:cNvPr>
          <p:cNvSpPr txBox="1"/>
          <p:nvPr/>
        </p:nvSpPr>
        <p:spPr>
          <a:xfrm>
            <a:off x="1580605" y="4110457"/>
            <a:ext cx="8830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6914" y="979714"/>
            <a:ext cx="193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NHIỆM VỤ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8902" y="387019"/>
            <a:ext cx="8905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3851" y="2133725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38687" y="2901162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34" y="4112424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D94E74-DDDE-DB3B-E0AD-82C0292E68D3}"/>
              </a:ext>
            </a:extLst>
          </p:cNvPr>
          <p:cNvSpPr txBox="1"/>
          <p:nvPr/>
        </p:nvSpPr>
        <p:spPr>
          <a:xfrm>
            <a:off x="1678320" y="5268962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5273" y="1291237"/>
            <a:ext cx="3341853" cy="934055"/>
            <a:chOff x="776705" y="533887"/>
            <a:chExt cx="3356756" cy="9382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752860" y="889554"/>
              <a:ext cx="2380601" cy="582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>
                  <a:solidFill>
                    <a:srgbClr val="0998D7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vi-VN" sz="2400" b="1">
                <a:solidFill>
                  <a:srgbClr val="0998D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49977" y="1084217"/>
            <a:ext cx="193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NHIỆM VỤ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8902" y="387019"/>
            <a:ext cx="8905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giữa biển va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49232" y="1990113"/>
            <a:ext cx="7513224" cy="1346835"/>
            <a:chOff x="2198313" y="1781994"/>
            <a:chExt cx="6489065" cy="134683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823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3600" b="1" dirty="0">
                  <a:solidFill>
                    <a:srgbClr val="F93265"/>
                  </a:solidFill>
                  <a:latin typeface="Times New Roman" pitchFamily="18" charset="0"/>
                  <a:cs typeface="Times New Roman" pitchFamily="18" charset="0"/>
                </a:rPr>
                <a:t>TẠO BÀI </a:t>
              </a:r>
              <a:r>
                <a:rPr lang="en-US" altLang="vi-VN" sz="3600" b="1">
                  <a:solidFill>
                    <a:srgbClr val="F93265"/>
                  </a:solidFill>
                  <a:latin typeface="Times New Roman" pitchFamily="18" charset="0"/>
                  <a:cs typeface="Times New Roman" pitchFamily="18" charset="0"/>
                </a:rPr>
                <a:t>TRÌNH </a:t>
              </a:r>
              <a:r>
                <a:rPr lang="en-US" altLang="vi-VN" sz="3600" b="1" smtClean="0">
                  <a:solidFill>
                    <a:srgbClr val="F93265"/>
                  </a:solidFill>
                  <a:latin typeface="Times New Roman" pitchFamily="18" charset="0"/>
                  <a:cs typeface="Times New Roman" pitchFamily="18" charset="0"/>
                </a:rPr>
                <a:t>CHIẾU (T2)</a:t>
              </a:r>
              <a:endParaRPr lang="en-US" altLang="vi-VN" sz="3600" b="1" dirty="0">
                <a:solidFill>
                  <a:srgbClr val="F9326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598">
        <p:random/>
      </p:transition>
    </mc:Choice>
    <mc:Fallback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47827" y="452333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9F781-F28A-1727-CF06-3429588AE40F}"/>
              </a:ext>
            </a:extLst>
          </p:cNvPr>
          <p:cNvSpPr txBox="1"/>
          <p:nvPr/>
        </p:nvSpPr>
        <p:spPr>
          <a:xfrm>
            <a:off x="783771" y="992776"/>
            <a:ext cx="10868298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vi-VN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</a:t>
            </a:r>
            <a:r>
              <a:rPr lang="en-US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                 </a:t>
            </a:r>
            <a:r>
              <a:rPr lang="en-US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hãy thực hiện các yêu cầu sau: </a:t>
            </a:r>
          </a:p>
          <a:p>
            <a:pPr>
              <a:lnSpc>
                <a:spcPts val="336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Tạo bài trình chiếu có chủ đề giới thiệu về cảnh đẹp ở địa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7228778"/>
              </p:ext>
            </p:extLst>
          </p:nvPr>
        </p:nvGraphicFramePr>
        <p:xfrm>
          <a:off x="1084215" y="2325189"/>
          <a:ext cx="9535888" cy="2179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4511">
                  <a:extLst>
                    <a:ext uri="{9D8B030D-6E8A-4147-A177-3AD203B41FA5}">
                      <a16:colId xmlns:a16="http://schemas.microsoft.com/office/drawing/2014/main" xmlns="" val="2058699461"/>
                    </a:ext>
                  </a:extLst>
                </a:gridCol>
                <a:gridCol w="4461377">
                  <a:extLst>
                    <a:ext uri="{9D8B030D-6E8A-4147-A177-3AD203B41FA5}">
                      <a16:colId xmlns:a16="http://schemas.microsoft.com/office/drawing/2014/main" xmlns="" val="2732748711"/>
                    </a:ext>
                  </a:extLst>
                </a:gridCol>
              </a:tblGrid>
              <a:tr h="906274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276606"/>
                  </a:ext>
                </a:extLst>
              </a:tr>
              <a:tr h="1272917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60058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2959" y="1084217"/>
            <a:ext cx="160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9F781-F28A-1727-CF06-3429588AE40F}"/>
              </a:ext>
            </a:extLst>
          </p:cNvPr>
          <p:cNvSpPr txBox="1"/>
          <p:nvPr/>
        </p:nvSpPr>
        <p:spPr>
          <a:xfrm>
            <a:off x="535577" y="770708"/>
            <a:ext cx="12030892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vi-VN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</a:t>
            </a:r>
            <a:r>
              <a:rPr lang="en-US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                 </a:t>
            </a:r>
            <a:r>
              <a:rPr lang="en-US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6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Tạo bài trình chiếu có chủ đề giới thiệu về cảnh đẹp ở địa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em làm như sau: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59" y="862149"/>
            <a:ext cx="160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26D9DB-F6D9-A992-7822-B1711411EC2E}"/>
              </a:ext>
            </a:extLst>
          </p:cNvPr>
          <p:cNvSpPr txBox="1"/>
          <p:nvPr/>
        </p:nvSpPr>
        <p:spPr>
          <a:xfrm>
            <a:off x="783772" y="1672046"/>
            <a:ext cx="9496697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Khởi động phần mềm trình chiếu.</a:t>
            </a:r>
          </a:p>
          <a:p>
            <a:pPr>
              <a:lnSpc>
                <a:spcPct val="150000"/>
              </a:lnSpc>
            </a:pPr>
            <a:r>
              <a:rPr lang="vi-VN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Tạo bốn trang chiếu, gõ nội dung và chèn thêm ảnh.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595" y="2975257"/>
            <a:ext cx="5747657" cy="19732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1A434C-249A-8A4E-EFCA-0274CC1577D4}"/>
              </a:ext>
            </a:extLst>
          </p:cNvPr>
          <p:cNvSpPr txBox="1"/>
          <p:nvPr/>
        </p:nvSpPr>
        <p:spPr>
          <a:xfrm>
            <a:off x="2662519" y="4958123"/>
            <a:ext cx="5634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26.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988" y="5432612"/>
            <a:ext cx="11681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Lưu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Nháy chuột vào biểu tượng của phần mềm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Unikey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ở góc dưới bên phải màn hình nền để chuyển đổi giữa chế độ gõ tiếng Anh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(chữ E)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và chế độ gõ tiếng Việt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(chữ V).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37683F-1E5D-143C-DADD-40B999AE747E}"/>
              </a:ext>
            </a:extLst>
          </p:cNvPr>
          <p:cNvSpPr txBox="1"/>
          <p:nvPr/>
        </p:nvSpPr>
        <p:spPr>
          <a:xfrm>
            <a:off x="464561" y="1306286"/>
            <a:ext cx="112367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mtClean="0">
                <a:latin typeface="UTM  Avo"/>
              </a:rPr>
              <a:t>b</a:t>
            </a:r>
            <a:r>
              <a:rPr lang="vi-VN" dirty="0">
                <a:latin typeface="UTM  Avo"/>
              </a:rPr>
              <a:t>) Lưu tệp trình chiếu vào thư mục và thoát khỏi phần mềm.</a:t>
            </a:r>
          </a:p>
          <a:p>
            <a:pPr>
              <a:lnSpc>
                <a:spcPct val="150000"/>
              </a:lnSpc>
            </a:pPr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solidFill>
                  <a:srgbClr val="FF0000"/>
                </a:solidFill>
                <a:latin typeface="UTM  Avo"/>
              </a:rPr>
              <a:t>Save</a:t>
            </a:r>
            <a:r>
              <a:rPr lang="vi-VN" b="1" dirty="0">
                <a:latin typeface="UTM  Avo"/>
              </a:rPr>
              <a:t>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solidFill>
                  <a:srgbClr val="FF0000"/>
                </a:solidFill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solidFill>
                  <a:srgbClr val="FF0000"/>
                </a:solidFill>
                <a:latin typeface="UTM  Avo"/>
              </a:rPr>
              <a:t>Save as</a:t>
            </a:r>
            <a:r>
              <a:rPr lang="vi-VN" dirty="0">
                <a:solidFill>
                  <a:srgbClr val="FF0000"/>
                </a:solidFill>
                <a:latin typeface="UTM  Avo"/>
              </a:rPr>
              <a:t> </a:t>
            </a:r>
            <a:r>
              <a:rPr lang="vi-VN" dirty="0">
                <a:latin typeface="UTM  Avo"/>
              </a:rPr>
              <a:t>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127" y="536388"/>
            <a:ext cx="59282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" y="1018904"/>
            <a:ext cx="160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1332411"/>
            <a:ext cx="9287349" cy="4349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12F9AD-1273-0FCD-B3D0-A24562E323E1}"/>
              </a:ext>
            </a:extLst>
          </p:cNvPr>
          <p:cNvSpPr/>
          <p:nvPr/>
        </p:nvSpPr>
        <p:spPr>
          <a:xfrm>
            <a:off x="5877478" y="5826074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10789" y="783772"/>
            <a:ext cx="139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336" y="230265"/>
            <a:ext cx="8905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7553" y="642146"/>
            <a:ext cx="78202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mtClean="0">
                <a:latin typeface="UTM  Avo"/>
              </a:rPr>
              <a:t>b) Lưu tệp trình chiếu vào thư mục và thoát khỏi phần mềm.</a:t>
            </a:r>
            <a:endParaRPr lang="vi-VN" dirty="0">
              <a:latin typeface="UTM  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3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5273" y="1291237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582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>
                  <a:solidFill>
                    <a:srgbClr val="0998D7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vi-VN" sz="2400" b="1">
                <a:solidFill>
                  <a:srgbClr val="0998D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390937" y="2117390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77874" y="2729452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6914" y="979714"/>
            <a:ext cx="193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NHIỆM VỤ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8902" y="387019"/>
            <a:ext cx="8905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532</Words>
  <Application>Microsoft Office PowerPoint</Application>
  <PresentationFormat>Custom</PresentationFormat>
  <Paragraphs>62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209</cp:revision>
  <dcterms:created xsi:type="dcterms:W3CDTF">2021-11-14T08:33:00Z</dcterms:created>
  <dcterms:modified xsi:type="dcterms:W3CDTF">2023-11-28T20:45:35Z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