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8" r:id="rId18"/>
    <p:sldId id="274" r:id="rId19"/>
    <p:sldId id="275" r:id="rId20"/>
    <p:sldId id="276" r:id="rId21"/>
    <p:sldId id="277" r:id="rId22"/>
    <p:sldId id="286" r:id="rId23"/>
    <p:sldId id="279" r:id="rId24"/>
    <p:sldId id="280" r:id="rId25"/>
    <p:sldId id="281" r:id="rId26"/>
    <p:sldId id="282" r:id="rId27"/>
    <p:sldId id="283" r:id="rId28"/>
    <p:sldId id="284" r:id="rId29"/>
    <p:sldId id="288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05C2-E9AD-4576-B9B6-451BD6140AC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47A-CA09-477B-A692-69B0F6DD8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5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05C2-E9AD-4576-B9B6-451BD6140AC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47A-CA09-477B-A692-69B0F6DD8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4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05C2-E9AD-4576-B9B6-451BD6140AC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47A-CA09-477B-A692-69B0F6DD8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3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05C2-E9AD-4576-B9B6-451BD6140AC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47A-CA09-477B-A692-69B0F6DD8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9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05C2-E9AD-4576-B9B6-451BD6140AC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47A-CA09-477B-A692-69B0F6DD8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2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05C2-E9AD-4576-B9B6-451BD6140AC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47A-CA09-477B-A692-69B0F6DD8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9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05C2-E9AD-4576-B9B6-451BD6140AC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47A-CA09-477B-A692-69B0F6DD8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8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05C2-E9AD-4576-B9B6-451BD6140AC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47A-CA09-477B-A692-69B0F6DD8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05C2-E9AD-4576-B9B6-451BD6140AC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47A-CA09-477B-A692-69B0F6DD8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6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05C2-E9AD-4576-B9B6-451BD6140AC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47A-CA09-477B-A692-69B0F6DD8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9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05C2-E9AD-4576-B9B6-451BD6140AC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47A-CA09-477B-A692-69B0F6DD8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7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505C2-E9AD-4576-B9B6-451BD6140AC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647A-CA09-477B-A692-69B0F6DD8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948" y="320511"/>
            <a:ext cx="6849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 PHÒNG QUA NHỮNG TRANG THƠ</a:t>
            </a:r>
          </a:p>
        </p:txBody>
      </p:sp>
      <p:sp>
        <p:nvSpPr>
          <p:cNvPr id="5" name="AutoShape 2" descr="Bản đồ Hải Phòng chi tiết và mới nhất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HP\Desktop\ban-do-hai-ph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1" y="1620982"/>
            <a:ext cx="4341039" cy="32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cau-vom-theo-16016524159981684966483-3c86d2a197ee4cf7b60f8ebe8a6b44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20983"/>
            <a:ext cx="4191000" cy="32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6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805934"/>
            <a:ext cx="6726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…………………………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805934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HP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" y="1828800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P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12564"/>
            <a:ext cx="3962400" cy="231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HP\Desktop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38100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HP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31034"/>
            <a:ext cx="3962400" cy="215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97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7773" y="240268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I- ĐỌC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826853"/>
            <a:ext cx="2669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eriod"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LcPeriod"/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HP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44" y="2041037"/>
            <a:ext cx="242454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7672" y="1676400"/>
            <a:ext cx="62493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28/3/1923,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30-6-2017.</a:t>
            </a:r>
          </a:p>
          <a:p>
            <a:pPr algn="just" fontAlgn="base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fontAlgn="base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1947.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1948,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1948).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1954,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TP.HCM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1975,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167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572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0" name="Picture 2" descr="C:\Users\HP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22860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2895600"/>
            <a:ext cx="5410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Ông cũng có trên 100 bài thơ được các nhạc sĩ phổ nhạc, trong đó có những bài được nhiều người biết.</a:t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Tác phẩm:</a:t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Trái đất mai này còn lại tình yêu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(NXB Văn học, 1985)</a:t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Nỗi buồn hoa bất tử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(NXB Lao động, 1994)</a:t>
            </a:r>
            <a:br>
              <a:rPr lang="vi-VN" sz="2400" dirty="0"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Thơ viết về Người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…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70200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1970,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Xi-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nốp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975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00"/>
            <a:ext cx="830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2000,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Tp.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xi-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xi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199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457200"/>
            <a:ext cx="8077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Ca-Múa-Nhạc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(nay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258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33400"/>
            <a:ext cx="2738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93627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33400"/>
            <a:ext cx="2738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6691" y="1036629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eriod"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3" descr="C:\Users\HP\Desktop\ban-do-hai-ph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525" y="3324171"/>
            <a:ext cx="4341039" cy="22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18995" y="5611090"/>
            <a:ext cx="6875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rợp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628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4629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”-&gt;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HP.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)-&gt;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ta,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ta-&gt;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040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7364" y="457200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7364" y="11430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…-&gt;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577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391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5029200"/>
            <a:ext cx="349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BẾN BÍNH- HẢI PHÒNG</a:t>
            </a:r>
          </a:p>
        </p:txBody>
      </p:sp>
    </p:spTree>
    <p:extLst>
      <p:ext uri="{BB962C8B-B14F-4D97-AF65-F5344CB8AC3E}">
        <p14:creationId xmlns:p14="http://schemas.microsoft.com/office/powerpoint/2010/main" val="22000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7924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ngẩng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HP: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HP.</a:t>
            </a:r>
          </a:p>
        </p:txBody>
      </p:sp>
    </p:spTree>
    <p:extLst>
      <p:ext uri="{BB962C8B-B14F-4D97-AF65-F5344CB8AC3E}">
        <p14:creationId xmlns:p14="http://schemas.microsoft.com/office/powerpoint/2010/main" val="54236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33400"/>
            <a:ext cx="3571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012" y="1447800"/>
            <a:ext cx="83153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nhuần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nhuyễn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cam go.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23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9272" y="407796"/>
            <a:ext cx="5057795" cy="46166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NHÓM CHUẨN BỊ SẢN PHẨM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019" y="1238854"/>
            <a:ext cx="8133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THIỆU ĐÁNH GIÁ NỘI DUNG VÀ NGHỆ THUẬT CỦA MỘT BÀI THƠ HOẶC MỘT ĐOẠN THƠ VIẾT VỀ HẢI PHÒNG.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399" y="2971800"/>
            <a:ext cx="7883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THIẾT KẾ TRANG HỌA BÁO SƯU TẦM VÀ GHI CHÉP LẠI CÁC TÁC PHẨM THƠ VIẾT VỀ HẢI PHÒNG. TRƯNG BÀY VÀ GIỚI THIỆU SẢN PHẨM TRƯỚC LỚP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199" y="4572000"/>
            <a:ext cx="7959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2099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858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2: NÓI VÀ NGHE</a:t>
            </a:r>
          </a:p>
          <a:p>
            <a:pPr algn="ctr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 THIỆU ĐÁNH GIÁ NỘI DUNG VÀ NGHỆ THUẬT CỦA MỘT BÀI THƠ HOẶC MỘT ĐOẠN THƠ VIẾT VỀ HẢI PHÒNG</a:t>
            </a:r>
          </a:p>
        </p:txBody>
      </p:sp>
    </p:spTree>
    <p:extLst>
      <p:ext uri="{BB962C8B-B14F-4D97-AF65-F5344CB8AC3E}">
        <p14:creationId xmlns:p14="http://schemas.microsoft.com/office/powerpoint/2010/main" val="450614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242" y="119913"/>
            <a:ext cx="293061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1: CHUẨN BỊ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809866"/>
            <a:ext cx="229101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 BỊ NÓI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999" y="1408328"/>
            <a:ext cx="495300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9" y="2260061"/>
            <a:ext cx="495300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142" y="3155105"/>
            <a:ext cx="4934857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142" y="5097726"/>
            <a:ext cx="496025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913" y="5969195"/>
            <a:ext cx="491308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trợ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4" idx="2"/>
          </p:cNvCxnSpPr>
          <p:nvPr/>
        </p:nvCxnSpPr>
        <p:spPr>
          <a:xfrm flipH="1">
            <a:off x="3507948" y="581578"/>
            <a:ext cx="2148599" cy="208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31489" y="809866"/>
            <a:ext cx="259878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 BỊ NGHE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54810" y="1455499"/>
            <a:ext cx="286058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4810" y="3429000"/>
            <a:ext cx="2860589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4" idx="2"/>
            <a:endCxn id="13" idx="0"/>
          </p:cNvCxnSpPr>
          <p:nvPr/>
        </p:nvCxnSpPr>
        <p:spPr>
          <a:xfrm>
            <a:off x="5656547" y="581578"/>
            <a:ext cx="1674336" cy="228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00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413" y="41701"/>
            <a:ext cx="3413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2: THỰC HÀNH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7166" y="641909"/>
            <a:ext cx="198644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NGƯỜI  NÓI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2738" y="1469371"/>
            <a:ext cx="220980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19" y="2895600"/>
            <a:ext cx="1881245" cy="3046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HP/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461" y="2895600"/>
            <a:ext cx="1290355" cy="3046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8361" y="2895600"/>
            <a:ext cx="1721488" cy="3046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1334405"/>
            <a:ext cx="2819400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 flipH="1">
            <a:off x="3007638" y="1103574"/>
            <a:ext cx="1842749" cy="365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10" idx="0"/>
          </p:cNvCxnSpPr>
          <p:nvPr/>
        </p:nvCxnSpPr>
        <p:spPr>
          <a:xfrm>
            <a:off x="4850387" y="1103574"/>
            <a:ext cx="2883913" cy="230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 flipH="1">
            <a:off x="1021541" y="1931036"/>
            <a:ext cx="1986097" cy="964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8" idx="0"/>
          </p:cNvCxnSpPr>
          <p:nvPr/>
        </p:nvCxnSpPr>
        <p:spPr>
          <a:xfrm>
            <a:off x="3007638" y="1931036"/>
            <a:ext cx="1" cy="964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  <a:endCxn id="9" idx="0"/>
          </p:cNvCxnSpPr>
          <p:nvPr/>
        </p:nvCxnSpPr>
        <p:spPr>
          <a:xfrm>
            <a:off x="3007638" y="1931036"/>
            <a:ext cx="2031467" cy="964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63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378767"/>
            <a:ext cx="2127505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NGHE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057" y="1295400"/>
            <a:ext cx="403860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4257" y="1295400"/>
            <a:ext cx="3352799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 flipH="1">
            <a:off x="2331357" y="840432"/>
            <a:ext cx="2237596" cy="454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6" idx="0"/>
          </p:cNvCxnSpPr>
          <p:nvPr/>
        </p:nvCxnSpPr>
        <p:spPr>
          <a:xfrm>
            <a:off x="4568953" y="840432"/>
            <a:ext cx="2321704" cy="454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3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696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565814"/>
            <a:ext cx="802870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814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9272" y="407796"/>
            <a:ext cx="4955203" cy="46166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NHÓM BÁO CÁO SẢN PHẨM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617" y="1238854"/>
            <a:ext cx="8142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THIỆU ĐÁNH GIÁ NỘI DUNG VÀ NGHỆ THUẬT CỦA MỘT BÀI THƠ HOẶC MỘT ĐOẠN THƠ VIẾT VỀ HẢI PHÒNG.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498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9272" y="407796"/>
            <a:ext cx="4955203" cy="46166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NHÓM BÁO CÁO SẢN PHẨM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021" y="1752600"/>
            <a:ext cx="8133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 THIẾT KẾ TRANG HỌA BÁO SƯU TẦM VÀ GHI CHÉP LẠI CÁC TÁC PHẨM THƠ VIẾT VỀ HẢI PHÒNG. TRƯNG BÀY VÀ GIỚI THIỆU SẢN PHẨM TRƯỚC LỚP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021" y="4038600"/>
            <a:ext cx="813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95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553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4953000"/>
            <a:ext cx="3533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CẦU BÍNH- HẢI PHÒNG</a:t>
            </a:r>
          </a:p>
        </p:txBody>
      </p:sp>
    </p:spTree>
    <p:extLst>
      <p:ext uri="{BB962C8B-B14F-4D97-AF65-F5344CB8AC3E}">
        <p14:creationId xmlns:p14="http://schemas.microsoft.com/office/powerpoint/2010/main" val="35035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818620"/>
            <a:ext cx="6107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NHÀ LÀM BÀI TẬP TRANG 31/32</a:t>
            </a:r>
          </a:p>
        </p:txBody>
      </p:sp>
    </p:spTree>
    <p:extLst>
      <p:ext uri="{BB962C8B-B14F-4D97-AF65-F5344CB8AC3E}">
        <p14:creationId xmlns:p14="http://schemas.microsoft.com/office/powerpoint/2010/main" val="143856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Cau-Rao-Hai-Phong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5867400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0926" y="4553450"/>
            <a:ext cx="4012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CẦU RÀO CŨ - HẢI PHÒNG</a:t>
            </a:r>
          </a:p>
        </p:txBody>
      </p:sp>
    </p:spTree>
    <p:extLst>
      <p:ext uri="{BB962C8B-B14F-4D97-AF65-F5344CB8AC3E}">
        <p14:creationId xmlns:p14="http://schemas.microsoft.com/office/powerpoint/2010/main" val="356225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P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6469"/>
            <a:ext cx="6781800" cy="396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5181600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CẦU RÀO 1</a:t>
            </a:r>
          </a:p>
        </p:txBody>
      </p:sp>
    </p:spTree>
    <p:extLst>
      <p:ext uri="{BB962C8B-B14F-4D97-AF65-F5344CB8AC3E}">
        <p14:creationId xmlns:p14="http://schemas.microsoft.com/office/powerpoint/2010/main" val="100510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457200"/>
            <a:ext cx="3786187" cy="235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P\Desktop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6418"/>
            <a:ext cx="3352800" cy="237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3276600"/>
            <a:ext cx="3786187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8036" y="3736169"/>
            <a:ext cx="4461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nay.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q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162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4724400"/>
            <a:ext cx="4833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 LẠC VIÊN- HẢI PHÒNG</a:t>
            </a:r>
          </a:p>
        </p:txBody>
      </p:sp>
    </p:spTree>
    <p:extLst>
      <p:ext uri="{BB962C8B-B14F-4D97-AF65-F5344CB8AC3E}">
        <p14:creationId xmlns:p14="http://schemas.microsoft.com/office/powerpoint/2010/main" val="298779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downloa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4191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0"/>
            <a:ext cx="3886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5657" y="4281055"/>
            <a:ext cx="3825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VIÊN TAM BẠC</a:t>
            </a:r>
          </a:p>
        </p:txBody>
      </p:sp>
    </p:spTree>
    <p:extLst>
      <p:ext uri="{BB962C8B-B14F-4D97-AF65-F5344CB8AC3E}">
        <p14:creationId xmlns:p14="http://schemas.microsoft.com/office/powerpoint/2010/main" val="96328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381000"/>
            <a:ext cx="4343400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HP\Desktop\download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27" y="381000"/>
            <a:ext cx="3886200" cy="267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HP\Desktop\download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" y="3200400"/>
            <a:ext cx="432954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HP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27" y="3352800"/>
            <a:ext cx="3886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6257698"/>
            <a:ext cx="4777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TAM BẠC- HẢI PHÒNG</a:t>
            </a:r>
          </a:p>
        </p:txBody>
      </p:sp>
    </p:spTree>
    <p:extLst>
      <p:ext uri="{BB962C8B-B14F-4D97-AF65-F5344CB8AC3E}">
        <p14:creationId xmlns:p14="http://schemas.microsoft.com/office/powerpoint/2010/main" val="3505636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1987</Words>
  <Application>Microsoft Office PowerPoint</Application>
  <PresentationFormat>Trình chiếu Trên màn hình (4:3)</PresentationFormat>
  <Paragraphs>80</Paragraphs>
  <Slides>30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Lại Thành Đạt</cp:lastModifiedBy>
  <cp:revision>24</cp:revision>
  <dcterms:created xsi:type="dcterms:W3CDTF">2022-12-05T07:06:12Z</dcterms:created>
  <dcterms:modified xsi:type="dcterms:W3CDTF">2023-04-26T00:54:48Z</dcterms:modified>
</cp:coreProperties>
</file>