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6"/>
  </p:notesMasterIdLst>
  <p:sldIdLst>
    <p:sldId id="362" r:id="rId2"/>
    <p:sldId id="273" r:id="rId3"/>
    <p:sldId id="261" r:id="rId4"/>
    <p:sldId id="263" r:id="rId5"/>
    <p:sldId id="358" r:id="rId6"/>
    <p:sldId id="284" r:id="rId7"/>
    <p:sldId id="267" r:id="rId8"/>
    <p:sldId id="285" r:id="rId9"/>
    <p:sldId id="370" r:id="rId10"/>
    <p:sldId id="365" r:id="rId11"/>
    <p:sldId id="372" r:id="rId12"/>
    <p:sldId id="383" r:id="rId13"/>
    <p:sldId id="335" r:id="rId14"/>
    <p:sldId id="359" r:id="rId15"/>
    <p:sldId id="289" r:id="rId16"/>
    <p:sldId id="380" r:id="rId17"/>
    <p:sldId id="336" r:id="rId18"/>
    <p:sldId id="305" r:id="rId19"/>
    <p:sldId id="381" r:id="rId20"/>
    <p:sldId id="360" r:id="rId21"/>
    <p:sldId id="343" r:id="rId22"/>
    <p:sldId id="382" r:id="rId23"/>
    <p:sldId id="337" r:id="rId24"/>
    <p:sldId id="298" r:id="rId25"/>
    <p:sldId id="341" r:id="rId26"/>
    <p:sldId id="363" r:id="rId27"/>
    <p:sldId id="299" r:id="rId28"/>
    <p:sldId id="375" r:id="rId29"/>
    <p:sldId id="344" r:id="rId30"/>
    <p:sldId id="300" r:id="rId31"/>
    <p:sldId id="367" r:id="rId32"/>
    <p:sldId id="376" r:id="rId33"/>
    <p:sldId id="346" r:id="rId34"/>
    <p:sldId id="348" r:id="rId35"/>
    <p:sldId id="350" r:id="rId36"/>
    <p:sldId id="351" r:id="rId37"/>
    <p:sldId id="361" r:id="rId38"/>
    <p:sldId id="377" r:id="rId39"/>
    <p:sldId id="353" r:id="rId40"/>
    <p:sldId id="354" r:id="rId41"/>
    <p:sldId id="356" r:id="rId42"/>
    <p:sldId id="373" r:id="rId43"/>
    <p:sldId id="378" r:id="rId44"/>
    <p:sldId id="334" r:id="rId45"/>
  </p:sldIdLst>
  <p:sldSz cx="9144000" cy="6858000" type="screen4x3"/>
  <p:notesSz cx="6858000" cy="9144000"/>
  <p:custDataLst>
    <p:tags r:id="rId4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ky123.Org" initials="S"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068" autoAdjust="0"/>
    <p:restoredTop sz="94702" autoAdjust="0"/>
  </p:normalViewPr>
  <p:slideViewPr>
    <p:cSldViewPr>
      <p:cViewPr varScale="1">
        <p:scale>
          <a:sx n="29" d="100"/>
          <a:sy n="29" d="100"/>
        </p:scale>
        <p:origin x="1704" y="60"/>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commentAuthors" Target="commentAuthors.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2598C59-210C-40B6-B34B-E4D04273C841}" type="datetimeFigureOut">
              <a:rPr lang="en-US" smtClean="0"/>
              <a:pPr/>
              <a:t>28/11/2023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17A1376-2F3F-488B-92EA-06EB03785C59}" type="slidenum">
              <a:rPr lang="en-US" smtClean="0"/>
              <a:pPr/>
              <a:t>‹#›</a:t>
            </a:fld>
            <a:endParaRPr lang="en-US"/>
          </a:p>
        </p:txBody>
      </p:sp>
    </p:spTree>
    <p:extLst>
      <p:ext uri="{BB962C8B-B14F-4D97-AF65-F5344CB8AC3E}">
        <p14:creationId xmlns:p14="http://schemas.microsoft.com/office/powerpoint/2010/main" val="341518385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AE3D224-FB60-4C79-91F8-3DB843C6C48B}" type="datetime1">
              <a:rPr lang="en-US" smtClean="0"/>
              <a:t>28/11/2023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AFE77-F998-48EA-9BBC-7D7EF352497F}" type="slidenum">
              <a:rPr lang="en-US" smtClean="0"/>
              <a:pPr/>
              <a:t>‹#›</a:t>
            </a:fld>
            <a:endParaRPr lang="en-US"/>
          </a:p>
        </p:txBody>
      </p:sp>
    </p:spTree>
    <p:extLst>
      <p:ext uri="{BB962C8B-B14F-4D97-AF65-F5344CB8AC3E}">
        <p14:creationId xmlns:p14="http://schemas.microsoft.com/office/powerpoint/2010/main" val="38246464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ACEE7F8-424D-49BD-AA9A-A0068A8943D1}" type="datetime1">
              <a:rPr lang="en-US" smtClean="0"/>
              <a:t>28/11/2023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AFE77-F998-48EA-9BBC-7D7EF352497F}" type="slidenum">
              <a:rPr lang="en-US" smtClean="0"/>
              <a:pPr/>
              <a:t>‹#›</a:t>
            </a:fld>
            <a:endParaRPr lang="en-US"/>
          </a:p>
        </p:txBody>
      </p:sp>
    </p:spTree>
    <p:extLst>
      <p:ext uri="{BB962C8B-B14F-4D97-AF65-F5344CB8AC3E}">
        <p14:creationId xmlns:p14="http://schemas.microsoft.com/office/powerpoint/2010/main" val="42943634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5F30089-AEE7-4430-9354-20E87DE6A0AD}" type="datetime1">
              <a:rPr lang="en-US" smtClean="0"/>
              <a:t>28/11/2023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AFE77-F998-48EA-9BBC-7D7EF352497F}" type="slidenum">
              <a:rPr lang="en-US" smtClean="0"/>
              <a:pPr/>
              <a:t>‹#›</a:t>
            </a:fld>
            <a:endParaRPr lang="en-US"/>
          </a:p>
        </p:txBody>
      </p:sp>
    </p:spTree>
    <p:extLst>
      <p:ext uri="{BB962C8B-B14F-4D97-AF65-F5344CB8AC3E}">
        <p14:creationId xmlns:p14="http://schemas.microsoft.com/office/powerpoint/2010/main" val="15463301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33EEB01C-56C7-4C33-959C-1969BFE30899}" type="datetime1">
              <a:rPr lang="en-US" smtClean="0"/>
              <a:t>28/11/2023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AFE77-F998-48EA-9BBC-7D7EF352497F}" type="slidenum">
              <a:rPr lang="en-US" smtClean="0"/>
              <a:pPr/>
              <a:t>‹#›</a:t>
            </a:fld>
            <a:endParaRPr lang="en-US"/>
          </a:p>
        </p:txBody>
      </p:sp>
    </p:spTree>
    <p:extLst>
      <p:ext uri="{BB962C8B-B14F-4D97-AF65-F5344CB8AC3E}">
        <p14:creationId xmlns:p14="http://schemas.microsoft.com/office/powerpoint/2010/main" val="3587861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A55E033-15BF-4606-90A1-19D0AA574354}" type="datetime1">
              <a:rPr lang="en-US" smtClean="0"/>
              <a:t>28/11/2023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15AFE77-F998-48EA-9BBC-7D7EF352497F}" type="slidenum">
              <a:rPr lang="en-US" smtClean="0"/>
              <a:pPr/>
              <a:t>‹#›</a:t>
            </a:fld>
            <a:endParaRPr lang="en-US"/>
          </a:p>
        </p:txBody>
      </p:sp>
    </p:spTree>
    <p:extLst>
      <p:ext uri="{BB962C8B-B14F-4D97-AF65-F5344CB8AC3E}">
        <p14:creationId xmlns:p14="http://schemas.microsoft.com/office/powerpoint/2010/main" val="23213276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7B3BD92-4116-4D63-B712-EA118AA7F677}" type="datetime1">
              <a:rPr lang="en-US" smtClean="0"/>
              <a:t>28/11/2023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AFE77-F998-48EA-9BBC-7D7EF352497F}" type="slidenum">
              <a:rPr lang="en-US" smtClean="0"/>
              <a:pPr/>
              <a:t>‹#›</a:t>
            </a:fld>
            <a:endParaRPr lang="en-US"/>
          </a:p>
        </p:txBody>
      </p:sp>
    </p:spTree>
    <p:extLst>
      <p:ext uri="{BB962C8B-B14F-4D97-AF65-F5344CB8AC3E}">
        <p14:creationId xmlns:p14="http://schemas.microsoft.com/office/powerpoint/2010/main" val="42028536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4335232-4302-47F0-8BB6-BF5EFCD1F0EF}" type="datetime1">
              <a:rPr lang="en-US" smtClean="0"/>
              <a:t>28/11/2023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15AFE77-F998-48EA-9BBC-7D7EF352497F}" type="slidenum">
              <a:rPr lang="en-US" smtClean="0"/>
              <a:pPr/>
              <a:t>‹#›</a:t>
            </a:fld>
            <a:endParaRPr lang="en-US"/>
          </a:p>
        </p:txBody>
      </p:sp>
    </p:spTree>
    <p:extLst>
      <p:ext uri="{BB962C8B-B14F-4D97-AF65-F5344CB8AC3E}">
        <p14:creationId xmlns:p14="http://schemas.microsoft.com/office/powerpoint/2010/main" val="609178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AAF083B-65CD-4ECF-8758-359CFB4BA58E}" type="datetime1">
              <a:rPr lang="en-US" smtClean="0"/>
              <a:t>28/11/2023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15AFE77-F998-48EA-9BBC-7D7EF352497F}" type="slidenum">
              <a:rPr lang="en-US" smtClean="0"/>
              <a:pPr/>
              <a:t>‹#›</a:t>
            </a:fld>
            <a:endParaRPr lang="en-US"/>
          </a:p>
        </p:txBody>
      </p:sp>
    </p:spTree>
    <p:extLst>
      <p:ext uri="{BB962C8B-B14F-4D97-AF65-F5344CB8AC3E}">
        <p14:creationId xmlns:p14="http://schemas.microsoft.com/office/powerpoint/2010/main" val="20900260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B8EE4E2-867E-4CC2-8576-B9629918C439}" type="datetime1">
              <a:rPr lang="en-US" smtClean="0"/>
              <a:t>28/11/2023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15AFE77-F998-48EA-9BBC-7D7EF352497F}" type="slidenum">
              <a:rPr lang="en-US" smtClean="0"/>
              <a:pPr/>
              <a:t>‹#›</a:t>
            </a:fld>
            <a:endParaRPr lang="en-US"/>
          </a:p>
        </p:txBody>
      </p:sp>
    </p:spTree>
    <p:extLst>
      <p:ext uri="{BB962C8B-B14F-4D97-AF65-F5344CB8AC3E}">
        <p14:creationId xmlns:p14="http://schemas.microsoft.com/office/powerpoint/2010/main" val="3932660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D5D1C70-B21B-410D-B4FA-26EC774192BA}" type="datetime1">
              <a:rPr lang="en-US" smtClean="0"/>
              <a:t>28/11/2023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AFE77-F998-48EA-9BBC-7D7EF352497F}" type="slidenum">
              <a:rPr lang="en-US" smtClean="0"/>
              <a:pPr/>
              <a:t>‹#›</a:t>
            </a:fld>
            <a:endParaRPr lang="en-US"/>
          </a:p>
        </p:txBody>
      </p:sp>
    </p:spTree>
    <p:extLst>
      <p:ext uri="{BB962C8B-B14F-4D97-AF65-F5344CB8AC3E}">
        <p14:creationId xmlns:p14="http://schemas.microsoft.com/office/powerpoint/2010/main" val="40520112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D5A3668-8AC1-43D7-B870-1A1893148568}" type="datetime1">
              <a:rPr lang="en-US" smtClean="0"/>
              <a:t>28/11/2023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15AFE77-F998-48EA-9BBC-7D7EF352497F}" type="slidenum">
              <a:rPr lang="en-US" smtClean="0"/>
              <a:pPr/>
              <a:t>‹#›</a:t>
            </a:fld>
            <a:endParaRPr lang="en-US"/>
          </a:p>
        </p:txBody>
      </p:sp>
    </p:spTree>
    <p:extLst>
      <p:ext uri="{BB962C8B-B14F-4D97-AF65-F5344CB8AC3E}">
        <p14:creationId xmlns:p14="http://schemas.microsoft.com/office/powerpoint/2010/main" val="39044357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AE3697-5A5F-488C-86AC-E7F0D6E36154}" type="datetime1">
              <a:rPr lang="en-US" smtClean="0"/>
              <a:t>28/11/2023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15AFE77-F998-48EA-9BBC-7D7EF352497F}" type="slidenum">
              <a:rPr lang="en-US" smtClean="0"/>
              <a:pPr/>
              <a:t>‹#›</a:t>
            </a:fld>
            <a:endParaRPr lang="en-US"/>
          </a:p>
        </p:txBody>
      </p:sp>
    </p:spTree>
    <p:extLst>
      <p:ext uri="{BB962C8B-B14F-4D97-AF65-F5344CB8AC3E}">
        <p14:creationId xmlns:p14="http://schemas.microsoft.com/office/powerpoint/2010/main" val="23934521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 Id="rId5" Type="http://schemas.openxmlformats.org/officeDocument/2006/relationships/image" Target="../media/image18.jpeg"/><Relationship Id="rId4" Type="http://schemas.openxmlformats.org/officeDocument/2006/relationships/image" Target="../media/image17.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6" Type="http://schemas.openxmlformats.org/officeDocument/2006/relationships/image" Target="../media/image22.jpeg"/><Relationship Id="rId5" Type="http://schemas.openxmlformats.org/officeDocument/2006/relationships/image" Target="../media/image21.jpeg"/><Relationship Id="rId4" Type="http://schemas.openxmlformats.org/officeDocument/2006/relationships/slide" Target="slide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jpeg"/><Relationship Id="rId4" Type="http://schemas.openxmlformats.org/officeDocument/2006/relationships/image" Target="http://www.automationhalloffame.org/images/jenny.gif"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5" Type="http://schemas.openxmlformats.org/officeDocument/2006/relationships/image" Target="../media/image37.jpeg"/><Relationship Id="rId4" Type="http://schemas.openxmlformats.org/officeDocument/2006/relationships/image" Target="../media/image36.jpeg"/></Relationships>
</file>

<file path=ppt/slides/_rels/slide3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5" Type="http://schemas.openxmlformats.org/officeDocument/2006/relationships/image" Target="../media/image41.jpeg"/><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image" Target="../media/image45.jpeg"/><Relationship Id="rId4" Type="http://schemas.openxmlformats.org/officeDocument/2006/relationships/image" Target="../media/image44.jpeg"/></Relationships>
</file>

<file path=ppt/slides/_rels/slide38.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4328002" cy="32004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13488" y="-9525"/>
            <a:ext cx="4762500" cy="3209925"/>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3276600"/>
            <a:ext cx="4298973" cy="3557819"/>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8002" y="3276600"/>
            <a:ext cx="4815998" cy="3557819"/>
          </a:xfrm>
          <a:prstGeom prst="rect">
            <a:avLst/>
          </a:prstGeom>
        </p:spPr>
      </p:pic>
      <p:sp>
        <p:nvSpPr>
          <p:cNvPr id="7" name="TextBox 6"/>
          <p:cNvSpPr txBox="1"/>
          <p:nvPr/>
        </p:nvSpPr>
        <p:spPr>
          <a:xfrm>
            <a:off x="1905000" y="6477000"/>
            <a:ext cx="52578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n-US" b="1"/>
              <a:t>VIỆT NAM TRƯỚC CÁCH MẠNG THÁNG TÁM 1945 </a:t>
            </a:r>
          </a:p>
        </p:txBody>
      </p:sp>
      <p:sp>
        <p:nvSpPr>
          <p:cNvPr id="8" name="Date Placeholder 7"/>
          <p:cNvSpPr>
            <a:spLocks noGrp="1"/>
          </p:cNvSpPr>
          <p:nvPr>
            <p:ph type="dt" sz="half" idx="10"/>
          </p:nvPr>
        </p:nvSpPr>
        <p:spPr/>
        <p:txBody>
          <a:bodyPr/>
          <a:lstStyle/>
          <a:p>
            <a:fld id="{BB8F2837-DF94-4EB1-A51D-D7FD1772A489}" type="datetime1">
              <a:rPr lang="en-US" smtClean="0"/>
              <a:t>28/11/2023</a:t>
            </a:fld>
            <a:endParaRPr lang="en-US"/>
          </a:p>
        </p:txBody>
      </p:sp>
      <p:sp>
        <p:nvSpPr>
          <p:cNvPr id="9" name="Slide Number Placeholder 8"/>
          <p:cNvSpPr>
            <a:spLocks noGrp="1"/>
          </p:cNvSpPr>
          <p:nvPr>
            <p:ph type="sldNum" sz="quarter" idx="12"/>
          </p:nvPr>
        </p:nvSpPr>
        <p:spPr/>
        <p:txBody>
          <a:bodyPr/>
          <a:lstStyle/>
          <a:p>
            <a:fld id="{815AFE77-F998-48EA-9BBC-7D7EF352497F}" type="slidenum">
              <a:rPr lang="en-US" smtClean="0"/>
              <a:pPr/>
              <a:t>1</a:t>
            </a:fld>
            <a:endParaRPr lang="en-US"/>
          </a:p>
        </p:txBody>
      </p:sp>
    </p:spTree>
    <p:extLst>
      <p:ext uri="{BB962C8B-B14F-4D97-AF65-F5344CB8AC3E}">
        <p14:creationId xmlns:p14="http://schemas.microsoft.com/office/powerpoint/2010/main" val="39441060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08353136"/>
              </p:ext>
            </p:extLst>
          </p:nvPr>
        </p:nvGraphicFramePr>
        <p:xfrm>
          <a:off x="152401" y="152400"/>
          <a:ext cx="8839198" cy="6484878"/>
        </p:xfrm>
        <a:graphic>
          <a:graphicData uri="http://schemas.openxmlformats.org/drawingml/2006/table">
            <a:tbl>
              <a:tblPr firstRow="1" firstCol="1" lastRow="1" lastCol="1" bandRow="1" bandCol="1">
                <a:tableStyleId>{5C22544A-7EE6-4342-B048-85BDC9FD1C3A}</a:tableStyleId>
              </a:tblPr>
              <a:tblGrid>
                <a:gridCol w="2879043">
                  <a:extLst>
                    <a:ext uri="{9D8B030D-6E8A-4147-A177-3AD203B41FA5}">
                      <a16:colId xmlns:a16="http://schemas.microsoft.com/office/drawing/2014/main" val="20000"/>
                    </a:ext>
                  </a:extLst>
                </a:gridCol>
                <a:gridCol w="3193000">
                  <a:extLst>
                    <a:ext uri="{9D8B030D-6E8A-4147-A177-3AD203B41FA5}">
                      <a16:colId xmlns:a16="http://schemas.microsoft.com/office/drawing/2014/main" val="20001"/>
                    </a:ext>
                  </a:extLst>
                </a:gridCol>
                <a:gridCol w="2767155">
                  <a:extLst>
                    <a:ext uri="{9D8B030D-6E8A-4147-A177-3AD203B41FA5}">
                      <a16:colId xmlns:a16="http://schemas.microsoft.com/office/drawing/2014/main" val="20002"/>
                    </a:ext>
                  </a:extLst>
                </a:gridCol>
              </a:tblGrid>
              <a:tr h="210837">
                <a:tc>
                  <a:txBody>
                    <a:bodyPr/>
                    <a:lstStyle/>
                    <a:p>
                      <a:pPr algn="ctr">
                        <a:spcAft>
                          <a:spcPts val="0"/>
                        </a:spcAft>
                      </a:pPr>
                      <a:r>
                        <a:rPr lang="nl-NL" sz="2000" dirty="0">
                          <a:solidFill>
                            <a:schemeClr val="tx1"/>
                          </a:solidFill>
                          <a:effectLst/>
                          <a:latin typeface="Arial" pitchFamily="34" charset="0"/>
                          <a:cs typeface="Arial" pitchFamily="34" charset="0"/>
                        </a:rPr>
                        <a:t>Nội dung</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lgn="ctr">
                        <a:spcAft>
                          <a:spcPts val="0"/>
                        </a:spcAft>
                      </a:pPr>
                      <a:r>
                        <a:rPr lang="nl-NL" sz="2000">
                          <a:solidFill>
                            <a:schemeClr val="tx1"/>
                          </a:solidFill>
                          <a:effectLst/>
                          <a:latin typeface="Arial" pitchFamily="34" charset="0"/>
                          <a:cs typeface="Arial" pitchFamily="34" charset="0"/>
                        </a:rPr>
                        <a:t>Biểu hiện</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lgn="ctr">
                        <a:spcAft>
                          <a:spcPts val="0"/>
                        </a:spcAft>
                      </a:pPr>
                      <a:r>
                        <a:rPr lang="nl-NL" sz="2000">
                          <a:solidFill>
                            <a:schemeClr val="tx1"/>
                          </a:solidFill>
                          <a:effectLst/>
                          <a:latin typeface="Arial" pitchFamily="34" charset="0"/>
                          <a:cs typeface="Arial" pitchFamily="34" charset="0"/>
                        </a:rPr>
                        <a:t>Ví dụ</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0"/>
                  </a:ext>
                </a:extLst>
              </a:tr>
              <a:tr h="1144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l-NL" sz="2000" dirty="0">
                          <a:solidFill>
                            <a:schemeClr val="tx1"/>
                          </a:solidFill>
                          <a:effectLst/>
                          <a:latin typeface="Arial" pitchFamily="34" charset="0"/>
                          <a:cs typeface="Arial" pitchFamily="34" charset="0"/>
                        </a:rPr>
                        <a:t> </a:t>
                      </a:r>
                      <a:r>
                        <a:rPr lang="en-US" sz="2000" dirty="0" err="1">
                          <a:solidFill>
                            <a:schemeClr val="tx1">
                              <a:lumMod val="95000"/>
                              <a:lumOff val="5000"/>
                            </a:schemeClr>
                          </a:solidFill>
                        </a:rPr>
                        <a:t>Mọi</a:t>
                      </a:r>
                      <a:r>
                        <a:rPr lang="en-US" sz="2000" dirty="0">
                          <a:solidFill>
                            <a:schemeClr val="tx1">
                              <a:lumMod val="95000"/>
                              <a:lumOff val="5000"/>
                            </a:schemeClr>
                          </a:solidFill>
                        </a:rPr>
                        <a:t> </a:t>
                      </a:r>
                      <a:r>
                        <a:rPr lang="en-US" sz="2000" dirty="0" err="1">
                          <a:solidFill>
                            <a:schemeClr val="tx1">
                              <a:lumMod val="95000"/>
                              <a:lumOff val="5000"/>
                            </a:schemeClr>
                          </a:solidFill>
                        </a:rPr>
                        <a:t>công</a:t>
                      </a:r>
                      <a:r>
                        <a:rPr lang="en-US" sz="2000" dirty="0">
                          <a:solidFill>
                            <a:schemeClr val="tx1">
                              <a:lumMod val="95000"/>
                              <a:lumOff val="5000"/>
                            </a:schemeClr>
                          </a:solidFill>
                        </a:rPr>
                        <a:t> </a:t>
                      </a:r>
                      <a:r>
                        <a:rPr lang="en-US" sz="2000" dirty="0" err="1">
                          <a:solidFill>
                            <a:schemeClr val="tx1">
                              <a:lumMod val="95000"/>
                              <a:lumOff val="5000"/>
                            </a:schemeClr>
                          </a:solidFill>
                        </a:rPr>
                        <a:t>dân</a:t>
                      </a:r>
                      <a:r>
                        <a:rPr lang="en-US" sz="2000" dirty="0">
                          <a:solidFill>
                            <a:schemeClr val="tx1">
                              <a:lumMod val="95000"/>
                              <a:lumOff val="5000"/>
                            </a:schemeClr>
                          </a:solidFill>
                        </a:rPr>
                        <a:t> </a:t>
                      </a:r>
                      <a:r>
                        <a:rPr lang="en-US" sz="2000" dirty="0" err="1">
                          <a:solidFill>
                            <a:schemeClr val="tx1">
                              <a:lumMod val="95000"/>
                              <a:lumOff val="5000"/>
                            </a:schemeClr>
                          </a:solidFill>
                        </a:rPr>
                        <a:t>đều</a:t>
                      </a:r>
                      <a:r>
                        <a:rPr lang="en-US" sz="2000" dirty="0">
                          <a:solidFill>
                            <a:schemeClr val="tx1">
                              <a:lumMod val="95000"/>
                              <a:lumOff val="5000"/>
                            </a:schemeClr>
                          </a:solidFill>
                        </a:rPr>
                        <a:t> </a:t>
                      </a:r>
                      <a:r>
                        <a:rPr lang="en-US" sz="2000" dirty="0" err="1">
                          <a:solidFill>
                            <a:schemeClr val="tx1">
                              <a:lumMod val="95000"/>
                              <a:lumOff val="5000"/>
                            </a:schemeClr>
                          </a:solidFill>
                        </a:rPr>
                        <a:t>có</a:t>
                      </a:r>
                      <a:r>
                        <a:rPr lang="en-US" sz="2000" dirty="0">
                          <a:solidFill>
                            <a:schemeClr val="tx1">
                              <a:lumMod val="95000"/>
                              <a:lumOff val="5000"/>
                            </a:schemeClr>
                          </a:solidFill>
                        </a:rPr>
                        <a:t> </a:t>
                      </a:r>
                      <a:r>
                        <a:rPr lang="en-US" sz="2000" dirty="0" err="1">
                          <a:solidFill>
                            <a:schemeClr val="tx1">
                              <a:lumMod val="95000"/>
                              <a:lumOff val="5000"/>
                            </a:schemeClr>
                          </a:solidFill>
                        </a:rPr>
                        <a:t>quyền</a:t>
                      </a:r>
                      <a:r>
                        <a:rPr lang="en-US" sz="2000" dirty="0">
                          <a:solidFill>
                            <a:schemeClr val="tx1">
                              <a:lumMod val="95000"/>
                              <a:lumOff val="5000"/>
                            </a:schemeClr>
                          </a:solidFill>
                        </a:rPr>
                        <a:t> </a:t>
                      </a:r>
                      <a:r>
                        <a:rPr lang="en-US" sz="2000" dirty="0" err="1">
                          <a:solidFill>
                            <a:schemeClr val="tx1">
                              <a:lumMod val="95000"/>
                              <a:lumOff val="5000"/>
                            </a:schemeClr>
                          </a:solidFill>
                        </a:rPr>
                        <a:t>học</a:t>
                      </a:r>
                      <a:r>
                        <a:rPr lang="en-US" sz="2000" dirty="0">
                          <a:solidFill>
                            <a:schemeClr val="tx1">
                              <a:lumMod val="95000"/>
                              <a:lumOff val="5000"/>
                            </a:schemeClr>
                          </a:solidFill>
                        </a:rPr>
                        <a:t> </a:t>
                      </a:r>
                      <a:r>
                        <a:rPr lang="en-US" sz="2000" dirty="0" err="1">
                          <a:solidFill>
                            <a:schemeClr val="tx1">
                              <a:lumMod val="95000"/>
                              <a:lumOff val="5000"/>
                            </a:schemeClr>
                          </a:solidFill>
                        </a:rPr>
                        <a:t>tập</a:t>
                      </a:r>
                      <a:r>
                        <a:rPr lang="en-US" sz="2000" dirty="0">
                          <a:solidFill>
                            <a:schemeClr val="tx1">
                              <a:lumMod val="95000"/>
                              <a:lumOff val="5000"/>
                            </a:schemeClr>
                          </a:solidFill>
                        </a:rPr>
                        <a:t> </a:t>
                      </a:r>
                      <a:r>
                        <a:rPr lang="en-US" sz="2000" dirty="0" err="1">
                          <a:solidFill>
                            <a:schemeClr val="tx1">
                              <a:lumMod val="95000"/>
                              <a:lumOff val="5000"/>
                            </a:schemeClr>
                          </a:solidFill>
                        </a:rPr>
                        <a:t>không</a:t>
                      </a:r>
                      <a:r>
                        <a:rPr lang="en-US" sz="2000" dirty="0">
                          <a:solidFill>
                            <a:schemeClr val="tx1">
                              <a:lumMod val="95000"/>
                              <a:lumOff val="5000"/>
                            </a:schemeClr>
                          </a:solidFill>
                        </a:rPr>
                        <a:t> </a:t>
                      </a:r>
                      <a:r>
                        <a:rPr lang="en-US" sz="2000" dirty="0" err="1">
                          <a:solidFill>
                            <a:schemeClr val="tx1">
                              <a:lumMod val="95000"/>
                              <a:lumOff val="5000"/>
                            </a:schemeClr>
                          </a:solidFill>
                        </a:rPr>
                        <a:t>hạn</a:t>
                      </a:r>
                      <a:r>
                        <a:rPr lang="en-US" sz="2000" dirty="0">
                          <a:solidFill>
                            <a:schemeClr val="tx1">
                              <a:lumMod val="95000"/>
                              <a:lumOff val="5000"/>
                            </a:schemeClr>
                          </a:solidFill>
                        </a:rPr>
                        <a:t> </a:t>
                      </a:r>
                      <a:r>
                        <a:rPr lang="en-US" sz="2000" dirty="0" err="1">
                          <a:solidFill>
                            <a:schemeClr val="tx1">
                              <a:lumMod val="95000"/>
                              <a:lumOff val="5000"/>
                            </a:schemeClr>
                          </a:solidFill>
                        </a:rPr>
                        <a:t>chế</a:t>
                      </a:r>
                      <a:r>
                        <a:rPr lang="en-US" sz="2000" dirty="0">
                          <a:solidFill>
                            <a:schemeClr val="tx1">
                              <a:lumMod val="95000"/>
                              <a:lumOff val="5000"/>
                            </a:schemeClr>
                          </a:solidFill>
                        </a:rPr>
                        <a:t> </a:t>
                      </a:r>
                    </a:p>
                    <a:p>
                      <a:pPr>
                        <a:spcAft>
                          <a:spcPts val="0"/>
                        </a:spcAft>
                      </a:pPr>
                      <a:endParaRPr lang="en-US" sz="2000" dirty="0">
                        <a:solidFill>
                          <a:schemeClr val="tx1"/>
                        </a:solidFill>
                        <a:effectLst/>
                        <a:latin typeface="Arial" pitchFamily="34" charset="0"/>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b="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1"/>
                  </a:ext>
                </a:extLst>
              </a:tr>
              <a:tr h="11448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a:solidFill>
                            <a:schemeClr val="tx1">
                              <a:lumMod val="95000"/>
                              <a:lumOff val="5000"/>
                            </a:schemeClr>
                          </a:solidFill>
                        </a:rPr>
                        <a:t>Công</a:t>
                      </a:r>
                      <a:r>
                        <a:rPr lang="en-US" sz="2000" dirty="0">
                          <a:solidFill>
                            <a:schemeClr val="tx1">
                              <a:lumMod val="95000"/>
                              <a:lumOff val="5000"/>
                            </a:schemeClr>
                          </a:solidFill>
                        </a:rPr>
                        <a:t> </a:t>
                      </a:r>
                      <a:r>
                        <a:rPr lang="en-US" sz="2000" dirty="0" err="1">
                          <a:solidFill>
                            <a:schemeClr val="tx1">
                              <a:lumMod val="95000"/>
                              <a:lumOff val="5000"/>
                            </a:schemeClr>
                          </a:solidFill>
                        </a:rPr>
                        <a:t>dân</a:t>
                      </a:r>
                      <a:r>
                        <a:rPr lang="en-US" sz="2000" dirty="0">
                          <a:solidFill>
                            <a:schemeClr val="tx1">
                              <a:lumMod val="95000"/>
                              <a:lumOff val="5000"/>
                            </a:schemeClr>
                          </a:solidFill>
                        </a:rPr>
                        <a:t> </a:t>
                      </a:r>
                      <a:r>
                        <a:rPr lang="en-US" sz="2000" dirty="0" err="1">
                          <a:solidFill>
                            <a:schemeClr val="tx1">
                              <a:lumMod val="95000"/>
                              <a:lumOff val="5000"/>
                            </a:schemeClr>
                          </a:solidFill>
                        </a:rPr>
                        <a:t>có</a:t>
                      </a:r>
                      <a:r>
                        <a:rPr lang="en-US" sz="2000" dirty="0">
                          <a:solidFill>
                            <a:schemeClr val="tx1">
                              <a:lumMod val="95000"/>
                              <a:lumOff val="5000"/>
                            </a:schemeClr>
                          </a:solidFill>
                        </a:rPr>
                        <a:t> </a:t>
                      </a:r>
                      <a:r>
                        <a:rPr lang="en-US" sz="2000" dirty="0" err="1">
                          <a:solidFill>
                            <a:schemeClr val="tx1">
                              <a:lumMod val="95000"/>
                              <a:lumOff val="5000"/>
                            </a:schemeClr>
                          </a:solidFill>
                        </a:rPr>
                        <a:t>thể</a:t>
                      </a:r>
                      <a:r>
                        <a:rPr lang="en-US" sz="2000" dirty="0">
                          <a:solidFill>
                            <a:schemeClr val="tx1">
                              <a:lumMod val="95000"/>
                              <a:lumOff val="5000"/>
                            </a:schemeClr>
                          </a:solidFill>
                        </a:rPr>
                        <a:t> </a:t>
                      </a:r>
                      <a:r>
                        <a:rPr lang="en-US" sz="2000" dirty="0" err="1">
                          <a:solidFill>
                            <a:schemeClr val="tx1">
                              <a:lumMod val="95000"/>
                              <a:lumOff val="5000"/>
                            </a:schemeClr>
                          </a:solidFill>
                        </a:rPr>
                        <a:t>học</a:t>
                      </a:r>
                      <a:r>
                        <a:rPr lang="en-US" sz="2000" dirty="0">
                          <a:solidFill>
                            <a:schemeClr val="tx1">
                              <a:lumMod val="95000"/>
                              <a:lumOff val="5000"/>
                            </a:schemeClr>
                          </a:solidFill>
                        </a:rPr>
                        <a:t> </a:t>
                      </a:r>
                      <a:r>
                        <a:rPr lang="en-US" sz="2000" dirty="0" err="1">
                          <a:solidFill>
                            <a:schemeClr val="tx1">
                              <a:lumMod val="95000"/>
                              <a:lumOff val="5000"/>
                            </a:schemeClr>
                          </a:solidFill>
                        </a:rPr>
                        <a:t>bất</a:t>
                      </a:r>
                      <a:r>
                        <a:rPr lang="en-US" sz="2000" dirty="0">
                          <a:solidFill>
                            <a:schemeClr val="tx1">
                              <a:lumMod val="95000"/>
                              <a:lumOff val="5000"/>
                            </a:schemeClr>
                          </a:solidFill>
                        </a:rPr>
                        <a:t> </a:t>
                      </a:r>
                      <a:r>
                        <a:rPr lang="en-US" sz="2000" dirty="0" err="1">
                          <a:solidFill>
                            <a:schemeClr val="tx1">
                              <a:lumMod val="95000"/>
                              <a:lumOff val="5000"/>
                            </a:schemeClr>
                          </a:solidFill>
                        </a:rPr>
                        <a:t>cứ</a:t>
                      </a:r>
                      <a:r>
                        <a:rPr lang="en-US" sz="2000" dirty="0">
                          <a:solidFill>
                            <a:schemeClr val="tx1">
                              <a:lumMod val="95000"/>
                              <a:lumOff val="5000"/>
                            </a:schemeClr>
                          </a:solidFill>
                        </a:rPr>
                        <a:t> </a:t>
                      </a:r>
                      <a:r>
                        <a:rPr lang="en-US" sz="2000" dirty="0" err="1">
                          <a:solidFill>
                            <a:schemeClr val="tx1">
                              <a:lumMod val="95000"/>
                              <a:lumOff val="5000"/>
                            </a:schemeClr>
                          </a:solidFill>
                        </a:rPr>
                        <a:t>ngành</a:t>
                      </a:r>
                      <a:r>
                        <a:rPr lang="en-US" sz="2000" dirty="0">
                          <a:solidFill>
                            <a:schemeClr val="tx1">
                              <a:lumMod val="95000"/>
                              <a:lumOff val="5000"/>
                            </a:schemeClr>
                          </a:solidFill>
                        </a:rPr>
                        <a:t> </a:t>
                      </a:r>
                      <a:r>
                        <a:rPr lang="en-US" sz="2000" dirty="0" err="1">
                          <a:solidFill>
                            <a:schemeClr val="tx1">
                              <a:lumMod val="95000"/>
                              <a:lumOff val="5000"/>
                            </a:schemeClr>
                          </a:solidFill>
                        </a:rPr>
                        <a:t>nghề</a:t>
                      </a:r>
                      <a:r>
                        <a:rPr lang="en-US" sz="2000" dirty="0">
                          <a:solidFill>
                            <a:schemeClr val="tx1">
                              <a:lumMod val="95000"/>
                              <a:lumOff val="5000"/>
                            </a:schemeClr>
                          </a:solidFill>
                        </a:rPr>
                        <a:t> </a:t>
                      </a:r>
                      <a:r>
                        <a:rPr lang="en-US" sz="2000" dirty="0" err="1">
                          <a:solidFill>
                            <a:schemeClr val="tx1">
                              <a:lumMod val="95000"/>
                              <a:lumOff val="5000"/>
                            </a:schemeClr>
                          </a:solidFill>
                        </a:rPr>
                        <a:t>nào</a:t>
                      </a:r>
                      <a:endParaRPr lang="en-US" sz="2000" dirty="0">
                        <a:solidFill>
                          <a:schemeClr val="tx1">
                            <a:lumMod val="95000"/>
                            <a:lumOff val="5000"/>
                          </a:schemeClr>
                        </a:solidFill>
                      </a:endParaRPr>
                    </a:p>
                    <a:p>
                      <a:pPr>
                        <a:spcAft>
                          <a:spcPts val="0"/>
                        </a:spcAft>
                      </a:pP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b="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2"/>
                  </a:ext>
                </a:extLst>
              </a:tr>
              <a:tr h="152642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a:solidFill>
                            <a:schemeClr val="tx1">
                              <a:lumMod val="95000"/>
                              <a:lumOff val="5000"/>
                            </a:schemeClr>
                          </a:solidFill>
                        </a:rPr>
                        <a:t>Công</a:t>
                      </a:r>
                      <a:r>
                        <a:rPr lang="en-US" sz="2000" dirty="0">
                          <a:solidFill>
                            <a:schemeClr val="tx1">
                              <a:lumMod val="95000"/>
                              <a:lumOff val="5000"/>
                            </a:schemeClr>
                          </a:solidFill>
                        </a:rPr>
                        <a:t> </a:t>
                      </a:r>
                      <a:r>
                        <a:rPr lang="en-US" sz="2000" dirty="0" err="1">
                          <a:solidFill>
                            <a:schemeClr val="tx1">
                              <a:lumMod val="95000"/>
                              <a:lumOff val="5000"/>
                            </a:schemeClr>
                          </a:solidFill>
                        </a:rPr>
                        <a:t>dân</a:t>
                      </a:r>
                      <a:r>
                        <a:rPr lang="en-US" sz="2000" dirty="0">
                          <a:solidFill>
                            <a:schemeClr val="tx1">
                              <a:lumMod val="95000"/>
                              <a:lumOff val="5000"/>
                            </a:schemeClr>
                          </a:solidFill>
                        </a:rPr>
                        <a:t> </a:t>
                      </a:r>
                      <a:r>
                        <a:rPr lang="en-US" sz="2000" dirty="0" err="1">
                          <a:solidFill>
                            <a:schemeClr val="tx1">
                              <a:lumMod val="95000"/>
                              <a:lumOff val="5000"/>
                            </a:schemeClr>
                          </a:solidFill>
                        </a:rPr>
                        <a:t>có</a:t>
                      </a:r>
                      <a:r>
                        <a:rPr lang="en-US" sz="2000" dirty="0">
                          <a:solidFill>
                            <a:schemeClr val="tx1">
                              <a:lumMod val="95000"/>
                              <a:lumOff val="5000"/>
                            </a:schemeClr>
                          </a:solidFill>
                        </a:rPr>
                        <a:t> </a:t>
                      </a:r>
                      <a:r>
                        <a:rPr lang="en-US" sz="2000" dirty="0" err="1">
                          <a:solidFill>
                            <a:schemeClr val="tx1">
                              <a:lumMod val="95000"/>
                              <a:lumOff val="5000"/>
                            </a:schemeClr>
                          </a:solidFill>
                        </a:rPr>
                        <a:t>quyền</a:t>
                      </a:r>
                      <a:r>
                        <a:rPr lang="en-US" sz="2000" dirty="0">
                          <a:solidFill>
                            <a:schemeClr val="tx1">
                              <a:lumMod val="95000"/>
                              <a:lumOff val="5000"/>
                            </a:schemeClr>
                          </a:solidFill>
                        </a:rPr>
                        <a:t> </a:t>
                      </a:r>
                      <a:r>
                        <a:rPr lang="en-US" sz="2000" dirty="0" err="1">
                          <a:solidFill>
                            <a:schemeClr val="tx1">
                              <a:lumMod val="95000"/>
                              <a:lumOff val="5000"/>
                            </a:schemeClr>
                          </a:solidFill>
                        </a:rPr>
                        <a:t>học</a:t>
                      </a:r>
                      <a:r>
                        <a:rPr lang="en-US" sz="2000" dirty="0">
                          <a:solidFill>
                            <a:schemeClr val="tx1">
                              <a:lumMod val="95000"/>
                              <a:lumOff val="5000"/>
                            </a:schemeClr>
                          </a:solidFill>
                        </a:rPr>
                        <a:t> </a:t>
                      </a:r>
                      <a:r>
                        <a:rPr lang="en-US" sz="2000" dirty="0" err="1">
                          <a:solidFill>
                            <a:schemeClr val="tx1">
                              <a:lumMod val="95000"/>
                              <a:lumOff val="5000"/>
                            </a:schemeClr>
                          </a:solidFill>
                        </a:rPr>
                        <a:t>thường</a:t>
                      </a:r>
                      <a:r>
                        <a:rPr lang="en-US" sz="2000" dirty="0">
                          <a:solidFill>
                            <a:schemeClr val="tx1">
                              <a:lumMod val="95000"/>
                              <a:lumOff val="5000"/>
                            </a:schemeClr>
                          </a:solidFill>
                        </a:rPr>
                        <a:t> </a:t>
                      </a:r>
                      <a:r>
                        <a:rPr lang="en-US" sz="2000" dirty="0" err="1">
                          <a:solidFill>
                            <a:schemeClr val="tx1">
                              <a:lumMod val="95000"/>
                              <a:lumOff val="5000"/>
                            </a:schemeClr>
                          </a:solidFill>
                        </a:rPr>
                        <a:t>xuyên</a:t>
                      </a:r>
                      <a:r>
                        <a:rPr lang="en-US" sz="2000" dirty="0">
                          <a:solidFill>
                            <a:schemeClr val="tx1">
                              <a:lumMod val="95000"/>
                              <a:lumOff val="5000"/>
                            </a:schemeClr>
                          </a:solidFill>
                        </a:rPr>
                        <a:t>, </a:t>
                      </a:r>
                      <a:r>
                        <a:rPr lang="en-US" sz="2000" dirty="0" err="1">
                          <a:solidFill>
                            <a:schemeClr val="tx1">
                              <a:lumMod val="95000"/>
                              <a:lumOff val="5000"/>
                            </a:schemeClr>
                          </a:solidFill>
                        </a:rPr>
                        <a:t>học</a:t>
                      </a:r>
                      <a:r>
                        <a:rPr lang="en-US" sz="2000" dirty="0">
                          <a:solidFill>
                            <a:schemeClr val="tx1">
                              <a:lumMod val="95000"/>
                              <a:lumOff val="5000"/>
                            </a:schemeClr>
                          </a:solidFill>
                        </a:rPr>
                        <a:t> </a:t>
                      </a:r>
                      <a:r>
                        <a:rPr lang="en-US" sz="2000" dirty="0" err="1">
                          <a:solidFill>
                            <a:schemeClr val="tx1">
                              <a:lumMod val="95000"/>
                              <a:lumOff val="5000"/>
                            </a:schemeClr>
                          </a:solidFill>
                        </a:rPr>
                        <a:t>suốt</a:t>
                      </a:r>
                      <a:r>
                        <a:rPr lang="en-US" sz="2000" dirty="0">
                          <a:solidFill>
                            <a:schemeClr val="tx1">
                              <a:lumMod val="95000"/>
                              <a:lumOff val="5000"/>
                            </a:schemeClr>
                          </a:solidFill>
                        </a:rPr>
                        <a:t> </a:t>
                      </a:r>
                      <a:r>
                        <a:rPr lang="en-US" sz="2000" dirty="0" err="1">
                          <a:solidFill>
                            <a:schemeClr val="tx1">
                              <a:lumMod val="95000"/>
                              <a:lumOff val="5000"/>
                            </a:schemeClr>
                          </a:solidFill>
                        </a:rPr>
                        <a:t>đời</a:t>
                      </a:r>
                      <a:r>
                        <a:rPr lang="en-US" sz="2000" dirty="0">
                          <a:solidFill>
                            <a:schemeClr val="tx1">
                              <a:lumMod val="95000"/>
                              <a:lumOff val="5000"/>
                            </a:schemeClr>
                          </a:solidFill>
                        </a:rPr>
                        <a:t> </a:t>
                      </a:r>
                    </a:p>
                    <a:p>
                      <a:pPr>
                        <a:spcAft>
                          <a:spcPts val="0"/>
                        </a:spcAft>
                      </a:pP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3"/>
                  </a:ext>
                </a:extLst>
              </a:tr>
              <a:tr h="2289636">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000" dirty="0" err="1">
                          <a:solidFill>
                            <a:schemeClr val="tx1">
                              <a:lumMod val="95000"/>
                              <a:lumOff val="5000"/>
                            </a:schemeClr>
                          </a:solidFill>
                        </a:rPr>
                        <a:t>Mọi</a:t>
                      </a:r>
                      <a:r>
                        <a:rPr lang="en-US" sz="2000" dirty="0">
                          <a:solidFill>
                            <a:schemeClr val="tx1">
                              <a:lumMod val="95000"/>
                              <a:lumOff val="5000"/>
                            </a:schemeClr>
                          </a:solidFill>
                        </a:rPr>
                        <a:t> </a:t>
                      </a:r>
                      <a:r>
                        <a:rPr lang="en-US" sz="2000" dirty="0" err="1">
                          <a:solidFill>
                            <a:schemeClr val="tx1">
                              <a:lumMod val="95000"/>
                              <a:lumOff val="5000"/>
                            </a:schemeClr>
                          </a:solidFill>
                        </a:rPr>
                        <a:t>công</a:t>
                      </a:r>
                      <a:r>
                        <a:rPr lang="en-US" sz="2000" dirty="0">
                          <a:solidFill>
                            <a:schemeClr val="tx1">
                              <a:lumMod val="95000"/>
                              <a:lumOff val="5000"/>
                            </a:schemeClr>
                          </a:solidFill>
                        </a:rPr>
                        <a:t> </a:t>
                      </a:r>
                      <a:r>
                        <a:rPr lang="en-US" sz="2000" dirty="0" err="1">
                          <a:solidFill>
                            <a:schemeClr val="tx1">
                              <a:lumMod val="95000"/>
                              <a:lumOff val="5000"/>
                            </a:schemeClr>
                          </a:solidFill>
                        </a:rPr>
                        <a:t>dân</a:t>
                      </a:r>
                      <a:r>
                        <a:rPr lang="en-US" sz="2000" dirty="0">
                          <a:solidFill>
                            <a:schemeClr val="tx1">
                              <a:lumMod val="95000"/>
                              <a:lumOff val="5000"/>
                            </a:schemeClr>
                          </a:solidFill>
                        </a:rPr>
                        <a:t> </a:t>
                      </a:r>
                      <a:r>
                        <a:rPr lang="en-US" sz="2000" dirty="0" err="1">
                          <a:solidFill>
                            <a:schemeClr val="tx1">
                              <a:lumMod val="95000"/>
                              <a:lumOff val="5000"/>
                            </a:schemeClr>
                          </a:solidFill>
                        </a:rPr>
                        <a:t>đều</a:t>
                      </a:r>
                      <a:r>
                        <a:rPr lang="en-US" sz="2000" dirty="0">
                          <a:solidFill>
                            <a:schemeClr val="tx1">
                              <a:lumMod val="95000"/>
                              <a:lumOff val="5000"/>
                            </a:schemeClr>
                          </a:solidFill>
                        </a:rPr>
                        <a:t> </a:t>
                      </a:r>
                      <a:r>
                        <a:rPr lang="en-US" sz="2000" dirty="0" err="1">
                          <a:solidFill>
                            <a:schemeClr val="tx1">
                              <a:lumMod val="95000"/>
                              <a:lumOff val="5000"/>
                            </a:schemeClr>
                          </a:solidFill>
                        </a:rPr>
                        <a:t>được</a:t>
                      </a:r>
                      <a:r>
                        <a:rPr lang="en-US" sz="2000" dirty="0">
                          <a:solidFill>
                            <a:schemeClr val="tx1">
                              <a:lumMod val="95000"/>
                              <a:lumOff val="5000"/>
                            </a:schemeClr>
                          </a:solidFill>
                        </a:rPr>
                        <a:t> </a:t>
                      </a:r>
                      <a:r>
                        <a:rPr lang="en-US" sz="2000" dirty="0" err="1">
                          <a:solidFill>
                            <a:schemeClr val="tx1">
                              <a:lumMod val="95000"/>
                              <a:lumOff val="5000"/>
                            </a:schemeClr>
                          </a:solidFill>
                        </a:rPr>
                        <a:t>đối</a:t>
                      </a:r>
                      <a:r>
                        <a:rPr lang="en-US" sz="2000" dirty="0">
                          <a:solidFill>
                            <a:schemeClr val="tx1">
                              <a:lumMod val="95000"/>
                              <a:lumOff val="5000"/>
                            </a:schemeClr>
                          </a:solidFill>
                        </a:rPr>
                        <a:t> </a:t>
                      </a:r>
                      <a:r>
                        <a:rPr lang="en-US" sz="2000" dirty="0" err="1">
                          <a:solidFill>
                            <a:schemeClr val="tx1">
                              <a:lumMod val="95000"/>
                              <a:lumOff val="5000"/>
                            </a:schemeClr>
                          </a:solidFill>
                        </a:rPr>
                        <a:t>xử</a:t>
                      </a:r>
                      <a:r>
                        <a:rPr lang="en-US" sz="2000" dirty="0">
                          <a:solidFill>
                            <a:schemeClr val="tx1">
                              <a:lumMod val="95000"/>
                              <a:lumOff val="5000"/>
                            </a:schemeClr>
                          </a:solidFill>
                        </a:rPr>
                        <a:t> </a:t>
                      </a:r>
                      <a:r>
                        <a:rPr lang="en-US" sz="2000" dirty="0" err="1">
                          <a:solidFill>
                            <a:schemeClr val="tx1">
                              <a:lumMod val="95000"/>
                              <a:lumOff val="5000"/>
                            </a:schemeClr>
                          </a:solidFill>
                        </a:rPr>
                        <a:t>bình</a:t>
                      </a:r>
                      <a:r>
                        <a:rPr lang="en-US" sz="2000" dirty="0">
                          <a:solidFill>
                            <a:schemeClr val="tx1">
                              <a:lumMod val="95000"/>
                              <a:lumOff val="5000"/>
                            </a:schemeClr>
                          </a:solidFill>
                        </a:rPr>
                        <a:t> </a:t>
                      </a:r>
                      <a:r>
                        <a:rPr lang="en-US" sz="2000" dirty="0" err="1">
                          <a:solidFill>
                            <a:schemeClr val="tx1">
                              <a:lumMod val="95000"/>
                              <a:lumOff val="5000"/>
                            </a:schemeClr>
                          </a:solidFill>
                        </a:rPr>
                        <a:t>đẳng</a:t>
                      </a:r>
                      <a:r>
                        <a:rPr lang="en-US" sz="2000" dirty="0">
                          <a:solidFill>
                            <a:schemeClr val="tx1">
                              <a:lumMod val="95000"/>
                              <a:lumOff val="5000"/>
                            </a:schemeClr>
                          </a:solidFill>
                        </a:rPr>
                        <a:t> </a:t>
                      </a:r>
                      <a:r>
                        <a:rPr lang="en-US" sz="2000" dirty="0" err="1">
                          <a:solidFill>
                            <a:schemeClr val="tx1">
                              <a:lumMod val="95000"/>
                              <a:lumOff val="5000"/>
                            </a:schemeClr>
                          </a:solidFill>
                        </a:rPr>
                        <a:t>về</a:t>
                      </a:r>
                      <a:r>
                        <a:rPr lang="en-US" sz="2000" dirty="0">
                          <a:solidFill>
                            <a:schemeClr val="tx1">
                              <a:lumMod val="95000"/>
                              <a:lumOff val="5000"/>
                            </a:schemeClr>
                          </a:solidFill>
                        </a:rPr>
                        <a:t> </a:t>
                      </a:r>
                      <a:r>
                        <a:rPr lang="en-US" sz="2000" dirty="0" err="1">
                          <a:solidFill>
                            <a:schemeClr val="tx1">
                              <a:lumMod val="95000"/>
                              <a:lumOff val="5000"/>
                            </a:schemeClr>
                          </a:solidFill>
                        </a:rPr>
                        <a:t>cơ</a:t>
                      </a:r>
                      <a:r>
                        <a:rPr lang="en-US" sz="2000" dirty="0">
                          <a:solidFill>
                            <a:schemeClr val="tx1">
                              <a:lumMod val="95000"/>
                              <a:lumOff val="5000"/>
                            </a:schemeClr>
                          </a:solidFill>
                        </a:rPr>
                        <a:t> </a:t>
                      </a:r>
                      <a:r>
                        <a:rPr lang="en-US" sz="2000" dirty="0" err="1">
                          <a:solidFill>
                            <a:schemeClr val="tx1">
                              <a:lumMod val="95000"/>
                              <a:lumOff val="5000"/>
                            </a:schemeClr>
                          </a:solidFill>
                        </a:rPr>
                        <a:t>hội</a:t>
                      </a:r>
                      <a:r>
                        <a:rPr lang="en-US" sz="2000" dirty="0">
                          <a:solidFill>
                            <a:schemeClr val="tx1">
                              <a:lumMod val="95000"/>
                              <a:lumOff val="5000"/>
                            </a:schemeClr>
                          </a:solidFill>
                        </a:rPr>
                        <a:t> </a:t>
                      </a:r>
                      <a:r>
                        <a:rPr lang="en-US" sz="2000" dirty="0" err="1">
                          <a:solidFill>
                            <a:schemeClr val="tx1">
                              <a:lumMod val="95000"/>
                              <a:lumOff val="5000"/>
                            </a:schemeClr>
                          </a:solidFill>
                        </a:rPr>
                        <a:t>học</a:t>
                      </a:r>
                      <a:r>
                        <a:rPr lang="en-US" sz="2000" dirty="0">
                          <a:solidFill>
                            <a:schemeClr val="tx1">
                              <a:lumMod val="95000"/>
                              <a:lumOff val="5000"/>
                            </a:schemeClr>
                          </a:solidFill>
                        </a:rPr>
                        <a:t> </a:t>
                      </a:r>
                      <a:r>
                        <a:rPr lang="en-US" sz="2000" dirty="0" err="1">
                          <a:solidFill>
                            <a:schemeClr val="tx1">
                              <a:lumMod val="95000"/>
                              <a:lumOff val="5000"/>
                            </a:schemeClr>
                          </a:solidFill>
                        </a:rPr>
                        <a:t>tập</a:t>
                      </a:r>
                      <a:r>
                        <a:rPr lang="en-US" sz="2000" dirty="0">
                          <a:solidFill>
                            <a:schemeClr val="tx1">
                              <a:lumMod val="95000"/>
                              <a:lumOff val="5000"/>
                            </a:schemeClr>
                          </a:solidFill>
                        </a:rPr>
                        <a:t> </a:t>
                      </a:r>
                    </a:p>
                    <a:p>
                      <a:pPr>
                        <a:spcAft>
                          <a:spcPts val="0"/>
                        </a:spcAft>
                      </a:pP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4"/>
                  </a:ext>
                </a:extLst>
              </a:tr>
            </a:tbl>
          </a:graphicData>
        </a:graphic>
      </p:graphicFrame>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Date Placeholder 3"/>
          <p:cNvSpPr>
            <a:spLocks noGrp="1"/>
          </p:cNvSpPr>
          <p:nvPr>
            <p:ph type="dt" sz="half" idx="10"/>
          </p:nvPr>
        </p:nvSpPr>
        <p:spPr/>
        <p:txBody>
          <a:bodyPr/>
          <a:lstStyle/>
          <a:p>
            <a:fld id="{0F364925-6389-44B3-80C4-1B0F6405E3EC}" type="datetime1">
              <a:rPr lang="en-US" smtClean="0"/>
              <a:t>28/11/2023</a:t>
            </a:fld>
            <a:endParaRPr lang="en-US"/>
          </a:p>
        </p:txBody>
      </p:sp>
      <p:sp>
        <p:nvSpPr>
          <p:cNvPr id="5" name="Slide Number Placeholder 4"/>
          <p:cNvSpPr>
            <a:spLocks noGrp="1"/>
          </p:cNvSpPr>
          <p:nvPr>
            <p:ph type="sldNum" sz="quarter" idx="12"/>
          </p:nvPr>
        </p:nvSpPr>
        <p:spPr/>
        <p:txBody>
          <a:bodyPr/>
          <a:lstStyle/>
          <a:p>
            <a:fld id="{815AFE77-F998-48EA-9BBC-7D7EF352497F}" type="slidenum">
              <a:rPr lang="en-US" smtClean="0"/>
              <a:pPr/>
              <a:t>10</a:t>
            </a:fld>
            <a:endParaRPr lang="en-US"/>
          </a:p>
        </p:txBody>
      </p:sp>
    </p:spTree>
    <p:extLst>
      <p:ext uri="{BB962C8B-B14F-4D97-AF65-F5344CB8AC3E}">
        <p14:creationId xmlns:p14="http://schemas.microsoft.com/office/powerpoint/2010/main" val="11405866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50818" y="152400"/>
            <a:ext cx="6400800" cy="914400"/>
          </a:xfrm>
          <a:prstGeom prst="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err="1"/>
              <a:t>Câu</a:t>
            </a:r>
            <a:r>
              <a:rPr lang="en-US" sz="2800" dirty="0"/>
              <a:t> </a:t>
            </a:r>
            <a:r>
              <a:rPr lang="en-US" sz="2800" dirty="0" err="1"/>
              <a:t>hỏi</a:t>
            </a:r>
            <a:r>
              <a:rPr lang="en-US" sz="2800" dirty="0"/>
              <a:t> </a:t>
            </a:r>
            <a:r>
              <a:rPr lang="en-US" sz="2800" dirty="0" err="1"/>
              <a:t>thảo</a:t>
            </a:r>
            <a:r>
              <a:rPr lang="en-US" sz="2800" dirty="0"/>
              <a:t> </a:t>
            </a:r>
            <a:r>
              <a:rPr lang="en-US" sz="2800" dirty="0" err="1"/>
              <a:t>luận</a:t>
            </a:r>
            <a:r>
              <a:rPr lang="en-US" sz="2800" dirty="0"/>
              <a:t> </a:t>
            </a:r>
            <a:r>
              <a:rPr lang="en-US" sz="2800" dirty="0" err="1"/>
              <a:t>nhóm</a:t>
            </a:r>
            <a:r>
              <a:rPr lang="en-US" sz="2800" dirty="0"/>
              <a:t> </a:t>
            </a:r>
          </a:p>
        </p:txBody>
      </p:sp>
      <p:sp>
        <p:nvSpPr>
          <p:cNvPr id="3" name="TextBox 2"/>
          <p:cNvSpPr txBox="1"/>
          <p:nvPr/>
        </p:nvSpPr>
        <p:spPr>
          <a:xfrm>
            <a:off x="304800" y="2057400"/>
            <a:ext cx="16764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err="1"/>
              <a:t>Nhóm</a:t>
            </a:r>
            <a:r>
              <a:rPr lang="en-US" dirty="0"/>
              <a:t> 1, 2 </a:t>
            </a:r>
          </a:p>
        </p:txBody>
      </p:sp>
      <p:sp>
        <p:nvSpPr>
          <p:cNvPr id="4" name="Rectangle 3"/>
          <p:cNvSpPr/>
          <p:nvPr/>
        </p:nvSpPr>
        <p:spPr>
          <a:xfrm>
            <a:off x="2667000" y="1447800"/>
            <a:ext cx="6019800" cy="646331"/>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err="1"/>
              <a:t>Tìm</a:t>
            </a:r>
            <a:r>
              <a:rPr lang="en-US" dirty="0"/>
              <a:t> </a:t>
            </a:r>
            <a:r>
              <a:rPr lang="en-US" dirty="0" err="1"/>
              <a:t>hiểu</a:t>
            </a:r>
            <a:r>
              <a:rPr lang="en-US" dirty="0"/>
              <a:t> </a:t>
            </a:r>
            <a:r>
              <a:rPr lang="en-US" dirty="0" err="1"/>
              <a:t>nội</a:t>
            </a:r>
            <a:r>
              <a:rPr lang="en-US" dirty="0"/>
              <a:t> dung </a:t>
            </a:r>
            <a:r>
              <a:rPr lang="en-US" i="1" dirty="0" err="1"/>
              <a:t>về</a:t>
            </a:r>
            <a:r>
              <a:rPr lang="en-US" i="1" dirty="0"/>
              <a:t> </a:t>
            </a:r>
            <a:r>
              <a:rPr lang="en-US" i="1" dirty="0" err="1"/>
              <a:t>quyền</a:t>
            </a:r>
            <a:r>
              <a:rPr lang="en-US" i="1" dirty="0"/>
              <a:t> </a:t>
            </a:r>
            <a:r>
              <a:rPr lang="en-US" i="1" dirty="0" err="1"/>
              <a:t>học</a:t>
            </a:r>
            <a:r>
              <a:rPr lang="en-US" i="1" dirty="0"/>
              <a:t> </a:t>
            </a:r>
            <a:r>
              <a:rPr lang="en-US" i="1" dirty="0" err="1"/>
              <a:t>không</a:t>
            </a:r>
            <a:r>
              <a:rPr lang="en-US" i="1" dirty="0"/>
              <a:t> </a:t>
            </a:r>
            <a:r>
              <a:rPr lang="en-US" i="1" dirty="0" err="1"/>
              <a:t>hạn</a:t>
            </a:r>
            <a:r>
              <a:rPr lang="en-US" i="1" dirty="0"/>
              <a:t> </a:t>
            </a:r>
            <a:r>
              <a:rPr lang="en-US" i="1" dirty="0" err="1"/>
              <a:t>chế</a:t>
            </a:r>
            <a:r>
              <a:rPr lang="en-US" dirty="0"/>
              <a:t>? </a:t>
            </a:r>
            <a:r>
              <a:rPr lang="en-US" dirty="0" err="1"/>
              <a:t>Biểu</a:t>
            </a:r>
            <a:r>
              <a:rPr lang="en-US" dirty="0"/>
              <a:t> </a:t>
            </a:r>
            <a:r>
              <a:rPr lang="en-US" dirty="0" err="1"/>
              <a:t>hiện</a:t>
            </a:r>
            <a:r>
              <a:rPr lang="en-US"/>
              <a:t>? Kể</a:t>
            </a:r>
            <a:r>
              <a:rPr lang="en-US" dirty="0"/>
              <a:t> </a:t>
            </a:r>
            <a:r>
              <a:rPr lang="en-US" dirty="0" err="1"/>
              <a:t>tên</a:t>
            </a:r>
            <a:r>
              <a:rPr lang="en-US" dirty="0"/>
              <a:t> </a:t>
            </a:r>
            <a:r>
              <a:rPr lang="en-US" dirty="0" err="1"/>
              <a:t>các</a:t>
            </a:r>
            <a:r>
              <a:rPr lang="en-US" dirty="0"/>
              <a:t> </a:t>
            </a:r>
            <a:r>
              <a:rPr lang="en-US" dirty="0" err="1"/>
              <a:t>loại</a:t>
            </a:r>
            <a:r>
              <a:rPr lang="en-US" dirty="0"/>
              <a:t> </a:t>
            </a:r>
            <a:r>
              <a:rPr lang="en-US" dirty="0" err="1"/>
              <a:t>hình</a:t>
            </a:r>
            <a:r>
              <a:rPr lang="en-US" dirty="0"/>
              <a:t> </a:t>
            </a:r>
            <a:r>
              <a:rPr lang="en-US" dirty="0" err="1"/>
              <a:t>giáo</a:t>
            </a:r>
            <a:r>
              <a:rPr lang="en-US" dirty="0"/>
              <a:t> </a:t>
            </a:r>
            <a:r>
              <a:rPr lang="en-US" dirty="0" err="1"/>
              <a:t>dục</a:t>
            </a:r>
            <a:r>
              <a:rPr lang="en-US" dirty="0"/>
              <a:t> ở </a:t>
            </a:r>
            <a:r>
              <a:rPr lang="en-US" dirty="0" err="1"/>
              <a:t>nước</a:t>
            </a:r>
            <a:r>
              <a:rPr lang="en-US" dirty="0"/>
              <a:t> </a:t>
            </a:r>
            <a:r>
              <a:rPr lang="en-US" dirty="0" err="1"/>
              <a:t>ta</a:t>
            </a:r>
            <a:r>
              <a:rPr lang="en-US" dirty="0"/>
              <a:t> </a:t>
            </a:r>
            <a:r>
              <a:rPr lang="en-US" dirty="0" err="1"/>
              <a:t>hiện</a:t>
            </a:r>
            <a:r>
              <a:rPr lang="en-US" dirty="0"/>
              <a:t> nay ? </a:t>
            </a:r>
          </a:p>
        </p:txBody>
      </p:sp>
      <p:sp>
        <p:nvSpPr>
          <p:cNvPr id="11" name="Rectangle 10"/>
          <p:cNvSpPr/>
          <p:nvPr/>
        </p:nvSpPr>
        <p:spPr>
          <a:xfrm>
            <a:off x="2667000" y="2286000"/>
            <a:ext cx="6019800" cy="923330"/>
          </a:xfrm>
          <a:prstGeom prst="rect">
            <a:avLst/>
          </a:prstGeom>
        </p:spPr>
        <p:style>
          <a:lnRef idx="1">
            <a:schemeClr val="accent5"/>
          </a:lnRef>
          <a:fillRef idx="2">
            <a:schemeClr val="accent5"/>
          </a:fillRef>
          <a:effectRef idx="1">
            <a:schemeClr val="accent5"/>
          </a:effectRef>
          <a:fontRef idx="minor">
            <a:schemeClr val="dk1"/>
          </a:fontRef>
        </p:style>
        <p:txBody>
          <a:bodyPr wrap="square">
            <a:spAutoFit/>
          </a:bodyPr>
          <a:lstStyle/>
          <a:p>
            <a:r>
              <a:rPr lang="en-US" dirty="0" err="1"/>
              <a:t>Tìm</a:t>
            </a:r>
            <a:r>
              <a:rPr lang="en-US" dirty="0"/>
              <a:t> </a:t>
            </a:r>
            <a:r>
              <a:rPr lang="en-US" dirty="0" err="1"/>
              <a:t>hiểu</a:t>
            </a:r>
            <a:r>
              <a:rPr lang="en-US" dirty="0"/>
              <a:t> </a:t>
            </a:r>
            <a:r>
              <a:rPr lang="en-US" dirty="0" err="1"/>
              <a:t>về</a:t>
            </a:r>
            <a:r>
              <a:rPr lang="en-US" dirty="0"/>
              <a:t> </a:t>
            </a:r>
            <a:r>
              <a:rPr lang="en-US" dirty="0" err="1"/>
              <a:t>nội</a:t>
            </a:r>
            <a:r>
              <a:rPr lang="en-US" dirty="0"/>
              <a:t> dung </a:t>
            </a:r>
            <a:r>
              <a:rPr lang="en-US" i="1" dirty="0" err="1"/>
              <a:t>công</a:t>
            </a:r>
            <a:r>
              <a:rPr lang="en-US" i="1" dirty="0"/>
              <a:t> </a:t>
            </a:r>
            <a:r>
              <a:rPr lang="en-US" i="1" dirty="0" err="1"/>
              <a:t>dân</a:t>
            </a:r>
            <a:r>
              <a:rPr lang="en-US" i="1" dirty="0"/>
              <a:t> </a:t>
            </a:r>
            <a:r>
              <a:rPr lang="en-US" i="1" dirty="0" err="1"/>
              <a:t>có</a:t>
            </a:r>
            <a:r>
              <a:rPr lang="en-US" i="1" dirty="0"/>
              <a:t> </a:t>
            </a:r>
            <a:r>
              <a:rPr lang="en-US" i="1" dirty="0" err="1"/>
              <a:t>thể</a:t>
            </a:r>
            <a:r>
              <a:rPr lang="en-US" i="1" dirty="0"/>
              <a:t> </a:t>
            </a:r>
            <a:r>
              <a:rPr lang="en-US" i="1" dirty="0" err="1"/>
              <a:t>học</a:t>
            </a:r>
            <a:r>
              <a:rPr lang="en-US" i="1" dirty="0"/>
              <a:t> </a:t>
            </a:r>
            <a:r>
              <a:rPr lang="en-US" i="1" dirty="0" err="1"/>
              <a:t>bất</a:t>
            </a:r>
            <a:r>
              <a:rPr lang="en-US" i="1" dirty="0"/>
              <a:t> </a:t>
            </a:r>
            <a:r>
              <a:rPr lang="en-US" i="1" dirty="0" err="1"/>
              <a:t>cứ</a:t>
            </a:r>
            <a:r>
              <a:rPr lang="en-US" i="1" dirty="0"/>
              <a:t> </a:t>
            </a:r>
            <a:r>
              <a:rPr lang="en-US" i="1" dirty="0" err="1"/>
              <a:t>ngành</a:t>
            </a:r>
            <a:r>
              <a:rPr lang="en-US" i="1" dirty="0"/>
              <a:t> </a:t>
            </a:r>
            <a:r>
              <a:rPr lang="en-US" i="1" dirty="0" err="1"/>
              <a:t>nghề</a:t>
            </a:r>
            <a:r>
              <a:rPr lang="en-US" i="1" dirty="0"/>
              <a:t> </a:t>
            </a:r>
            <a:r>
              <a:rPr lang="en-US" i="1" dirty="0" err="1"/>
              <a:t>nào</a:t>
            </a:r>
            <a:r>
              <a:rPr lang="en-US" i="1" dirty="0"/>
              <a:t> </a:t>
            </a:r>
            <a:r>
              <a:rPr lang="en-US" dirty="0"/>
              <a:t>? </a:t>
            </a:r>
            <a:r>
              <a:rPr lang="en-US" dirty="0" err="1"/>
              <a:t>Biểu</a:t>
            </a:r>
            <a:r>
              <a:rPr lang="en-US" dirty="0"/>
              <a:t> </a:t>
            </a:r>
            <a:r>
              <a:rPr lang="en-US" dirty="0" err="1"/>
              <a:t>hiện</a:t>
            </a:r>
            <a:r>
              <a:rPr lang="en-US" dirty="0"/>
              <a:t>? </a:t>
            </a:r>
            <a:r>
              <a:rPr lang="en-US" dirty="0" err="1"/>
              <a:t>Kể</a:t>
            </a:r>
            <a:r>
              <a:rPr lang="en-US" dirty="0"/>
              <a:t> </a:t>
            </a:r>
            <a:r>
              <a:rPr lang="en-US" dirty="0" err="1"/>
              <a:t>tên</a:t>
            </a:r>
            <a:r>
              <a:rPr lang="en-US" dirty="0"/>
              <a:t> </a:t>
            </a:r>
            <a:r>
              <a:rPr lang="en-US" dirty="0" err="1"/>
              <a:t>một</a:t>
            </a:r>
            <a:r>
              <a:rPr lang="en-US" dirty="0"/>
              <a:t> </a:t>
            </a:r>
            <a:r>
              <a:rPr lang="en-US" dirty="0" err="1"/>
              <a:t>số</a:t>
            </a:r>
            <a:r>
              <a:rPr lang="en-US" dirty="0"/>
              <a:t> </a:t>
            </a:r>
            <a:r>
              <a:rPr lang="en-US" dirty="0" err="1"/>
              <a:t>nghành</a:t>
            </a:r>
            <a:r>
              <a:rPr lang="en-US" dirty="0"/>
              <a:t> </a:t>
            </a:r>
            <a:r>
              <a:rPr lang="en-US" dirty="0" err="1"/>
              <a:t>nghề</a:t>
            </a:r>
            <a:r>
              <a:rPr lang="en-US" dirty="0"/>
              <a:t> </a:t>
            </a:r>
            <a:r>
              <a:rPr lang="en-US" dirty="0" err="1"/>
              <a:t>được</a:t>
            </a:r>
            <a:r>
              <a:rPr lang="en-US" dirty="0"/>
              <a:t> </a:t>
            </a:r>
            <a:r>
              <a:rPr lang="en-US" dirty="0" err="1"/>
              <a:t>đào</a:t>
            </a:r>
            <a:r>
              <a:rPr lang="en-US" dirty="0"/>
              <a:t> </a:t>
            </a:r>
            <a:r>
              <a:rPr lang="en-US" dirty="0" err="1"/>
              <a:t>tạo</a:t>
            </a:r>
            <a:r>
              <a:rPr lang="en-US" dirty="0"/>
              <a:t> ở </a:t>
            </a:r>
            <a:r>
              <a:rPr lang="en-US" dirty="0" err="1"/>
              <a:t>nước</a:t>
            </a:r>
            <a:r>
              <a:rPr lang="en-US" dirty="0"/>
              <a:t> </a:t>
            </a:r>
            <a:r>
              <a:rPr lang="en-US" dirty="0" err="1"/>
              <a:t>ta</a:t>
            </a:r>
            <a:r>
              <a:rPr lang="en-US" dirty="0"/>
              <a:t>.</a:t>
            </a:r>
          </a:p>
        </p:txBody>
      </p:sp>
      <p:sp>
        <p:nvSpPr>
          <p:cNvPr id="13" name="Right Arrow 12"/>
          <p:cNvSpPr/>
          <p:nvPr/>
        </p:nvSpPr>
        <p:spPr>
          <a:xfrm rot="20038948" flipV="1">
            <a:off x="2020896" y="1910369"/>
            <a:ext cx="693638" cy="1429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ight Arrow 14"/>
          <p:cNvSpPr/>
          <p:nvPr/>
        </p:nvSpPr>
        <p:spPr>
          <a:xfrm rot="1707567">
            <a:off x="2005479" y="2392064"/>
            <a:ext cx="674365" cy="20270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304800" y="4278868"/>
            <a:ext cx="1676400" cy="369332"/>
          </a:xfrm>
          <a:prstGeom prst="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n-US" dirty="0" err="1"/>
              <a:t>Nhóm</a:t>
            </a:r>
            <a:r>
              <a:rPr lang="en-US" dirty="0"/>
              <a:t> 3,4 </a:t>
            </a:r>
          </a:p>
        </p:txBody>
      </p:sp>
      <p:sp>
        <p:nvSpPr>
          <p:cNvPr id="17" name="Right Arrow 16"/>
          <p:cNvSpPr/>
          <p:nvPr/>
        </p:nvSpPr>
        <p:spPr>
          <a:xfrm rot="20038948" flipV="1">
            <a:off x="1977414" y="4207929"/>
            <a:ext cx="693638" cy="14298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rot="1707567">
            <a:off x="1972764" y="4629484"/>
            <a:ext cx="795600" cy="22366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2667000" y="3352800"/>
            <a:ext cx="6019800" cy="923330"/>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err="1"/>
              <a:t>Tìm</a:t>
            </a:r>
            <a:r>
              <a:rPr lang="en-US" dirty="0"/>
              <a:t> </a:t>
            </a:r>
            <a:r>
              <a:rPr lang="en-US" dirty="0" err="1"/>
              <a:t>hiểu</a:t>
            </a:r>
            <a:r>
              <a:rPr lang="en-US" dirty="0"/>
              <a:t> </a:t>
            </a:r>
            <a:r>
              <a:rPr lang="en-US" dirty="0" err="1"/>
              <a:t>về</a:t>
            </a:r>
            <a:r>
              <a:rPr lang="en-US" dirty="0"/>
              <a:t> </a:t>
            </a:r>
            <a:r>
              <a:rPr lang="en-US" dirty="0" err="1"/>
              <a:t>nội</a:t>
            </a:r>
            <a:r>
              <a:rPr lang="en-US" dirty="0"/>
              <a:t> dung </a:t>
            </a:r>
            <a:r>
              <a:rPr lang="en-US" dirty="0" err="1"/>
              <a:t>công</a:t>
            </a:r>
            <a:r>
              <a:rPr lang="en-US" dirty="0"/>
              <a:t> </a:t>
            </a:r>
            <a:r>
              <a:rPr lang="en-US" dirty="0" err="1"/>
              <a:t>dân</a:t>
            </a:r>
            <a:r>
              <a:rPr lang="en-US" dirty="0"/>
              <a:t> </a:t>
            </a:r>
            <a:r>
              <a:rPr lang="en-US" dirty="0" err="1"/>
              <a:t>có</a:t>
            </a:r>
            <a:r>
              <a:rPr lang="en-US" dirty="0"/>
              <a:t> </a:t>
            </a:r>
            <a:r>
              <a:rPr lang="en-US" dirty="0" err="1"/>
              <a:t>quyền</a:t>
            </a:r>
            <a:r>
              <a:rPr lang="en-US" dirty="0"/>
              <a:t> </a:t>
            </a:r>
            <a:r>
              <a:rPr lang="en-US" dirty="0" err="1"/>
              <a:t>học</a:t>
            </a:r>
            <a:r>
              <a:rPr lang="en-US" dirty="0"/>
              <a:t> </a:t>
            </a:r>
            <a:r>
              <a:rPr lang="en-US" dirty="0" err="1"/>
              <a:t>thường</a:t>
            </a:r>
            <a:r>
              <a:rPr lang="en-US" dirty="0"/>
              <a:t> </a:t>
            </a:r>
            <a:r>
              <a:rPr lang="en-US" dirty="0" err="1"/>
              <a:t>xuyên</a:t>
            </a:r>
            <a:r>
              <a:rPr lang="en-US" dirty="0"/>
              <a:t>, </a:t>
            </a:r>
            <a:r>
              <a:rPr lang="en-US" dirty="0" err="1"/>
              <a:t>học</a:t>
            </a:r>
            <a:r>
              <a:rPr lang="en-US" dirty="0"/>
              <a:t> </a:t>
            </a:r>
            <a:r>
              <a:rPr lang="en-US" dirty="0" err="1"/>
              <a:t>suốt</a:t>
            </a:r>
            <a:r>
              <a:rPr lang="en-US" dirty="0"/>
              <a:t> </a:t>
            </a:r>
            <a:r>
              <a:rPr lang="en-US" dirty="0" err="1"/>
              <a:t>đời</a:t>
            </a:r>
            <a:r>
              <a:rPr lang="en-US" dirty="0"/>
              <a:t>? </a:t>
            </a:r>
            <a:r>
              <a:rPr lang="en-US" dirty="0" err="1"/>
              <a:t>Biểu</a:t>
            </a:r>
            <a:r>
              <a:rPr lang="en-US" dirty="0"/>
              <a:t> </a:t>
            </a:r>
            <a:r>
              <a:rPr lang="en-US" dirty="0" err="1"/>
              <a:t>hiện</a:t>
            </a:r>
            <a:r>
              <a:rPr lang="en-US" dirty="0"/>
              <a:t>? </a:t>
            </a:r>
            <a:r>
              <a:rPr lang="en-US" dirty="0" err="1"/>
              <a:t>Kể</a:t>
            </a:r>
            <a:r>
              <a:rPr lang="en-US" dirty="0"/>
              <a:t> </a:t>
            </a:r>
            <a:r>
              <a:rPr lang="en-US" dirty="0" err="1"/>
              <a:t>tên</a:t>
            </a:r>
            <a:r>
              <a:rPr lang="en-US" dirty="0"/>
              <a:t> </a:t>
            </a:r>
            <a:r>
              <a:rPr lang="en-US" dirty="0" err="1"/>
              <a:t>một</a:t>
            </a:r>
            <a:r>
              <a:rPr lang="en-US" dirty="0"/>
              <a:t> </a:t>
            </a:r>
            <a:r>
              <a:rPr lang="en-US" dirty="0" err="1"/>
              <a:t>số</a:t>
            </a:r>
            <a:r>
              <a:rPr lang="en-US" dirty="0"/>
              <a:t> </a:t>
            </a:r>
            <a:r>
              <a:rPr lang="en-US" dirty="0" err="1"/>
              <a:t>hình</a:t>
            </a:r>
            <a:r>
              <a:rPr lang="en-US" dirty="0"/>
              <a:t> </a:t>
            </a:r>
            <a:r>
              <a:rPr lang="en-US" dirty="0" err="1"/>
              <a:t>thức</a:t>
            </a:r>
            <a:r>
              <a:rPr lang="en-US" dirty="0"/>
              <a:t> </a:t>
            </a:r>
            <a:r>
              <a:rPr lang="en-US" dirty="0" err="1"/>
              <a:t>và</a:t>
            </a:r>
            <a:r>
              <a:rPr lang="en-US" dirty="0"/>
              <a:t> </a:t>
            </a:r>
            <a:r>
              <a:rPr lang="en-US" dirty="0" err="1"/>
              <a:t>loại</a:t>
            </a:r>
            <a:r>
              <a:rPr lang="en-US" dirty="0"/>
              <a:t> </a:t>
            </a:r>
            <a:r>
              <a:rPr lang="en-US" dirty="0" err="1"/>
              <a:t>hình</a:t>
            </a:r>
            <a:r>
              <a:rPr lang="en-US" dirty="0"/>
              <a:t> </a:t>
            </a:r>
            <a:r>
              <a:rPr lang="en-US" dirty="0" err="1"/>
              <a:t>được</a:t>
            </a:r>
            <a:r>
              <a:rPr lang="en-US" dirty="0"/>
              <a:t> </a:t>
            </a:r>
            <a:r>
              <a:rPr lang="en-US" dirty="0" err="1"/>
              <a:t>đào</a:t>
            </a:r>
            <a:r>
              <a:rPr lang="en-US" dirty="0"/>
              <a:t> </a:t>
            </a:r>
            <a:r>
              <a:rPr lang="en-US" dirty="0" err="1"/>
              <a:t>tạo</a:t>
            </a:r>
            <a:r>
              <a:rPr lang="en-US" dirty="0"/>
              <a:t> ở </a:t>
            </a:r>
            <a:r>
              <a:rPr lang="en-US" dirty="0" err="1"/>
              <a:t>nước</a:t>
            </a:r>
            <a:r>
              <a:rPr lang="en-US" dirty="0"/>
              <a:t> </a:t>
            </a:r>
            <a:r>
              <a:rPr lang="en-US" dirty="0" err="1"/>
              <a:t>ta</a:t>
            </a:r>
            <a:r>
              <a:rPr lang="en-US" dirty="0"/>
              <a:t> . </a:t>
            </a:r>
          </a:p>
        </p:txBody>
      </p:sp>
      <p:sp>
        <p:nvSpPr>
          <p:cNvPr id="20" name="Rectangle 19"/>
          <p:cNvSpPr/>
          <p:nvPr/>
        </p:nvSpPr>
        <p:spPr>
          <a:xfrm>
            <a:off x="2667000" y="4419600"/>
            <a:ext cx="5943600" cy="1200329"/>
          </a:xfrm>
          <a:prstGeom prst="rect">
            <a:avLst/>
          </a:prstGeom>
        </p:spPr>
        <p:style>
          <a:lnRef idx="1">
            <a:schemeClr val="accent4"/>
          </a:lnRef>
          <a:fillRef idx="2">
            <a:schemeClr val="accent4"/>
          </a:fillRef>
          <a:effectRef idx="1">
            <a:schemeClr val="accent4"/>
          </a:effectRef>
          <a:fontRef idx="minor">
            <a:schemeClr val="dk1"/>
          </a:fontRef>
        </p:style>
        <p:txBody>
          <a:bodyPr wrap="square">
            <a:spAutoFit/>
          </a:bodyPr>
          <a:lstStyle/>
          <a:p>
            <a:r>
              <a:rPr lang="en-US" dirty="0" err="1"/>
              <a:t>Tìm</a:t>
            </a:r>
            <a:r>
              <a:rPr lang="en-US" dirty="0"/>
              <a:t> </a:t>
            </a:r>
            <a:r>
              <a:rPr lang="en-US" dirty="0" err="1"/>
              <a:t>hiểu</a:t>
            </a:r>
            <a:r>
              <a:rPr lang="en-US" dirty="0"/>
              <a:t> </a:t>
            </a:r>
            <a:r>
              <a:rPr lang="en-US" dirty="0" err="1"/>
              <a:t>nội</a:t>
            </a:r>
            <a:r>
              <a:rPr lang="en-US" dirty="0"/>
              <a:t> dung  </a:t>
            </a:r>
            <a:r>
              <a:rPr lang="en-US" dirty="0" err="1"/>
              <a:t>mọi</a:t>
            </a:r>
            <a:r>
              <a:rPr lang="en-US" dirty="0"/>
              <a:t> </a:t>
            </a:r>
            <a:r>
              <a:rPr lang="en-US" dirty="0" err="1"/>
              <a:t>công</a:t>
            </a:r>
            <a:r>
              <a:rPr lang="en-US" dirty="0"/>
              <a:t> </a:t>
            </a:r>
            <a:r>
              <a:rPr lang="en-US" dirty="0" err="1"/>
              <a:t>dân</a:t>
            </a:r>
            <a:r>
              <a:rPr lang="en-US" dirty="0"/>
              <a:t> </a:t>
            </a:r>
            <a:r>
              <a:rPr lang="en-US" dirty="0" err="1"/>
              <a:t>được</a:t>
            </a:r>
            <a:r>
              <a:rPr lang="en-US" dirty="0"/>
              <a:t> </a:t>
            </a:r>
            <a:r>
              <a:rPr lang="en-US" dirty="0" err="1"/>
              <a:t>đối</a:t>
            </a:r>
            <a:r>
              <a:rPr lang="en-US" dirty="0"/>
              <a:t> </a:t>
            </a:r>
            <a:r>
              <a:rPr lang="en-US" dirty="0" err="1"/>
              <a:t>xử</a:t>
            </a:r>
            <a:r>
              <a:rPr lang="en-US" dirty="0"/>
              <a:t>  </a:t>
            </a:r>
            <a:r>
              <a:rPr lang="en-US" dirty="0" err="1"/>
              <a:t>bình</a:t>
            </a:r>
            <a:r>
              <a:rPr lang="en-US" dirty="0"/>
              <a:t> </a:t>
            </a:r>
            <a:r>
              <a:rPr lang="en-US" dirty="0" err="1"/>
              <a:t>đẳng</a:t>
            </a:r>
            <a:r>
              <a:rPr lang="en-US" dirty="0"/>
              <a:t> </a:t>
            </a:r>
            <a:r>
              <a:rPr lang="en-US" dirty="0" err="1"/>
              <a:t>về</a:t>
            </a:r>
            <a:r>
              <a:rPr lang="en-US" dirty="0"/>
              <a:t> </a:t>
            </a:r>
            <a:r>
              <a:rPr lang="en-US" dirty="0" err="1"/>
              <a:t>cơ</a:t>
            </a:r>
            <a:r>
              <a:rPr lang="en-US" dirty="0"/>
              <a:t> </a:t>
            </a:r>
            <a:r>
              <a:rPr lang="en-US" dirty="0" err="1"/>
              <a:t>hội</a:t>
            </a:r>
            <a:r>
              <a:rPr lang="en-US" dirty="0"/>
              <a:t> </a:t>
            </a:r>
            <a:r>
              <a:rPr lang="en-US" dirty="0" err="1"/>
              <a:t>học</a:t>
            </a:r>
            <a:r>
              <a:rPr lang="en-US" dirty="0"/>
              <a:t> </a:t>
            </a:r>
            <a:r>
              <a:rPr lang="en-US" dirty="0" err="1"/>
              <a:t>tập</a:t>
            </a:r>
            <a:r>
              <a:rPr lang="en-US" dirty="0"/>
              <a:t>? </a:t>
            </a:r>
            <a:r>
              <a:rPr lang="en-US" dirty="0" err="1"/>
              <a:t>Biểu</a:t>
            </a:r>
            <a:r>
              <a:rPr lang="en-US" dirty="0"/>
              <a:t> </a:t>
            </a:r>
            <a:r>
              <a:rPr lang="en-US" dirty="0" err="1"/>
              <a:t>hiện</a:t>
            </a:r>
            <a:r>
              <a:rPr lang="en-US" dirty="0"/>
              <a:t>? </a:t>
            </a:r>
            <a:r>
              <a:rPr lang="en-US" dirty="0" err="1"/>
              <a:t>Em</a:t>
            </a:r>
            <a:r>
              <a:rPr lang="en-US" dirty="0"/>
              <a:t> </a:t>
            </a:r>
            <a:r>
              <a:rPr lang="en-US" dirty="0" err="1"/>
              <a:t>hãy</a:t>
            </a:r>
            <a:r>
              <a:rPr lang="en-US" dirty="0"/>
              <a:t> </a:t>
            </a:r>
            <a:r>
              <a:rPr lang="en-US" dirty="0" err="1"/>
              <a:t>kể</a:t>
            </a:r>
            <a:r>
              <a:rPr lang="en-US" dirty="0"/>
              <a:t> </a:t>
            </a:r>
            <a:r>
              <a:rPr lang="en-US" dirty="0" err="1"/>
              <a:t>tên</a:t>
            </a:r>
            <a:r>
              <a:rPr lang="en-US" dirty="0"/>
              <a:t> 1 </a:t>
            </a:r>
            <a:r>
              <a:rPr lang="en-US" dirty="0" err="1"/>
              <a:t>số</a:t>
            </a:r>
            <a:r>
              <a:rPr lang="en-US" dirty="0"/>
              <a:t> </a:t>
            </a:r>
            <a:r>
              <a:rPr lang="en-US" dirty="0" err="1"/>
              <a:t>chính</a:t>
            </a:r>
            <a:r>
              <a:rPr lang="en-US" dirty="0"/>
              <a:t> </a:t>
            </a:r>
            <a:r>
              <a:rPr lang="en-US" dirty="0" err="1"/>
              <a:t>sách</a:t>
            </a:r>
            <a:r>
              <a:rPr lang="en-US" dirty="0"/>
              <a:t>  </a:t>
            </a:r>
            <a:r>
              <a:rPr lang="en-US" dirty="0" err="1"/>
              <a:t>của</a:t>
            </a:r>
            <a:r>
              <a:rPr lang="en-US" dirty="0"/>
              <a:t> </a:t>
            </a:r>
            <a:r>
              <a:rPr lang="en-US" dirty="0" err="1"/>
              <a:t>nhà</a:t>
            </a:r>
            <a:r>
              <a:rPr lang="en-US" dirty="0"/>
              <a:t> </a:t>
            </a:r>
            <a:r>
              <a:rPr lang="en-US" dirty="0" err="1"/>
              <a:t>nước</a:t>
            </a:r>
            <a:r>
              <a:rPr lang="en-US" dirty="0"/>
              <a:t> </a:t>
            </a:r>
            <a:r>
              <a:rPr lang="en-US" dirty="0" err="1"/>
              <a:t>nhằm</a:t>
            </a:r>
            <a:r>
              <a:rPr lang="en-US" dirty="0"/>
              <a:t> </a:t>
            </a:r>
            <a:r>
              <a:rPr lang="en-US" dirty="0" err="1"/>
              <a:t>tạo</a:t>
            </a:r>
            <a:r>
              <a:rPr lang="en-US" dirty="0"/>
              <a:t> </a:t>
            </a:r>
            <a:r>
              <a:rPr lang="en-US" dirty="0" err="1"/>
              <a:t>điều</a:t>
            </a:r>
            <a:r>
              <a:rPr lang="en-US" dirty="0"/>
              <a:t> </a:t>
            </a:r>
            <a:r>
              <a:rPr lang="en-US" dirty="0" err="1"/>
              <a:t>kiện</a:t>
            </a:r>
            <a:r>
              <a:rPr lang="en-US" dirty="0"/>
              <a:t> </a:t>
            </a:r>
            <a:r>
              <a:rPr lang="en-US" dirty="0" err="1"/>
              <a:t>cho</a:t>
            </a:r>
            <a:r>
              <a:rPr lang="en-US" dirty="0"/>
              <a:t> </a:t>
            </a:r>
            <a:r>
              <a:rPr lang="en-US" dirty="0" err="1"/>
              <a:t>các</a:t>
            </a:r>
            <a:r>
              <a:rPr lang="en-US" dirty="0"/>
              <a:t> </a:t>
            </a:r>
            <a:r>
              <a:rPr lang="en-US" dirty="0" err="1"/>
              <a:t>em</a:t>
            </a:r>
            <a:r>
              <a:rPr lang="en-US" dirty="0"/>
              <a:t> </a:t>
            </a:r>
            <a:r>
              <a:rPr lang="en-US" dirty="0" err="1"/>
              <a:t>có</a:t>
            </a:r>
            <a:r>
              <a:rPr lang="en-US" dirty="0"/>
              <a:t> </a:t>
            </a:r>
            <a:r>
              <a:rPr lang="en-US" dirty="0" err="1"/>
              <a:t>cơ</a:t>
            </a:r>
            <a:r>
              <a:rPr lang="en-US" dirty="0"/>
              <a:t> </a:t>
            </a:r>
            <a:r>
              <a:rPr lang="en-US" dirty="0" err="1"/>
              <a:t>hội</a:t>
            </a:r>
            <a:r>
              <a:rPr lang="en-US" dirty="0"/>
              <a:t> </a:t>
            </a:r>
            <a:r>
              <a:rPr lang="en-US" dirty="0" err="1"/>
              <a:t>học</a:t>
            </a:r>
            <a:r>
              <a:rPr lang="en-US" dirty="0"/>
              <a:t> </a:t>
            </a:r>
            <a:r>
              <a:rPr lang="en-US" dirty="0" err="1"/>
              <a:t>tập</a:t>
            </a:r>
            <a:r>
              <a:rPr lang="en-US" dirty="0"/>
              <a:t> </a:t>
            </a:r>
            <a:r>
              <a:rPr lang="en-US" dirty="0" err="1"/>
              <a:t>bình</a:t>
            </a:r>
            <a:r>
              <a:rPr lang="en-US" dirty="0"/>
              <a:t> </a:t>
            </a:r>
            <a:r>
              <a:rPr lang="en-US" dirty="0" err="1"/>
              <a:t>đẳng</a:t>
            </a:r>
            <a:r>
              <a:rPr lang="en-US" dirty="0"/>
              <a:t> </a:t>
            </a:r>
          </a:p>
        </p:txBody>
      </p:sp>
      <p:sp>
        <p:nvSpPr>
          <p:cNvPr id="14" name="Date Placeholder 13"/>
          <p:cNvSpPr>
            <a:spLocks noGrp="1"/>
          </p:cNvSpPr>
          <p:nvPr>
            <p:ph type="dt" sz="half" idx="10"/>
          </p:nvPr>
        </p:nvSpPr>
        <p:spPr/>
        <p:txBody>
          <a:bodyPr/>
          <a:lstStyle/>
          <a:p>
            <a:fld id="{02BA314A-B104-4F59-B17E-624039771A2E}" type="datetime1">
              <a:rPr lang="en-US" smtClean="0"/>
              <a:t>28/11/2023</a:t>
            </a:fld>
            <a:endParaRPr lang="en-US"/>
          </a:p>
        </p:txBody>
      </p:sp>
      <p:sp>
        <p:nvSpPr>
          <p:cNvPr id="21" name="Slide Number Placeholder 20"/>
          <p:cNvSpPr>
            <a:spLocks noGrp="1"/>
          </p:cNvSpPr>
          <p:nvPr>
            <p:ph type="sldNum" sz="quarter" idx="12"/>
          </p:nvPr>
        </p:nvSpPr>
        <p:spPr/>
        <p:txBody>
          <a:bodyPr/>
          <a:lstStyle/>
          <a:p>
            <a:fld id="{815AFE77-F998-48EA-9BBC-7D7EF352497F}" type="slidenum">
              <a:rPr lang="en-US" smtClean="0"/>
              <a:pPr/>
              <a:t>11</a:t>
            </a:fld>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08353136"/>
              </p:ext>
            </p:extLst>
          </p:nvPr>
        </p:nvGraphicFramePr>
        <p:xfrm>
          <a:off x="152401" y="152400"/>
          <a:ext cx="8839198" cy="6484878"/>
        </p:xfrm>
        <a:graphic>
          <a:graphicData uri="http://schemas.openxmlformats.org/drawingml/2006/table">
            <a:tbl>
              <a:tblPr firstRow="1" firstCol="1" lastRow="1" lastCol="1" bandRow="1" bandCol="1">
                <a:tableStyleId>{5C22544A-7EE6-4342-B048-85BDC9FD1C3A}</a:tableStyleId>
              </a:tblPr>
              <a:tblGrid>
                <a:gridCol w="2879043">
                  <a:extLst>
                    <a:ext uri="{9D8B030D-6E8A-4147-A177-3AD203B41FA5}">
                      <a16:colId xmlns:a16="http://schemas.microsoft.com/office/drawing/2014/main" val="20000"/>
                    </a:ext>
                  </a:extLst>
                </a:gridCol>
                <a:gridCol w="3193000">
                  <a:extLst>
                    <a:ext uri="{9D8B030D-6E8A-4147-A177-3AD203B41FA5}">
                      <a16:colId xmlns:a16="http://schemas.microsoft.com/office/drawing/2014/main" val="20001"/>
                    </a:ext>
                  </a:extLst>
                </a:gridCol>
                <a:gridCol w="2767155">
                  <a:extLst>
                    <a:ext uri="{9D8B030D-6E8A-4147-A177-3AD203B41FA5}">
                      <a16:colId xmlns:a16="http://schemas.microsoft.com/office/drawing/2014/main" val="20002"/>
                    </a:ext>
                  </a:extLst>
                </a:gridCol>
              </a:tblGrid>
              <a:tr h="210837">
                <a:tc>
                  <a:txBody>
                    <a:bodyPr/>
                    <a:lstStyle/>
                    <a:p>
                      <a:pPr algn="ctr">
                        <a:spcAft>
                          <a:spcPts val="0"/>
                        </a:spcAft>
                      </a:pPr>
                      <a:r>
                        <a:rPr lang="nl-NL" sz="2000" dirty="0">
                          <a:solidFill>
                            <a:schemeClr val="tx1"/>
                          </a:solidFill>
                          <a:effectLst/>
                          <a:latin typeface="Arial" pitchFamily="34" charset="0"/>
                          <a:cs typeface="Arial" pitchFamily="34" charset="0"/>
                        </a:rPr>
                        <a:t>Nội dung</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lgn="ctr">
                        <a:spcAft>
                          <a:spcPts val="0"/>
                        </a:spcAft>
                      </a:pPr>
                      <a:r>
                        <a:rPr lang="nl-NL" sz="2000">
                          <a:solidFill>
                            <a:schemeClr val="tx1"/>
                          </a:solidFill>
                          <a:effectLst/>
                          <a:latin typeface="Arial" pitchFamily="34" charset="0"/>
                          <a:cs typeface="Arial" pitchFamily="34" charset="0"/>
                        </a:rPr>
                        <a:t>Biểu hiện</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lgn="ctr">
                        <a:spcAft>
                          <a:spcPts val="0"/>
                        </a:spcAft>
                      </a:pPr>
                      <a:r>
                        <a:rPr lang="nl-NL" sz="2000">
                          <a:solidFill>
                            <a:schemeClr val="tx1"/>
                          </a:solidFill>
                          <a:effectLst/>
                          <a:latin typeface="Arial" pitchFamily="34" charset="0"/>
                          <a:cs typeface="Arial" pitchFamily="34" charset="0"/>
                        </a:rPr>
                        <a:t>Ví dụ</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0"/>
                  </a:ext>
                </a:extLst>
              </a:tr>
              <a:tr h="1144817">
                <a:tc>
                  <a:txBody>
                    <a:bodyPr/>
                    <a:lstStyle/>
                    <a:p>
                      <a:pPr>
                        <a:spcAft>
                          <a:spcPts val="0"/>
                        </a:spcAft>
                      </a:pPr>
                      <a:r>
                        <a:rPr lang="nl-NL" sz="2000" dirty="0">
                          <a:solidFill>
                            <a:schemeClr val="tx1"/>
                          </a:solidFill>
                          <a:effectLst/>
                          <a:latin typeface="Arial" pitchFamily="34" charset="0"/>
                          <a:cs typeface="Arial" pitchFamily="34" charset="0"/>
                        </a:rPr>
                        <a:t> </a:t>
                      </a:r>
                      <a:endParaRPr lang="en-US" sz="2000" dirty="0">
                        <a:solidFill>
                          <a:schemeClr val="tx1"/>
                        </a:solidFill>
                        <a:effectLst/>
                        <a:latin typeface="Arial" pitchFamily="34" charset="0"/>
                        <a:cs typeface="Arial" pitchFamily="34" charset="0"/>
                      </a:endParaRPr>
                    </a:p>
                    <a:p>
                      <a:pPr>
                        <a:spcAft>
                          <a:spcPts val="0"/>
                        </a:spcAft>
                      </a:pPr>
                      <a:r>
                        <a:rPr lang="nl-NL" sz="2000" dirty="0">
                          <a:solidFill>
                            <a:schemeClr val="tx1"/>
                          </a:solidFill>
                          <a:effectLst/>
                          <a:latin typeface="Arial" pitchFamily="34" charset="0"/>
                          <a:cs typeface="Arial" pitchFamily="34" charset="0"/>
                        </a:rPr>
                        <a:t>Mọi</a:t>
                      </a:r>
                      <a:r>
                        <a:rPr lang="nl-NL" sz="2000" baseline="0" dirty="0">
                          <a:solidFill>
                            <a:schemeClr val="tx1"/>
                          </a:solidFill>
                          <a:effectLst/>
                          <a:latin typeface="Arial" pitchFamily="34" charset="0"/>
                          <a:cs typeface="Arial" pitchFamily="34" charset="0"/>
                        </a:rPr>
                        <a:t> công dân đều có q</a:t>
                      </a:r>
                      <a:r>
                        <a:rPr lang="nl-NL" sz="2000" dirty="0">
                          <a:solidFill>
                            <a:schemeClr val="tx1"/>
                          </a:solidFill>
                          <a:effectLst/>
                          <a:latin typeface="Arial" pitchFamily="34" charset="0"/>
                          <a:cs typeface="Arial" pitchFamily="34" charset="0"/>
                        </a:rPr>
                        <a:t>uyền học tập không hạn chế</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b="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1"/>
                  </a:ext>
                </a:extLst>
              </a:tr>
              <a:tr h="1144817">
                <a:tc>
                  <a:txBody>
                    <a:bodyPr/>
                    <a:lstStyle/>
                    <a:p>
                      <a:pPr>
                        <a:spcAft>
                          <a:spcPts val="0"/>
                        </a:spcAft>
                      </a:pP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b="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2"/>
                  </a:ext>
                </a:extLst>
              </a:tr>
              <a:tr h="1526425">
                <a:tc>
                  <a:txBody>
                    <a:bodyPr/>
                    <a:lstStyle/>
                    <a:p>
                      <a:pPr>
                        <a:spcAft>
                          <a:spcPts val="0"/>
                        </a:spcAft>
                      </a:pP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3"/>
                  </a:ext>
                </a:extLst>
              </a:tr>
              <a:tr h="2289636">
                <a:tc>
                  <a:txBody>
                    <a:bodyPr/>
                    <a:lstStyle/>
                    <a:p>
                      <a:pPr>
                        <a:spcAft>
                          <a:spcPts val="0"/>
                        </a:spcAft>
                      </a:pP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4"/>
                  </a:ext>
                </a:extLst>
              </a:tr>
            </a:tbl>
          </a:graphicData>
        </a:graphic>
      </p:graphicFrame>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Date Placeholder 3"/>
          <p:cNvSpPr>
            <a:spLocks noGrp="1"/>
          </p:cNvSpPr>
          <p:nvPr>
            <p:ph type="dt" sz="half" idx="10"/>
          </p:nvPr>
        </p:nvSpPr>
        <p:spPr/>
        <p:txBody>
          <a:bodyPr/>
          <a:lstStyle/>
          <a:p>
            <a:fld id="{B4073D3C-D7CF-46A1-9B54-BE28EE71CE46}" type="datetime1">
              <a:rPr lang="en-US" smtClean="0"/>
              <a:t>28/11/2023</a:t>
            </a:fld>
            <a:endParaRPr lang="en-US"/>
          </a:p>
        </p:txBody>
      </p:sp>
      <p:sp>
        <p:nvSpPr>
          <p:cNvPr id="5" name="Slide Number Placeholder 4"/>
          <p:cNvSpPr>
            <a:spLocks noGrp="1"/>
          </p:cNvSpPr>
          <p:nvPr>
            <p:ph type="sldNum" sz="quarter" idx="12"/>
          </p:nvPr>
        </p:nvSpPr>
        <p:spPr/>
        <p:txBody>
          <a:bodyPr/>
          <a:lstStyle/>
          <a:p>
            <a:fld id="{815AFE77-F998-48EA-9BBC-7D7EF352497F}" type="slidenum">
              <a:rPr lang="en-US" smtClean="0"/>
              <a:pPr/>
              <a:t>12</a:t>
            </a:fld>
            <a:endParaRPr lang="en-US"/>
          </a:p>
        </p:txBody>
      </p:sp>
    </p:spTree>
    <p:extLst>
      <p:ext uri="{BB962C8B-B14F-4D97-AF65-F5344CB8AC3E}">
        <p14:creationId xmlns:p14="http://schemas.microsoft.com/office/powerpoint/2010/main" val="11405866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08353136"/>
              </p:ext>
            </p:extLst>
          </p:nvPr>
        </p:nvGraphicFramePr>
        <p:xfrm>
          <a:off x="152401" y="152400"/>
          <a:ext cx="8839198" cy="6484878"/>
        </p:xfrm>
        <a:graphic>
          <a:graphicData uri="http://schemas.openxmlformats.org/drawingml/2006/table">
            <a:tbl>
              <a:tblPr firstRow="1" firstCol="1" lastRow="1" lastCol="1" bandRow="1" bandCol="1">
                <a:tableStyleId>{5C22544A-7EE6-4342-B048-85BDC9FD1C3A}</a:tableStyleId>
              </a:tblPr>
              <a:tblGrid>
                <a:gridCol w="2879043">
                  <a:extLst>
                    <a:ext uri="{9D8B030D-6E8A-4147-A177-3AD203B41FA5}">
                      <a16:colId xmlns:a16="http://schemas.microsoft.com/office/drawing/2014/main" val="20000"/>
                    </a:ext>
                  </a:extLst>
                </a:gridCol>
                <a:gridCol w="3193000">
                  <a:extLst>
                    <a:ext uri="{9D8B030D-6E8A-4147-A177-3AD203B41FA5}">
                      <a16:colId xmlns:a16="http://schemas.microsoft.com/office/drawing/2014/main" val="20001"/>
                    </a:ext>
                  </a:extLst>
                </a:gridCol>
                <a:gridCol w="2767155">
                  <a:extLst>
                    <a:ext uri="{9D8B030D-6E8A-4147-A177-3AD203B41FA5}">
                      <a16:colId xmlns:a16="http://schemas.microsoft.com/office/drawing/2014/main" val="20002"/>
                    </a:ext>
                  </a:extLst>
                </a:gridCol>
              </a:tblGrid>
              <a:tr h="210837">
                <a:tc>
                  <a:txBody>
                    <a:bodyPr/>
                    <a:lstStyle/>
                    <a:p>
                      <a:pPr algn="ctr">
                        <a:spcAft>
                          <a:spcPts val="0"/>
                        </a:spcAft>
                      </a:pPr>
                      <a:r>
                        <a:rPr lang="nl-NL" sz="2000" dirty="0">
                          <a:solidFill>
                            <a:schemeClr val="tx1"/>
                          </a:solidFill>
                          <a:effectLst/>
                          <a:latin typeface="Arial" pitchFamily="34" charset="0"/>
                          <a:cs typeface="Arial" pitchFamily="34" charset="0"/>
                        </a:rPr>
                        <a:t>Nội dung</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lgn="ctr">
                        <a:spcAft>
                          <a:spcPts val="0"/>
                        </a:spcAft>
                      </a:pPr>
                      <a:r>
                        <a:rPr lang="nl-NL" sz="2000">
                          <a:solidFill>
                            <a:schemeClr val="tx1"/>
                          </a:solidFill>
                          <a:effectLst/>
                          <a:latin typeface="Arial" pitchFamily="34" charset="0"/>
                          <a:cs typeface="Arial" pitchFamily="34" charset="0"/>
                        </a:rPr>
                        <a:t>Biểu hiện</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lgn="ctr">
                        <a:spcAft>
                          <a:spcPts val="0"/>
                        </a:spcAft>
                      </a:pPr>
                      <a:r>
                        <a:rPr lang="nl-NL" sz="2000">
                          <a:solidFill>
                            <a:schemeClr val="tx1"/>
                          </a:solidFill>
                          <a:effectLst/>
                          <a:latin typeface="Arial" pitchFamily="34" charset="0"/>
                          <a:cs typeface="Arial" pitchFamily="34" charset="0"/>
                        </a:rPr>
                        <a:t>Ví dụ</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0"/>
                  </a:ext>
                </a:extLst>
              </a:tr>
              <a:tr h="1144817">
                <a:tc>
                  <a:txBody>
                    <a:bodyPr/>
                    <a:lstStyle/>
                    <a:p>
                      <a:pPr>
                        <a:spcAft>
                          <a:spcPts val="0"/>
                        </a:spcAft>
                      </a:pPr>
                      <a:r>
                        <a:rPr lang="nl-NL" sz="2000" dirty="0">
                          <a:solidFill>
                            <a:schemeClr val="tx1"/>
                          </a:solidFill>
                          <a:effectLst/>
                          <a:latin typeface="Arial" pitchFamily="34" charset="0"/>
                          <a:cs typeface="Arial" pitchFamily="34" charset="0"/>
                        </a:rPr>
                        <a:t> </a:t>
                      </a:r>
                      <a:endParaRPr lang="en-US" sz="2000" dirty="0">
                        <a:solidFill>
                          <a:schemeClr val="tx1"/>
                        </a:solidFill>
                        <a:effectLst/>
                        <a:latin typeface="Arial" pitchFamily="34" charset="0"/>
                        <a:cs typeface="Arial" pitchFamily="34" charset="0"/>
                      </a:endParaRPr>
                    </a:p>
                    <a:p>
                      <a:pPr>
                        <a:spcAft>
                          <a:spcPts val="0"/>
                        </a:spcAft>
                      </a:pPr>
                      <a:r>
                        <a:rPr lang="nl-NL" sz="2000" dirty="0">
                          <a:solidFill>
                            <a:schemeClr val="tx1"/>
                          </a:solidFill>
                          <a:effectLst/>
                          <a:latin typeface="Arial" pitchFamily="34" charset="0"/>
                          <a:cs typeface="Arial" pitchFamily="34" charset="0"/>
                        </a:rPr>
                        <a:t>Mọi</a:t>
                      </a:r>
                      <a:r>
                        <a:rPr lang="nl-NL" sz="2000" baseline="0" dirty="0">
                          <a:solidFill>
                            <a:schemeClr val="tx1"/>
                          </a:solidFill>
                          <a:effectLst/>
                          <a:latin typeface="Arial" pitchFamily="34" charset="0"/>
                          <a:cs typeface="Arial" pitchFamily="34" charset="0"/>
                        </a:rPr>
                        <a:t> công dân đều có q</a:t>
                      </a:r>
                      <a:r>
                        <a:rPr lang="nl-NL" sz="2000" dirty="0">
                          <a:solidFill>
                            <a:schemeClr val="tx1"/>
                          </a:solidFill>
                          <a:effectLst/>
                          <a:latin typeface="Arial" pitchFamily="34" charset="0"/>
                          <a:cs typeface="Arial" pitchFamily="34" charset="0"/>
                        </a:rPr>
                        <a:t>uyền học tập không hạn chế</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a:solidFill>
                            <a:schemeClr val="tx1"/>
                          </a:solidFill>
                          <a:effectLst/>
                          <a:latin typeface="Arial" pitchFamily="34" charset="0"/>
                          <a:cs typeface="Arial" pitchFamily="34" charset="0"/>
                        </a:rPr>
                        <a:t>- Học từ thấp đến cao</a:t>
                      </a:r>
                      <a:endParaRPr lang="en-US" sz="2000">
                        <a:solidFill>
                          <a:schemeClr val="tx1"/>
                        </a:solidFill>
                        <a:effectLst/>
                        <a:latin typeface="Arial" pitchFamily="34" charset="0"/>
                        <a:cs typeface="Arial" pitchFamily="34" charset="0"/>
                      </a:endParaRPr>
                    </a:p>
                    <a:p>
                      <a:pPr>
                        <a:spcAft>
                          <a:spcPts val="0"/>
                        </a:spcAft>
                      </a:pPr>
                      <a:r>
                        <a:rPr lang="nl-NL" sz="2000">
                          <a:solidFill>
                            <a:schemeClr val="tx1"/>
                          </a:solidFill>
                          <a:effectLst/>
                          <a:latin typeface="Arial" pitchFamily="34" charset="0"/>
                          <a:cs typeface="Arial" pitchFamily="34" charset="0"/>
                        </a:rPr>
                        <a:t>- Tiến hành theo quy định của pháp luật </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b="0" dirty="0">
                          <a:solidFill>
                            <a:schemeClr val="tx1"/>
                          </a:solidFill>
                          <a:effectLst/>
                          <a:latin typeface="Arial" pitchFamily="34" charset="0"/>
                          <a:cs typeface="Arial" pitchFamily="34" charset="0"/>
                        </a:rPr>
                        <a:t>- Tiểu học, THCS, THPT</a:t>
                      </a:r>
                      <a:endParaRPr lang="en-US" sz="2000" b="0" dirty="0">
                        <a:solidFill>
                          <a:schemeClr val="tx1"/>
                        </a:solidFill>
                        <a:effectLst/>
                        <a:latin typeface="Arial" pitchFamily="34" charset="0"/>
                        <a:cs typeface="Arial" pitchFamily="34" charset="0"/>
                      </a:endParaRPr>
                    </a:p>
                    <a:p>
                      <a:pPr>
                        <a:spcAft>
                          <a:spcPts val="0"/>
                        </a:spcAft>
                      </a:pPr>
                      <a:r>
                        <a:rPr lang="nl-NL" sz="2000" b="0" dirty="0">
                          <a:solidFill>
                            <a:schemeClr val="tx1"/>
                          </a:solidFill>
                          <a:effectLst/>
                          <a:latin typeface="Arial" pitchFamily="34" charset="0"/>
                          <a:cs typeface="Arial" pitchFamily="34" charset="0"/>
                        </a:rPr>
                        <a:t>- Học THCN, CĐ, ĐH, Trên ĐH</a:t>
                      </a:r>
                      <a:endParaRPr lang="en-US" sz="2000" b="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1"/>
                  </a:ext>
                </a:extLst>
              </a:tr>
              <a:tr h="1144817">
                <a:tc>
                  <a:txBody>
                    <a:bodyPr/>
                    <a:lstStyle/>
                    <a:p>
                      <a:pPr>
                        <a:spcAft>
                          <a:spcPts val="0"/>
                        </a:spcAft>
                      </a:pP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b="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2"/>
                  </a:ext>
                </a:extLst>
              </a:tr>
              <a:tr h="1526425">
                <a:tc>
                  <a:txBody>
                    <a:bodyPr/>
                    <a:lstStyle/>
                    <a:p>
                      <a:pPr>
                        <a:spcAft>
                          <a:spcPts val="0"/>
                        </a:spcAft>
                      </a:pP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3"/>
                  </a:ext>
                </a:extLst>
              </a:tr>
              <a:tr h="2289636">
                <a:tc>
                  <a:txBody>
                    <a:bodyPr/>
                    <a:lstStyle/>
                    <a:p>
                      <a:pPr>
                        <a:spcAft>
                          <a:spcPts val="0"/>
                        </a:spcAft>
                      </a:pP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4"/>
                  </a:ext>
                </a:extLst>
              </a:tr>
            </a:tbl>
          </a:graphicData>
        </a:graphic>
      </p:graphicFrame>
      <p:sp>
        <p:nvSpPr>
          <p:cNvPr id="3"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Date Placeholder 3"/>
          <p:cNvSpPr>
            <a:spLocks noGrp="1"/>
          </p:cNvSpPr>
          <p:nvPr>
            <p:ph type="dt" sz="half" idx="10"/>
          </p:nvPr>
        </p:nvSpPr>
        <p:spPr/>
        <p:txBody>
          <a:bodyPr/>
          <a:lstStyle/>
          <a:p>
            <a:fld id="{ED25D8BA-BB31-4F03-91B3-681D5C37962F}" type="datetime1">
              <a:rPr lang="en-US" smtClean="0"/>
              <a:t>28/11/2023</a:t>
            </a:fld>
            <a:endParaRPr lang="en-US"/>
          </a:p>
        </p:txBody>
      </p:sp>
      <p:sp>
        <p:nvSpPr>
          <p:cNvPr id="5" name="Slide Number Placeholder 4"/>
          <p:cNvSpPr>
            <a:spLocks noGrp="1"/>
          </p:cNvSpPr>
          <p:nvPr>
            <p:ph type="sldNum" sz="quarter" idx="12"/>
          </p:nvPr>
        </p:nvSpPr>
        <p:spPr/>
        <p:txBody>
          <a:bodyPr/>
          <a:lstStyle/>
          <a:p>
            <a:fld id="{815AFE77-F998-48EA-9BBC-7D7EF352497F}" type="slidenum">
              <a:rPr lang="en-US" smtClean="0"/>
              <a:pPr/>
              <a:t>13</a:t>
            </a:fld>
            <a:endParaRPr lang="en-US"/>
          </a:p>
        </p:txBody>
      </p:sp>
    </p:spTree>
    <p:extLst>
      <p:ext uri="{BB962C8B-B14F-4D97-AF65-F5344CB8AC3E}">
        <p14:creationId xmlns:p14="http://schemas.microsoft.com/office/powerpoint/2010/main" val="11405866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073"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855"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038600" y="6324600"/>
            <a:ext cx="5105400" cy="400110"/>
          </a:xfrm>
          <a:prstGeom prst="rect">
            <a:avLst/>
          </a:prstGeom>
          <a:noFill/>
        </p:spPr>
        <p:txBody>
          <a:bodyPr wrap="square" rtlCol="0">
            <a:spAutoFit/>
          </a:bodyPr>
          <a:lstStyle/>
          <a:p>
            <a:r>
              <a:rPr lang="en-US" sz="2000" b="1"/>
              <a:t>Sơ đồ hệ thống giáo dục quốc dân ở Việt Nam</a:t>
            </a:r>
          </a:p>
        </p:txBody>
      </p:sp>
      <p:sp>
        <p:nvSpPr>
          <p:cNvPr id="5" name="Date Placeholder 4"/>
          <p:cNvSpPr>
            <a:spLocks noGrp="1"/>
          </p:cNvSpPr>
          <p:nvPr>
            <p:ph type="dt" sz="half" idx="10"/>
          </p:nvPr>
        </p:nvSpPr>
        <p:spPr/>
        <p:txBody>
          <a:bodyPr/>
          <a:lstStyle/>
          <a:p>
            <a:fld id="{E38B0956-71E8-4414-A9A2-7BD92ABA83D4}" type="datetime1">
              <a:rPr lang="en-US" smtClean="0"/>
              <a:t>28/11/2023</a:t>
            </a:fld>
            <a:endParaRPr lang="en-US"/>
          </a:p>
        </p:txBody>
      </p:sp>
      <p:sp>
        <p:nvSpPr>
          <p:cNvPr id="6" name="Slide Number Placeholder 5"/>
          <p:cNvSpPr>
            <a:spLocks noGrp="1"/>
          </p:cNvSpPr>
          <p:nvPr>
            <p:ph type="sldNum" sz="quarter" idx="12"/>
          </p:nvPr>
        </p:nvSpPr>
        <p:spPr/>
        <p:txBody>
          <a:bodyPr/>
          <a:lstStyle/>
          <a:p>
            <a:fld id="{815AFE77-F998-48EA-9BBC-7D7EF352497F}" type="slidenum">
              <a:rPr lang="en-US" smtClean="0"/>
              <a:pPr/>
              <a:t>14</a:t>
            </a:fld>
            <a:endParaRPr lang="en-US"/>
          </a:p>
        </p:txBody>
      </p:sp>
    </p:spTree>
    <p:extLst>
      <p:ext uri="{BB962C8B-B14F-4D97-AF65-F5344CB8AC3E}">
        <p14:creationId xmlns:p14="http://schemas.microsoft.com/office/powerpoint/2010/main" val="777950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0" y="76200"/>
            <a:ext cx="8763000" cy="304800"/>
          </a:xfrm>
        </p:spPr>
        <p:txBody>
          <a:bodyPr>
            <a:normAutofit fontScale="90000"/>
          </a:bodyPr>
          <a:lstStyle/>
          <a:p>
            <a:endParaRPr lang="en-US" sz="2700" b="1" u="sng">
              <a:solidFill>
                <a:srgbClr val="0000FF"/>
              </a:solidFill>
              <a:latin typeface=".VnTime" pitchFamily="34"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4400" y="3629"/>
            <a:ext cx="8229600" cy="3349172"/>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 y="3521653"/>
            <a:ext cx="7931644" cy="3260147"/>
          </a:xfrm>
          <a:prstGeom prst="rect">
            <a:avLst/>
          </a:prstGeom>
        </p:spPr>
      </p:pic>
      <p:sp>
        <p:nvSpPr>
          <p:cNvPr id="7" name="Date Placeholder 6"/>
          <p:cNvSpPr>
            <a:spLocks noGrp="1"/>
          </p:cNvSpPr>
          <p:nvPr>
            <p:ph type="dt" sz="half" idx="10"/>
          </p:nvPr>
        </p:nvSpPr>
        <p:spPr/>
        <p:txBody>
          <a:bodyPr/>
          <a:lstStyle/>
          <a:p>
            <a:fld id="{73CD30EE-9F5E-4F01-8E64-72FAC5161E4C}" type="datetime1">
              <a:rPr lang="en-US" smtClean="0"/>
              <a:t>28/11/2023</a:t>
            </a:fld>
            <a:endParaRPr lang="en-US"/>
          </a:p>
        </p:txBody>
      </p:sp>
      <p:sp>
        <p:nvSpPr>
          <p:cNvPr id="8" name="Slide Number Placeholder 7"/>
          <p:cNvSpPr>
            <a:spLocks noGrp="1"/>
          </p:cNvSpPr>
          <p:nvPr>
            <p:ph type="sldNum" sz="quarter" idx="12"/>
          </p:nvPr>
        </p:nvSpPr>
        <p:spPr/>
        <p:txBody>
          <a:bodyPr/>
          <a:lstStyle/>
          <a:p>
            <a:fld id="{815AFE77-F998-48EA-9BBC-7D7EF352497F}" type="slidenum">
              <a:rPr lang="en-US" smtClean="0"/>
              <a:pPr/>
              <a:t>15</a:t>
            </a:fld>
            <a:endParaRPr lang="en-US"/>
          </a:p>
        </p:txBody>
      </p:sp>
    </p:spTree>
    <p:extLst>
      <p:ext uri="{BB962C8B-B14F-4D97-AF65-F5344CB8AC3E}">
        <p14:creationId xmlns:p14="http://schemas.microsoft.com/office/powerpoint/2010/main" val="2138536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42185765"/>
              </p:ext>
            </p:extLst>
          </p:nvPr>
        </p:nvGraphicFramePr>
        <p:xfrm>
          <a:off x="152401" y="152400"/>
          <a:ext cx="8839198" cy="6559261"/>
        </p:xfrm>
        <a:graphic>
          <a:graphicData uri="http://schemas.openxmlformats.org/drawingml/2006/table">
            <a:tbl>
              <a:tblPr firstRow="1" firstCol="1" lastRow="1" lastCol="1" bandRow="1" bandCol="1">
                <a:tableStyleId>{5C22544A-7EE6-4342-B048-85BDC9FD1C3A}</a:tableStyleId>
              </a:tblPr>
              <a:tblGrid>
                <a:gridCol w="2879043">
                  <a:extLst>
                    <a:ext uri="{9D8B030D-6E8A-4147-A177-3AD203B41FA5}">
                      <a16:colId xmlns:a16="http://schemas.microsoft.com/office/drawing/2014/main" val="20000"/>
                    </a:ext>
                  </a:extLst>
                </a:gridCol>
                <a:gridCol w="3193000">
                  <a:extLst>
                    <a:ext uri="{9D8B030D-6E8A-4147-A177-3AD203B41FA5}">
                      <a16:colId xmlns:a16="http://schemas.microsoft.com/office/drawing/2014/main" val="20001"/>
                    </a:ext>
                  </a:extLst>
                </a:gridCol>
                <a:gridCol w="2767155">
                  <a:extLst>
                    <a:ext uri="{9D8B030D-6E8A-4147-A177-3AD203B41FA5}">
                      <a16:colId xmlns:a16="http://schemas.microsoft.com/office/drawing/2014/main" val="20002"/>
                    </a:ext>
                  </a:extLst>
                </a:gridCol>
              </a:tblGrid>
              <a:tr h="210837">
                <a:tc>
                  <a:txBody>
                    <a:bodyPr/>
                    <a:lstStyle/>
                    <a:p>
                      <a:pPr algn="ctr">
                        <a:spcAft>
                          <a:spcPts val="0"/>
                        </a:spcAft>
                      </a:pPr>
                      <a:r>
                        <a:rPr lang="nl-NL" sz="2000" dirty="0">
                          <a:solidFill>
                            <a:schemeClr val="tx1"/>
                          </a:solidFill>
                          <a:effectLst/>
                          <a:latin typeface="Arial" pitchFamily="34" charset="0"/>
                          <a:cs typeface="Arial" pitchFamily="34" charset="0"/>
                        </a:rPr>
                        <a:t>Nội dung</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lgn="ctr">
                        <a:spcAft>
                          <a:spcPts val="0"/>
                        </a:spcAft>
                      </a:pPr>
                      <a:r>
                        <a:rPr lang="nl-NL" sz="2000">
                          <a:solidFill>
                            <a:schemeClr val="tx1"/>
                          </a:solidFill>
                          <a:effectLst/>
                          <a:latin typeface="Arial" pitchFamily="34" charset="0"/>
                          <a:cs typeface="Arial" pitchFamily="34" charset="0"/>
                        </a:rPr>
                        <a:t>Biểu hiện</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lgn="ctr">
                        <a:spcAft>
                          <a:spcPts val="0"/>
                        </a:spcAft>
                      </a:pPr>
                      <a:r>
                        <a:rPr lang="nl-NL" sz="2000">
                          <a:solidFill>
                            <a:schemeClr val="tx1"/>
                          </a:solidFill>
                          <a:effectLst/>
                          <a:latin typeface="Arial" pitchFamily="34" charset="0"/>
                          <a:cs typeface="Arial" pitchFamily="34" charset="0"/>
                        </a:rPr>
                        <a:t>Ví dụ</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0"/>
                  </a:ext>
                </a:extLst>
              </a:tr>
              <a:tr h="1144817">
                <a:tc>
                  <a:txBody>
                    <a:bodyPr/>
                    <a:lstStyle/>
                    <a:p>
                      <a:pPr>
                        <a:spcAft>
                          <a:spcPts val="0"/>
                        </a:spcAft>
                      </a:pPr>
                      <a:r>
                        <a:rPr lang="nl-NL" sz="2000" dirty="0">
                          <a:solidFill>
                            <a:schemeClr val="tx1"/>
                          </a:solidFill>
                          <a:effectLst/>
                          <a:latin typeface="Arial" pitchFamily="34" charset="0"/>
                          <a:cs typeface="Arial" pitchFamily="34" charset="0"/>
                        </a:rPr>
                        <a:t> </a:t>
                      </a:r>
                      <a:endParaRPr lang="en-US" sz="2000" dirty="0">
                        <a:solidFill>
                          <a:schemeClr val="tx1"/>
                        </a:solidFill>
                        <a:effectLst/>
                        <a:latin typeface="Arial" pitchFamily="34" charset="0"/>
                        <a:cs typeface="Arial" pitchFamily="34" charset="0"/>
                      </a:endParaRPr>
                    </a:p>
                    <a:p>
                      <a:pPr>
                        <a:spcAft>
                          <a:spcPts val="0"/>
                        </a:spcAft>
                      </a:pPr>
                      <a:r>
                        <a:rPr lang="nl-NL" sz="2000" dirty="0">
                          <a:solidFill>
                            <a:schemeClr val="tx1"/>
                          </a:solidFill>
                          <a:effectLst/>
                          <a:latin typeface="Arial" pitchFamily="34" charset="0"/>
                          <a:cs typeface="Arial" pitchFamily="34" charset="0"/>
                        </a:rPr>
                        <a:t>Mọi</a:t>
                      </a:r>
                      <a:r>
                        <a:rPr lang="nl-NL" sz="2000" baseline="0" dirty="0">
                          <a:solidFill>
                            <a:schemeClr val="tx1"/>
                          </a:solidFill>
                          <a:effectLst/>
                          <a:latin typeface="Arial" pitchFamily="34" charset="0"/>
                          <a:cs typeface="Arial" pitchFamily="34" charset="0"/>
                        </a:rPr>
                        <a:t> công dân đều có q</a:t>
                      </a:r>
                      <a:r>
                        <a:rPr lang="nl-NL" sz="2000" dirty="0">
                          <a:solidFill>
                            <a:schemeClr val="tx1"/>
                          </a:solidFill>
                          <a:effectLst/>
                          <a:latin typeface="Arial" pitchFamily="34" charset="0"/>
                          <a:cs typeface="Arial" pitchFamily="34" charset="0"/>
                        </a:rPr>
                        <a:t>uyền học tập không hạn chế</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a:solidFill>
                            <a:schemeClr val="tx1"/>
                          </a:solidFill>
                          <a:effectLst/>
                          <a:latin typeface="Arial" pitchFamily="34" charset="0"/>
                          <a:cs typeface="Arial" pitchFamily="34" charset="0"/>
                        </a:rPr>
                        <a:t>- Học từ thấp đến cao</a:t>
                      </a:r>
                      <a:endParaRPr lang="en-US" sz="2000">
                        <a:solidFill>
                          <a:schemeClr val="tx1"/>
                        </a:solidFill>
                        <a:effectLst/>
                        <a:latin typeface="Arial" pitchFamily="34" charset="0"/>
                        <a:cs typeface="Arial" pitchFamily="34" charset="0"/>
                      </a:endParaRPr>
                    </a:p>
                    <a:p>
                      <a:pPr>
                        <a:spcAft>
                          <a:spcPts val="0"/>
                        </a:spcAft>
                      </a:pPr>
                      <a:r>
                        <a:rPr lang="nl-NL" sz="2000">
                          <a:solidFill>
                            <a:schemeClr val="tx1"/>
                          </a:solidFill>
                          <a:effectLst/>
                          <a:latin typeface="Arial" pitchFamily="34" charset="0"/>
                          <a:cs typeface="Arial" pitchFamily="34" charset="0"/>
                        </a:rPr>
                        <a:t>- Tiến hành theo quy định của pháp luật </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b="0" dirty="0">
                          <a:solidFill>
                            <a:schemeClr val="tx1"/>
                          </a:solidFill>
                          <a:effectLst/>
                          <a:latin typeface="Arial" pitchFamily="34" charset="0"/>
                          <a:cs typeface="Arial" pitchFamily="34" charset="0"/>
                        </a:rPr>
                        <a:t>- Tiểu học, THCS, THPT</a:t>
                      </a:r>
                      <a:endParaRPr lang="en-US" sz="2000" b="0" dirty="0">
                        <a:solidFill>
                          <a:schemeClr val="tx1"/>
                        </a:solidFill>
                        <a:effectLst/>
                        <a:latin typeface="Arial" pitchFamily="34" charset="0"/>
                        <a:cs typeface="Arial" pitchFamily="34" charset="0"/>
                      </a:endParaRPr>
                    </a:p>
                    <a:p>
                      <a:pPr>
                        <a:spcAft>
                          <a:spcPts val="0"/>
                        </a:spcAft>
                      </a:pPr>
                      <a:r>
                        <a:rPr lang="nl-NL" sz="2000" b="0" dirty="0">
                          <a:solidFill>
                            <a:schemeClr val="tx1"/>
                          </a:solidFill>
                          <a:effectLst/>
                          <a:latin typeface="Arial" pitchFamily="34" charset="0"/>
                          <a:cs typeface="Arial" pitchFamily="34" charset="0"/>
                        </a:rPr>
                        <a:t>- Học THCN, CĐ, ĐH, Trên ĐH</a:t>
                      </a:r>
                      <a:endParaRPr lang="en-US" sz="2000" b="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1"/>
                  </a:ext>
                </a:extLst>
              </a:tr>
              <a:tr h="1144817">
                <a:tc>
                  <a:txBody>
                    <a:bodyPr/>
                    <a:lstStyle/>
                    <a:p>
                      <a:pPr>
                        <a:spcAft>
                          <a:spcPts val="0"/>
                        </a:spcAft>
                      </a:pPr>
                      <a:r>
                        <a:rPr lang="nl-NL" sz="2000" dirty="0">
                          <a:solidFill>
                            <a:schemeClr val="tx1"/>
                          </a:solidFill>
                          <a:effectLst/>
                          <a:latin typeface="Arial" pitchFamily="34" charset="0"/>
                          <a:cs typeface="Arial" pitchFamily="34" charset="0"/>
                        </a:rPr>
                        <a:t> </a:t>
                      </a:r>
                      <a:endParaRPr lang="en-US" sz="2000" dirty="0">
                        <a:solidFill>
                          <a:schemeClr val="tx1"/>
                        </a:solidFill>
                        <a:effectLst/>
                        <a:latin typeface="Arial" pitchFamily="34" charset="0"/>
                        <a:cs typeface="Arial" pitchFamily="34" charset="0"/>
                      </a:endParaRPr>
                    </a:p>
                    <a:p>
                      <a:pPr>
                        <a:spcAft>
                          <a:spcPts val="0"/>
                        </a:spcAft>
                      </a:pPr>
                      <a:r>
                        <a:rPr lang="nl-NL" sz="2000" dirty="0">
                          <a:solidFill>
                            <a:schemeClr val="tx1"/>
                          </a:solidFill>
                          <a:effectLst/>
                          <a:latin typeface="Arial" pitchFamily="34" charset="0"/>
                          <a:cs typeface="Arial" pitchFamily="34" charset="0"/>
                        </a:rPr>
                        <a:t>Công</a:t>
                      </a:r>
                      <a:r>
                        <a:rPr lang="nl-NL" sz="2000" baseline="0" dirty="0">
                          <a:solidFill>
                            <a:schemeClr val="tx1"/>
                          </a:solidFill>
                          <a:effectLst/>
                          <a:latin typeface="Arial" pitchFamily="34" charset="0"/>
                          <a:cs typeface="Arial" pitchFamily="34" charset="0"/>
                        </a:rPr>
                        <a:t> dân có thể h</a:t>
                      </a:r>
                      <a:r>
                        <a:rPr lang="nl-NL" sz="2000" dirty="0">
                          <a:solidFill>
                            <a:schemeClr val="tx1"/>
                          </a:solidFill>
                          <a:effectLst/>
                          <a:latin typeface="Arial" pitchFamily="34" charset="0"/>
                          <a:cs typeface="Arial" pitchFamily="34" charset="0"/>
                        </a:rPr>
                        <a:t>ọc bất cứ ngành nghề nào</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b="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2"/>
                  </a:ext>
                </a:extLst>
              </a:tr>
              <a:tr h="1526425">
                <a:tc>
                  <a:txBody>
                    <a:bodyPr/>
                    <a:lstStyle/>
                    <a:p>
                      <a:pPr>
                        <a:spcAft>
                          <a:spcPts val="0"/>
                        </a:spcAft>
                      </a:pP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3"/>
                  </a:ext>
                </a:extLst>
              </a:tr>
              <a:tr h="2289636">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4"/>
                  </a:ext>
                </a:extLst>
              </a:tr>
            </a:tbl>
          </a:graphicData>
        </a:graphic>
      </p:graphicFrame>
      <p:sp>
        <p:nvSpPr>
          <p:cNvPr id="3" name="Date Placeholder 2"/>
          <p:cNvSpPr>
            <a:spLocks noGrp="1"/>
          </p:cNvSpPr>
          <p:nvPr>
            <p:ph type="dt" sz="half" idx="10"/>
          </p:nvPr>
        </p:nvSpPr>
        <p:spPr/>
        <p:txBody>
          <a:bodyPr/>
          <a:lstStyle/>
          <a:p>
            <a:fld id="{B65C7C15-36BD-42AF-BF63-490EE433CB58}" type="datetime1">
              <a:rPr lang="en-US" smtClean="0"/>
              <a:t>28/11/2023</a:t>
            </a:fld>
            <a:endParaRPr lang="en-US"/>
          </a:p>
        </p:txBody>
      </p:sp>
      <p:sp>
        <p:nvSpPr>
          <p:cNvPr id="4" name="Slide Number Placeholder 3"/>
          <p:cNvSpPr>
            <a:spLocks noGrp="1"/>
          </p:cNvSpPr>
          <p:nvPr>
            <p:ph type="sldNum" sz="quarter" idx="12"/>
          </p:nvPr>
        </p:nvSpPr>
        <p:spPr/>
        <p:txBody>
          <a:bodyPr/>
          <a:lstStyle/>
          <a:p>
            <a:fld id="{815AFE77-F998-48EA-9BBC-7D7EF352497F}" type="slidenum">
              <a:rPr lang="en-US" smtClean="0"/>
              <a:pPr/>
              <a:t>16</a:t>
            </a:fld>
            <a:endParaRPr lang="en-US"/>
          </a:p>
        </p:txBody>
      </p:sp>
    </p:spTree>
    <p:extLst>
      <p:ext uri="{BB962C8B-B14F-4D97-AF65-F5344CB8AC3E}">
        <p14:creationId xmlns:p14="http://schemas.microsoft.com/office/powerpoint/2010/main" val="9183084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842185765"/>
              </p:ext>
            </p:extLst>
          </p:nvPr>
        </p:nvGraphicFramePr>
        <p:xfrm>
          <a:off x="152401" y="152400"/>
          <a:ext cx="8839198" cy="6864061"/>
        </p:xfrm>
        <a:graphic>
          <a:graphicData uri="http://schemas.openxmlformats.org/drawingml/2006/table">
            <a:tbl>
              <a:tblPr firstRow="1" firstCol="1" lastRow="1" lastCol="1" bandRow="1" bandCol="1">
                <a:tableStyleId>{5C22544A-7EE6-4342-B048-85BDC9FD1C3A}</a:tableStyleId>
              </a:tblPr>
              <a:tblGrid>
                <a:gridCol w="2879043">
                  <a:extLst>
                    <a:ext uri="{9D8B030D-6E8A-4147-A177-3AD203B41FA5}">
                      <a16:colId xmlns:a16="http://schemas.microsoft.com/office/drawing/2014/main" val="20000"/>
                    </a:ext>
                  </a:extLst>
                </a:gridCol>
                <a:gridCol w="3193000">
                  <a:extLst>
                    <a:ext uri="{9D8B030D-6E8A-4147-A177-3AD203B41FA5}">
                      <a16:colId xmlns:a16="http://schemas.microsoft.com/office/drawing/2014/main" val="20001"/>
                    </a:ext>
                  </a:extLst>
                </a:gridCol>
                <a:gridCol w="2767155">
                  <a:extLst>
                    <a:ext uri="{9D8B030D-6E8A-4147-A177-3AD203B41FA5}">
                      <a16:colId xmlns:a16="http://schemas.microsoft.com/office/drawing/2014/main" val="20002"/>
                    </a:ext>
                  </a:extLst>
                </a:gridCol>
              </a:tblGrid>
              <a:tr h="210837">
                <a:tc>
                  <a:txBody>
                    <a:bodyPr/>
                    <a:lstStyle/>
                    <a:p>
                      <a:pPr algn="ctr">
                        <a:spcAft>
                          <a:spcPts val="0"/>
                        </a:spcAft>
                      </a:pPr>
                      <a:r>
                        <a:rPr lang="nl-NL" sz="2000" dirty="0">
                          <a:solidFill>
                            <a:schemeClr val="tx1"/>
                          </a:solidFill>
                          <a:effectLst/>
                          <a:latin typeface="Arial" pitchFamily="34" charset="0"/>
                          <a:cs typeface="Arial" pitchFamily="34" charset="0"/>
                        </a:rPr>
                        <a:t>Nội dung</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lgn="ctr">
                        <a:spcAft>
                          <a:spcPts val="0"/>
                        </a:spcAft>
                      </a:pPr>
                      <a:r>
                        <a:rPr lang="nl-NL" sz="2000">
                          <a:solidFill>
                            <a:schemeClr val="tx1"/>
                          </a:solidFill>
                          <a:effectLst/>
                          <a:latin typeface="Arial" pitchFamily="34" charset="0"/>
                          <a:cs typeface="Arial" pitchFamily="34" charset="0"/>
                        </a:rPr>
                        <a:t>Biểu hiện</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lgn="ctr">
                        <a:spcAft>
                          <a:spcPts val="0"/>
                        </a:spcAft>
                      </a:pPr>
                      <a:r>
                        <a:rPr lang="nl-NL" sz="2000">
                          <a:solidFill>
                            <a:schemeClr val="tx1"/>
                          </a:solidFill>
                          <a:effectLst/>
                          <a:latin typeface="Arial" pitchFamily="34" charset="0"/>
                          <a:cs typeface="Arial" pitchFamily="34" charset="0"/>
                        </a:rPr>
                        <a:t>Ví dụ</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0"/>
                  </a:ext>
                </a:extLst>
              </a:tr>
              <a:tr h="1144817">
                <a:tc>
                  <a:txBody>
                    <a:bodyPr/>
                    <a:lstStyle/>
                    <a:p>
                      <a:pPr>
                        <a:spcAft>
                          <a:spcPts val="0"/>
                        </a:spcAft>
                      </a:pPr>
                      <a:r>
                        <a:rPr lang="nl-NL" sz="2000" dirty="0">
                          <a:solidFill>
                            <a:schemeClr val="tx1"/>
                          </a:solidFill>
                          <a:effectLst/>
                          <a:latin typeface="Arial" pitchFamily="34" charset="0"/>
                          <a:cs typeface="Arial" pitchFamily="34" charset="0"/>
                        </a:rPr>
                        <a:t> </a:t>
                      </a:r>
                      <a:endParaRPr lang="en-US" sz="2000" dirty="0">
                        <a:solidFill>
                          <a:schemeClr val="tx1"/>
                        </a:solidFill>
                        <a:effectLst/>
                        <a:latin typeface="Arial" pitchFamily="34" charset="0"/>
                        <a:cs typeface="Arial" pitchFamily="34" charset="0"/>
                      </a:endParaRPr>
                    </a:p>
                    <a:p>
                      <a:pPr>
                        <a:spcAft>
                          <a:spcPts val="0"/>
                        </a:spcAft>
                      </a:pPr>
                      <a:r>
                        <a:rPr lang="nl-NL" sz="2000" dirty="0">
                          <a:solidFill>
                            <a:schemeClr val="tx1"/>
                          </a:solidFill>
                          <a:effectLst/>
                          <a:latin typeface="Arial" pitchFamily="34" charset="0"/>
                          <a:cs typeface="Arial" pitchFamily="34" charset="0"/>
                        </a:rPr>
                        <a:t>Mọi</a:t>
                      </a:r>
                      <a:r>
                        <a:rPr lang="nl-NL" sz="2000" baseline="0" dirty="0">
                          <a:solidFill>
                            <a:schemeClr val="tx1"/>
                          </a:solidFill>
                          <a:effectLst/>
                          <a:latin typeface="Arial" pitchFamily="34" charset="0"/>
                          <a:cs typeface="Arial" pitchFamily="34" charset="0"/>
                        </a:rPr>
                        <a:t> công dân đều có q</a:t>
                      </a:r>
                      <a:r>
                        <a:rPr lang="nl-NL" sz="2000" dirty="0">
                          <a:solidFill>
                            <a:schemeClr val="tx1"/>
                          </a:solidFill>
                          <a:effectLst/>
                          <a:latin typeface="Arial" pitchFamily="34" charset="0"/>
                          <a:cs typeface="Arial" pitchFamily="34" charset="0"/>
                        </a:rPr>
                        <a:t>uyền học tập không hạn chế</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a:solidFill>
                            <a:schemeClr val="tx1"/>
                          </a:solidFill>
                          <a:effectLst/>
                          <a:latin typeface="Arial" pitchFamily="34" charset="0"/>
                          <a:cs typeface="Arial" pitchFamily="34" charset="0"/>
                        </a:rPr>
                        <a:t>- Học từ thấp đến cao</a:t>
                      </a:r>
                      <a:endParaRPr lang="en-US" sz="2000">
                        <a:solidFill>
                          <a:schemeClr val="tx1"/>
                        </a:solidFill>
                        <a:effectLst/>
                        <a:latin typeface="Arial" pitchFamily="34" charset="0"/>
                        <a:cs typeface="Arial" pitchFamily="34" charset="0"/>
                      </a:endParaRPr>
                    </a:p>
                    <a:p>
                      <a:pPr>
                        <a:spcAft>
                          <a:spcPts val="0"/>
                        </a:spcAft>
                      </a:pPr>
                      <a:r>
                        <a:rPr lang="nl-NL" sz="2000">
                          <a:solidFill>
                            <a:schemeClr val="tx1"/>
                          </a:solidFill>
                          <a:effectLst/>
                          <a:latin typeface="Arial" pitchFamily="34" charset="0"/>
                          <a:cs typeface="Arial" pitchFamily="34" charset="0"/>
                        </a:rPr>
                        <a:t>- Tiến hành theo quy định của pháp luật </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b="0" dirty="0">
                          <a:solidFill>
                            <a:schemeClr val="tx1"/>
                          </a:solidFill>
                          <a:effectLst/>
                          <a:latin typeface="Arial" pitchFamily="34" charset="0"/>
                          <a:cs typeface="Arial" pitchFamily="34" charset="0"/>
                        </a:rPr>
                        <a:t>- Tiểu học, THCS, THPT</a:t>
                      </a:r>
                      <a:endParaRPr lang="en-US" sz="2000" b="0" dirty="0">
                        <a:solidFill>
                          <a:schemeClr val="tx1"/>
                        </a:solidFill>
                        <a:effectLst/>
                        <a:latin typeface="Arial" pitchFamily="34" charset="0"/>
                        <a:cs typeface="Arial" pitchFamily="34" charset="0"/>
                      </a:endParaRPr>
                    </a:p>
                    <a:p>
                      <a:pPr>
                        <a:spcAft>
                          <a:spcPts val="0"/>
                        </a:spcAft>
                      </a:pPr>
                      <a:r>
                        <a:rPr lang="nl-NL" sz="2000" b="0" dirty="0">
                          <a:solidFill>
                            <a:schemeClr val="tx1"/>
                          </a:solidFill>
                          <a:effectLst/>
                          <a:latin typeface="Arial" pitchFamily="34" charset="0"/>
                          <a:cs typeface="Arial" pitchFamily="34" charset="0"/>
                        </a:rPr>
                        <a:t>- Học THCN, CĐ, ĐH, Trên ĐH</a:t>
                      </a:r>
                      <a:endParaRPr lang="en-US" sz="2000" b="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1"/>
                  </a:ext>
                </a:extLst>
              </a:tr>
              <a:tr h="1144817">
                <a:tc>
                  <a:txBody>
                    <a:bodyPr/>
                    <a:lstStyle/>
                    <a:p>
                      <a:pPr>
                        <a:spcAft>
                          <a:spcPts val="0"/>
                        </a:spcAft>
                      </a:pPr>
                      <a:r>
                        <a:rPr lang="nl-NL" sz="2000" dirty="0">
                          <a:solidFill>
                            <a:schemeClr val="tx1"/>
                          </a:solidFill>
                          <a:effectLst/>
                          <a:latin typeface="Arial" pitchFamily="34" charset="0"/>
                          <a:cs typeface="Arial" pitchFamily="34" charset="0"/>
                        </a:rPr>
                        <a:t> </a:t>
                      </a:r>
                      <a:endParaRPr lang="en-US" sz="2000" dirty="0">
                        <a:solidFill>
                          <a:schemeClr val="tx1"/>
                        </a:solidFill>
                        <a:effectLst/>
                        <a:latin typeface="Arial" pitchFamily="34" charset="0"/>
                        <a:cs typeface="Arial" pitchFamily="34" charset="0"/>
                      </a:endParaRPr>
                    </a:p>
                    <a:p>
                      <a:pPr>
                        <a:spcAft>
                          <a:spcPts val="0"/>
                        </a:spcAft>
                      </a:pPr>
                      <a:r>
                        <a:rPr lang="nl-NL" sz="2000" dirty="0">
                          <a:solidFill>
                            <a:schemeClr val="tx1"/>
                          </a:solidFill>
                          <a:effectLst/>
                          <a:latin typeface="Arial" pitchFamily="34" charset="0"/>
                          <a:cs typeface="Arial" pitchFamily="34" charset="0"/>
                        </a:rPr>
                        <a:t>Công</a:t>
                      </a:r>
                      <a:r>
                        <a:rPr lang="nl-NL" sz="2000" baseline="0" dirty="0">
                          <a:solidFill>
                            <a:schemeClr val="tx1"/>
                          </a:solidFill>
                          <a:effectLst/>
                          <a:latin typeface="Arial" pitchFamily="34" charset="0"/>
                          <a:cs typeface="Arial" pitchFamily="34" charset="0"/>
                        </a:rPr>
                        <a:t> dân có thể h</a:t>
                      </a:r>
                      <a:r>
                        <a:rPr lang="nl-NL" sz="2000" dirty="0">
                          <a:solidFill>
                            <a:schemeClr val="tx1"/>
                          </a:solidFill>
                          <a:effectLst/>
                          <a:latin typeface="Arial" pitchFamily="34" charset="0"/>
                          <a:cs typeface="Arial" pitchFamily="34" charset="0"/>
                        </a:rPr>
                        <a:t>ọc bất cứ ngành nghề nào</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dirty="0">
                          <a:solidFill>
                            <a:schemeClr val="tx1"/>
                          </a:solidFill>
                          <a:effectLst/>
                          <a:latin typeface="Arial" pitchFamily="34" charset="0"/>
                          <a:cs typeface="Arial" pitchFamily="34" charset="0"/>
                        </a:rPr>
                        <a:t>- Mọi công dân có quyền tự do lựa chọn ngành nghề phù hợp với năng</a:t>
                      </a:r>
                      <a:r>
                        <a:rPr lang="nl-NL" sz="2000" baseline="0" dirty="0">
                          <a:solidFill>
                            <a:schemeClr val="tx1"/>
                          </a:solidFill>
                          <a:effectLst/>
                          <a:latin typeface="Arial" pitchFamily="34" charset="0"/>
                          <a:cs typeface="Arial" pitchFamily="34" charset="0"/>
                        </a:rPr>
                        <a:t> khiếu, sở thích, khả</a:t>
                      </a:r>
                      <a:r>
                        <a:rPr lang="nl-NL" sz="2000" dirty="0">
                          <a:solidFill>
                            <a:schemeClr val="tx1"/>
                          </a:solidFill>
                          <a:effectLst/>
                          <a:latin typeface="Arial" pitchFamily="34" charset="0"/>
                          <a:cs typeface="Arial" pitchFamily="34" charset="0"/>
                        </a:rPr>
                        <a:t> năng </a:t>
                      </a:r>
                      <a:r>
                        <a:rPr lang="nl-NL" sz="2000" baseline="0" dirty="0">
                          <a:solidFill>
                            <a:schemeClr val="tx1"/>
                          </a:solidFill>
                          <a:effectLst/>
                          <a:latin typeface="Arial" pitchFamily="34" charset="0"/>
                          <a:cs typeface="Arial" pitchFamily="34" charset="0"/>
                        </a:rPr>
                        <a:t> và điều kiện của mình</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b="0" dirty="0">
                          <a:solidFill>
                            <a:schemeClr val="tx1"/>
                          </a:solidFill>
                          <a:effectLst/>
                          <a:latin typeface="Arial" pitchFamily="34" charset="0"/>
                          <a:cs typeface="Arial" pitchFamily="34" charset="0"/>
                        </a:rPr>
                        <a:t>- Kỹ sư, bác sỹ, luật sư, giáo viên….</a:t>
                      </a:r>
                      <a:endParaRPr lang="en-US" sz="2000" b="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2"/>
                  </a:ext>
                </a:extLst>
              </a:tr>
              <a:tr h="1526425">
                <a:tc>
                  <a:txBody>
                    <a:bodyPr/>
                    <a:lstStyle/>
                    <a:p>
                      <a:pPr>
                        <a:spcAft>
                          <a:spcPts val="0"/>
                        </a:spcAft>
                      </a:pP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3"/>
                  </a:ext>
                </a:extLst>
              </a:tr>
              <a:tr h="2289636">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4"/>
                  </a:ext>
                </a:extLst>
              </a:tr>
            </a:tbl>
          </a:graphicData>
        </a:graphic>
      </p:graphicFrame>
      <p:sp>
        <p:nvSpPr>
          <p:cNvPr id="3" name="Date Placeholder 2"/>
          <p:cNvSpPr>
            <a:spLocks noGrp="1"/>
          </p:cNvSpPr>
          <p:nvPr>
            <p:ph type="dt" sz="half" idx="10"/>
          </p:nvPr>
        </p:nvSpPr>
        <p:spPr/>
        <p:txBody>
          <a:bodyPr/>
          <a:lstStyle/>
          <a:p>
            <a:fld id="{7AC797CB-C3D9-4406-902B-4E51A7B04F11}" type="datetime1">
              <a:rPr lang="en-US" smtClean="0"/>
              <a:t>28/11/2023</a:t>
            </a:fld>
            <a:endParaRPr lang="en-US"/>
          </a:p>
        </p:txBody>
      </p:sp>
      <p:sp>
        <p:nvSpPr>
          <p:cNvPr id="4" name="Slide Number Placeholder 3"/>
          <p:cNvSpPr>
            <a:spLocks noGrp="1"/>
          </p:cNvSpPr>
          <p:nvPr>
            <p:ph type="sldNum" sz="quarter" idx="12"/>
          </p:nvPr>
        </p:nvSpPr>
        <p:spPr/>
        <p:txBody>
          <a:bodyPr/>
          <a:lstStyle/>
          <a:p>
            <a:fld id="{815AFE77-F998-48EA-9BBC-7D7EF352497F}" type="slidenum">
              <a:rPr lang="en-US" smtClean="0"/>
              <a:pPr/>
              <a:t>17</a:t>
            </a:fld>
            <a:endParaRPr lang="en-US"/>
          </a:p>
        </p:txBody>
      </p:sp>
    </p:spTree>
    <p:extLst>
      <p:ext uri="{BB962C8B-B14F-4D97-AF65-F5344CB8AC3E}">
        <p14:creationId xmlns:p14="http://schemas.microsoft.com/office/powerpoint/2010/main" val="9183084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91" name="Rectangle 7"/>
          <p:cNvSpPr>
            <a:spLocks noChangeArrowheads="1"/>
          </p:cNvSpPr>
          <p:nvPr/>
        </p:nvSpPr>
        <p:spPr bwMode="auto">
          <a:xfrm>
            <a:off x="7707313" y="2425700"/>
            <a:ext cx="1841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l" eaLnBrk="1" hangingPunct="1"/>
            <a:endParaRPr lang="en-US" sz="2400">
              <a:solidFill>
                <a:srgbClr val="FF3300"/>
              </a:solidFill>
              <a:latin typeface="Times New Roman" pitchFamily="18" charset="0"/>
            </a:endParaRPr>
          </a:p>
        </p:txBody>
      </p:sp>
      <p:pic>
        <p:nvPicPr>
          <p:cNvPr id="41994" name="Picture 10" descr="original50938_34[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4038600" cy="3352800"/>
          </a:xfrm>
          <a:prstGeom prst="rect">
            <a:avLst/>
          </a:prstGeom>
          <a:noFill/>
          <a:ln w="9525">
            <a:solidFill>
              <a:schemeClr val="folHlink"/>
            </a:solidFill>
            <a:miter lim="800000"/>
            <a:headEnd/>
            <a:tailEnd/>
          </a:ln>
          <a:extLst>
            <a:ext uri="{909E8E84-426E-40DD-AFC4-6F175D3DCCD1}">
              <a14:hiddenFill xmlns:a14="http://schemas.microsoft.com/office/drawing/2010/main">
                <a:solidFill>
                  <a:srgbClr val="FFFFFF"/>
                </a:solidFill>
              </a14:hiddenFill>
            </a:ext>
          </a:extLst>
        </p:spPr>
      </p:pic>
      <p:pic>
        <p:nvPicPr>
          <p:cNvPr id="41995" name="Picture 11" descr="Chungkhoa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657600"/>
            <a:ext cx="4038600" cy="3048000"/>
          </a:xfrm>
          <a:prstGeom prst="rect">
            <a:avLst/>
          </a:prstGeom>
          <a:noFill/>
          <a:ln w="9525">
            <a:solidFill>
              <a:srgbClr val="6600FF"/>
            </a:solidFill>
            <a:miter lim="800000"/>
            <a:headEnd/>
            <a:tailEnd/>
          </a:ln>
          <a:extLst>
            <a:ext uri="{909E8E84-426E-40DD-AFC4-6F175D3DCCD1}">
              <a14:hiddenFill xmlns:a14="http://schemas.microsoft.com/office/drawing/2010/main">
                <a:solidFill>
                  <a:srgbClr val="FFFFFF"/>
                </a:solidFill>
              </a14:hiddenFill>
            </a:ext>
          </a:extLst>
        </p:spPr>
      </p:pic>
      <p:pic>
        <p:nvPicPr>
          <p:cNvPr id="8" name="Picture 7" descr="giao_vien_day_gioi__motthegioi_zxjf.jpg"/>
          <p:cNvPicPr>
            <a:picLocks noChangeAspect="1"/>
          </p:cNvPicPr>
          <p:nvPr/>
        </p:nvPicPr>
        <p:blipFill>
          <a:blip r:embed="rId4"/>
          <a:stretch>
            <a:fillRect/>
          </a:stretch>
        </p:blipFill>
        <p:spPr>
          <a:xfrm>
            <a:off x="4419600" y="3505200"/>
            <a:ext cx="4419600" cy="3200400"/>
          </a:xfrm>
          <a:prstGeom prst="rect">
            <a:avLst/>
          </a:prstGeom>
        </p:spPr>
      </p:pic>
      <p:pic>
        <p:nvPicPr>
          <p:cNvPr id="9" name="Picture 8" descr="images914709_nghe_si_voi_mua_xuan_5.jpg"/>
          <p:cNvPicPr>
            <a:picLocks noChangeAspect="1"/>
          </p:cNvPicPr>
          <p:nvPr/>
        </p:nvPicPr>
        <p:blipFill>
          <a:blip r:embed="rId5"/>
          <a:stretch>
            <a:fillRect/>
          </a:stretch>
        </p:blipFill>
        <p:spPr>
          <a:xfrm>
            <a:off x="4419600" y="152400"/>
            <a:ext cx="4419600" cy="3505200"/>
          </a:xfrm>
          <a:prstGeom prst="rect">
            <a:avLst/>
          </a:prstGeom>
        </p:spPr>
      </p:pic>
      <p:sp>
        <p:nvSpPr>
          <p:cNvPr id="10" name="Rectangle 14"/>
          <p:cNvSpPr>
            <a:spLocks noChangeArrowheads="1"/>
          </p:cNvSpPr>
          <p:nvPr/>
        </p:nvSpPr>
        <p:spPr bwMode="auto">
          <a:xfrm>
            <a:off x="2514600" y="3352800"/>
            <a:ext cx="3657600" cy="457200"/>
          </a:xfrm>
          <a:prstGeom prst="rect">
            <a:avLst/>
          </a:prstGeom>
          <a:solidFill>
            <a:schemeClr val="accent2"/>
          </a:solidFill>
          <a:ln w="9525">
            <a:solidFill>
              <a:srgbClr val="00FF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a:r>
              <a:rPr lang="en-US" sz="2400" dirty="0" err="1">
                <a:latin typeface="Times New Roman" pitchFamily="18" charset="0"/>
              </a:rPr>
              <a:t>Học</a:t>
            </a:r>
            <a:r>
              <a:rPr lang="en-US" sz="2400" dirty="0">
                <a:latin typeface="Times New Roman" pitchFamily="18" charset="0"/>
              </a:rPr>
              <a:t> </a:t>
            </a:r>
            <a:r>
              <a:rPr lang="en-US" sz="2400" dirty="0" err="1">
                <a:latin typeface="Times New Roman" pitchFamily="18" charset="0"/>
              </a:rPr>
              <a:t>bất</a:t>
            </a:r>
            <a:r>
              <a:rPr lang="en-US" sz="2400" dirty="0">
                <a:latin typeface="Times New Roman" pitchFamily="18" charset="0"/>
              </a:rPr>
              <a:t> </a:t>
            </a:r>
            <a:r>
              <a:rPr lang="en-US" sz="2400" dirty="0" err="1">
                <a:latin typeface="Times New Roman" pitchFamily="18" charset="0"/>
              </a:rPr>
              <a:t>cứ</a:t>
            </a:r>
            <a:r>
              <a:rPr lang="en-US" sz="2400" dirty="0">
                <a:latin typeface="Times New Roman" pitchFamily="18" charset="0"/>
              </a:rPr>
              <a:t> </a:t>
            </a:r>
            <a:r>
              <a:rPr lang="en-US" sz="2400" dirty="0" err="1">
                <a:latin typeface="Times New Roman" pitchFamily="18" charset="0"/>
              </a:rPr>
              <a:t>ngành</a:t>
            </a:r>
            <a:r>
              <a:rPr lang="en-US" sz="2400" dirty="0">
                <a:latin typeface="Times New Roman" pitchFamily="18" charset="0"/>
              </a:rPr>
              <a:t>, </a:t>
            </a:r>
            <a:r>
              <a:rPr lang="en-US" sz="2400" dirty="0" err="1">
                <a:latin typeface="Times New Roman" pitchFamily="18" charset="0"/>
              </a:rPr>
              <a:t>nghề</a:t>
            </a:r>
            <a:r>
              <a:rPr lang="en-US" sz="2400" dirty="0">
                <a:latin typeface="Times New Roman" pitchFamily="18" charset="0"/>
              </a:rPr>
              <a:t> </a:t>
            </a:r>
            <a:r>
              <a:rPr lang="en-US" sz="2400" dirty="0" err="1">
                <a:latin typeface="Times New Roman" pitchFamily="18" charset="0"/>
              </a:rPr>
              <a:t>nào</a:t>
            </a:r>
            <a:endParaRPr lang="en-US" sz="2400" dirty="0">
              <a:latin typeface="Times New Roman" pitchFamily="18" charset="0"/>
            </a:endParaRPr>
          </a:p>
        </p:txBody>
      </p:sp>
      <p:sp>
        <p:nvSpPr>
          <p:cNvPr id="11" name="Date Placeholder 10"/>
          <p:cNvSpPr>
            <a:spLocks noGrp="1"/>
          </p:cNvSpPr>
          <p:nvPr>
            <p:ph type="dt" sz="half" idx="10"/>
          </p:nvPr>
        </p:nvSpPr>
        <p:spPr/>
        <p:txBody>
          <a:bodyPr/>
          <a:lstStyle/>
          <a:p>
            <a:fld id="{42447A25-37A4-40EA-9D5A-7CAEAC000CBB}" type="datetime1">
              <a:rPr lang="en-US" smtClean="0"/>
              <a:t>28/11/2023</a:t>
            </a:fld>
            <a:endParaRPr lang="en-US"/>
          </a:p>
        </p:txBody>
      </p:sp>
      <p:sp>
        <p:nvSpPr>
          <p:cNvPr id="12" name="Slide Number Placeholder 11"/>
          <p:cNvSpPr>
            <a:spLocks noGrp="1"/>
          </p:cNvSpPr>
          <p:nvPr>
            <p:ph type="sldNum" sz="quarter" idx="12"/>
          </p:nvPr>
        </p:nvSpPr>
        <p:spPr/>
        <p:txBody>
          <a:bodyPr/>
          <a:lstStyle/>
          <a:p>
            <a:fld id="{815AFE77-F998-48EA-9BBC-7D7EF352497F}" type="slidenum">
              <a:rPr lang="en-US" smtClean="0"/>
              <a:pPr/>
              <a:t>18</a:t>
            </a:fld>
            <a:endParaRPr lang="en-US"/>
          </a:p>
        </p:txBody>
      </p:sp>
    </p:spTree>
    <p:extLst>
      <p:ext uri="{BB962C8B-B14F-4D97-AF65-F5344CB8AC3E}">
        <p14:creationId xmlns:p14="http://schemas.microsoft.com/office/powerpoint/2010/main" val="4004309967"/>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6599161"/>
              </p:ext>
            </p:extLst>
          </p:nvPr>
        </p:nvGraphicFramePr>
        <p:xfrm>
          <a:off x="152401" y="152400"/>
          <a:ext cx="8839198" cy="6864061"/>
        </p:xfrm>
        <a:graphic>
          <a:graphicData uri="http://schemas.openxmlformats.org/drawingml/2006/table">
            <a:tbl>
              <a:tblPr firstRow="1" firstCol="1" lastRow="1" lastCol="1" bandRow="1" bandCol="1">
                <a:tableStyleId>{5C22544A-7EE6-4342-B048-85BDC9FD1C3A}</a:tableStyleId>
              </a:tblPr>
              <a:tblGrid>
                <a:gridCol w="2879043">
                  <a:extLst>
                    <a:ext uri="{9D8B030D-6E8A-4147-A177-3AD203B41FA5}">
                      <a16:colId xmlns:a16="http://schemas.microsoft.com/office/drawing/2014/main" val="20000"/>
                    </a:ext>
                  </a:extLst>
                </a:gridCol>
                <a:gridCol w="3193000">
                  <a:extLst>
                    <a:ext uri="{9D8B030D-6E8A-4147-A177-3AD203B41FA5}">
                      <a16:colId xmlns:a16="http://schemas.microsoft.com/office/drawing/2014/main" val="20001"/>
                    </a:ext>
                  </a:extLst>
                </a:gridCol>
                <a:gridCol w="2767155">
                  <a:extLst>
                    <a:ext uri="{9D8B030D-6E8A-4147-A177-3AD203B41FA5}">
                      <a16:colId xmlns:a16="http://schemas.microsoft.com/office/drawing/2014/main" val="20002"/>
                    </a:ext>
                  </a:extLst>
                </a:gridCol>
              </a:tblGrid>
              <a:tr h="210837">
                <a:tc>
                  <a:txBody>
                    <a:bodyPr/>
                    <a:lstStyle/>
                    <a:p>
                      <a:pPr algn="ctr">
                        <a:spcAft>
                          <a:spcPts val="0"/>
                        </a:spcAft>
                      </a:pPr>
                      <a:r>
                        <a:rPr lang="nl-NL" sz="2000" dirty="0">
                          <a:solidFill>
                            <a:schemeClr val="tx1"/>
                          </a:solidFill>
                          <a:effectLst/>
                          <a:latin typeface="Arial" pitchFamily="34" charset="0"/>
                          <a:cs typeface="Arial" pitchFamily="34" charset="0"/>
                        </a:rPr>
                        <a:t>Nội dung</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lgn="ctr">
                        <a:spcAft>
                          <a:spcPts val="0"/>
                        </a:spcAft>
                      </a:pPr>
                      <a:r>
                        <a:rPr lang="nl-NL" sz="2000">
                          <a:solidFill>
                            <a:schemeClr val="tx1"/>
                          </a:solidFill>
                          <a:effectLst/>
                          <a:latin typeface="Arial" pitchFamily="34" charset="0"/>
                          <a:cs typeface="Arial" pitchFamily="34" charset="0"/>
                        </a:rPr>
                        <a:t>Biểu hiện</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lgn="ctr">
                        <a:spcAft>
                          <a:spcPts val="0"/>
                        </a:spcAft>
                      </a:pPr>
                      <a:r>
                        <a:rPr lang="nl-NL" sz="2000">
                          <a:solidFill>
                            <a:schemeClr val="tx1"/>
                          </a:solidFill>
                          <a:effectLst/>
                          <a:latin typeface="Arial" pitchFamily="34" charset="0"/>
                          <a:cs typeface="Arial" pitchFamily="34" charset="0"/>
                        </a:rPr>
                        <a:t>Ví dụ</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0"/>
                  </a:ext>
                </a:extLst>
              </a:tr>
              <a:tr h="1144817">
                <a:tc>
                  <a:txBody>
                    <a:bodyPr/>
                    <a:lstStyle/>
                    <a:p>
                      <a:pPr>
                        <a:spcAft>
                          <a:spcPts val="0"/>
                        </a:spcAft>
                      </a:pPr>
                      <a:r>
                        <a:rPr lang="nl-NL" sz="2000" dirty="0">
                          <a:solidFill>
                            <a:schemeClr val="tx1"/>
                          </a:solidFill>
                          <a:effectLst/>
                          <a:latin typeface="Arial" pitchFamily="34" charset="0"/>
                          <a:cs typeface="Arial" pitchFamily="34" charset="0"/>
                        </a:rPr>
                        <a:t> </a:t>
                      </a:r>
                      <a:endParaRPr lang="en-US" sz="2000" dirty="0">
                        <a:solidFill>
                          <a:schemeClr val="tx1"/>
                        </a:solidFill>
                        <a:effectLst/>
                        <a:latin typeface="Arial" pitchFamily="34" charset="0"/>
                        <a:cs typeface="Arial" pitchFamily="34" charset="0"/>
                      </a:endParaRPr>
                    </a:p>
                    <a:p>
                      <a:pPr>
                        <a:spcAft>
                          <a:spcPts val="0"/>
                        </a:spcAft>
                      </a:pPr>
                      <a:r>
                        <a:rPr lang="nl-NL" sz="2000" dirty="0">
                          <a:solidFill>
                            <a:schemeClr val="tx1"/>
                          </a:solidFill>
                          <a:effectLst/>
                          <a:latin typeface="Arial" pitchFamily="34" charset="0"/>
                          <a:cs typeface="Arial" pitchFamily="34" charset="0"/>
                        </a:rPr>
                        <a:t>Mọi</a:t>
                      </a:r>
                      <a:r>
                        <a:rPr lang="nl-NL" sz="2000" baseline="0" dirty="0">
                          <a:solidFill>
                            <a:schemeClr val="tx1"/>
                          </a:solidFill>
                          <a:effectLst/>
                          <a:latin typeface="Arial" pitchFamily="34" charset="0"/>
                          <a:cs typeface="Arial" pitchFamily="34" charset="0"/>
                        </a:rPr>
                        <a:t> công dân đều có q</a:t>
                      </a:r>
                      <a:r>
                        <a:rPr lang="nl-NL" sz="2000" dirty="0">
                          <a:solidFill>
                            <a:schemeClr val="tx1"/>
                          </a:solidFill>
                          <a:effectLst/>
                          <a:latin typeface="Arial" pitchFamily="34" charset="0"/>
                          <a:cs typeface="Arial" pitchFamily="34" charset="0"/>
                        </a:rPr>
                        <a:t>uyền học tập không hạn chế</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a:solidFill>
                            <a:schemeClr val="tx1"/>
                          </a:solidFill>
                          <a:effectLst/>
                          <a:latin typeface="Arial" pitchFamily="34" charset="0"/>
                          <a:cs typeface="Arial" pitchFamily="34" charset="0"/>
                        </a:rPr>
                        <a:t>- Học từ thấp đến cao</a:t>
                      </a:r>
                      <a:endParaRPr lang="en-US" sz="2000">
                        <a:solidFill>
                          <a:schemeClr val="tx1"/>
                        </a:solidFill>
                        <a:effectLst/>
                        <a:latin typeface="Arial" pitchFamily="34" charset="0"/>
                        <a:cs typeface="Arial" pitchFamily="34" charset="0"/>
                      </a:endParaRPr>
                    </a:p>
                    <a:p>
                      <a:pPr>
                        <a:spcAft>
                          <a:spcPts val="0"/>
                        </a:spcAft>
                      </a:pPr>
                      <a:r>
                        <a:rPr lang="nl-NL" sz="2000">
                          <a:solidFill>
                            <a:schemeClr val="tx1"/>
                          </a:solidFill>
                          <a:effectLst/>
                          <a:latin typeface="Arial" pitchFamily="34" charset="0"/>
                          <a:cs typeface="Arial" pitchFamily="34" charset="0"/>
                        </a:rPr>
                        <a:t>- Tiến hành theo quy định của pháp luật </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b="0" dirty="0">
                          <a:solidFill>
                            <a:schemeClr val="tx1"/>
                          </a:solidFill>
                          <a:effectLst/>
                          <a:latin typeface="Arial" pitchFamily="34" charset="0"/>
                          <a:cs typeface="Arial" pitchFamily="34" charset="0"/>
                        </a:rPr>
                        <a:t>- Tiểu học, THCS, THPT</a:t>
                      </a:r>
                      <a:endParaRPr lang="en-US" sz="2000" b="0" dirty="0">
                        <a:solidFill>
                          <a:schemeClr val="tx1"/>
                        </a:solidFill>
                        <a:effectLst/>
                        <a:latin typeface="Arial" pitchFamily="34" charset="0"/>
                        <a:cs typeface="Arial" pitchFamily="34" charset="0"/>
                      </a:endParaRPr>
                    </a:p>
                    <a:p>
                      <a:pPr>
                        <a:spcAft>
                          <a:spcPts val="0"/>
                        </a:spcAft>
                      </a:pPr>
                      <a:r>
                        <a:rPr lang="nl-NL" sz="2000" b="0" dirty="0">
                          <a:solidFill>
                            <a:schemeClr val="tx1"/>
                          </a:solidFill>
                          <a:effectLst/>
                          <a:latin typeface="Arial" pitchFamily="34" charset="0"/>
                          <a:cs typeface="Arial" pitchFamily="34" charset="0"/>
                        </a:rPr>
                        <a:t>- Học THCN, CĐ, ĐH, Trên ĐH</a:t>
                      </a:r>
                      <a:endParaRPr lang="en-US" sz="2000" b="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1"/>
                  </a:ext>
                </a:extLst>
              </a:tr>
              <a:tr h="1144817">
                <a:tc>
                  <a:txBody>
                    <a:bodyPr/>
                    <a:lstStyle/>
                    <a:p>
                      <a:pPr>
                        <a:spcAft>
                          <a:spcPts val="0"/>
                        </a:spcAft>
                      </a:pPr>
                      <a:r>
                        <a:rPr lang="nl-NL" sz="2000" dirty="0">
                          <a:solidFill>
                            <a:schemeClr val="tx1"/>
                          </a:solidFill>
                          <a:effectLst/>
                          <a:latin typeface="Arial" pitchFamily="34" charset="0"/>
                          <a:cs typeface="Arial" pitchFamily="34" charset="0"/>
                        </a:rPr>
                        <a:t> </a:t>
                      </a:r>
                      <a:endParaRPr lang="en-US" sz="2000" dirty="0">
                        <a:solidFill>
                          <a:schemeClr val="tx1"/>
                        </a:solidFill>
                        <a:effectLst/>
                        <a:latin typeface="Arial" pitchFamily="34" charset="0"/>
                        <a:cs typeface="Arial" pitchFamily="34" charset="0"/>
                      </a:endParaRPr>
                    </a:p>
                    <a:p>
                      <a:pPr>
                        <a:spcAft>
                          <a:spcPts val="0"/>
                        </a:spcAft>
                      </a:pPr>
                      <a:r>
                        <a:rPr lang="nl-NL" sz="2000" dirty="0">
                          <a:solidFill>
                            <a:schemeClr val="tx1"/>
                          </a:solidFill>
                          <a:effectLst/>
                          <a:latin typeface="Arial" pitchFamily="34" charset="0"/>
                          <a:cs typeface="Arial" pitchFamily="34" charset="0"/>
                        </a:rPr>
                        <a:t>Công</a:t>
                      </a:r>
                      <a:r>
                        <a:rPr lang="nl-NL" sz="2000" baseline="0" dirty="0">
                          <a:solidFill>
                            <a:schemeClr val="tx1"/>
                          </a:solidFill>
                          <a:effectLst/>
                          <a:latin typeface="Arial" pitchFamily="34" charset="0"/>
                          <a:cs typeface="Arial" pitchFamily="34" charset="0"/>
                        </a:rPr>
                        <a:t> dân có thể h</a:t>
                      </a:r>
                      <a:r>
                        <a:rPr lang="nl-NL" sz="2000" dirty="0">
                          <a:solidFill>
                            <a:schemeClr val="tx1"/>
                          </a:solidFill>
                          <a:effectLst/>
                          <a:latin typeface="Arial" pitchFamily="34" charset="0"/>
                          <a:cs typeface="Arial" pitchFamily="34" charset="0"/>
                        </a:rPr>
                        <a:t>ọc bất cứ ngành nghề nào</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dirty="0">
                          <a:solidFill>
                            <a:schemeClr val="tx1"/>
                          </a:solidFill>
                          <a:effectLst/>
                          <a:latin typeface="Arial" pitchFamily="34" charset="0"/>
                          <a:cs typeface="Arial" pitchFamily="34" charset="0"/>
                        </a:rPr>
                        <a:t>- Mọi công dân có quyền tự do lựa chọn ngành nghề phù hợp với năng</a:t>
                      </a:r>
                      <a:r>
                        <a:rPr lang="nl-NL" sz="2000" baseline="0" dirty="0">
                          <a:solidFill>
                            <a:schemeClr val="tx1"/>
                          </a:solidFill>
                          <a:effectLst/>
                          <a:latin typeface="Arial" pitchFamily="34" charset="0"/>
                          <a:cs typeface="Arial" pitchFamily="34" charset="0"/>
                        </a:rPr>
                        <a:t> khiếu, sở thích, khả </a:t>
                      </a:r>
                      <a:r>
                        <a:rPr lang="nl-NL" sz="2000" dirty="0">
                          <a:solidFill>
                            <a:schemeClr val="tx1"/>
                          </a:solidFill>
                          <a:effectLst/>
                          <a:latin typeface="Arial" pitchFamily="34" charset="0"/>
                          <a:cs typeface="Arial" pitchFamily="34" charset="0"/>
                        </a:rPr>
                        <a:t>năng </a:t>
                      </a:r>
                      <a:r>
                        <a:rPr lang="nl-NL" sz="2000" baseline="0" dirty="0">
                          <a:solidFill>
                            <a:schemeClr val="tx1"/>
                          </a:solidFill>
                          <a:effectLst/>
                          <a:latin typeface="Arial" pitchFamily="34" charset="0"/>
                          <a:cs typeface="Arial" pitchFamily="34" charset="0"/>
                        </a:rPr>
                        <a:t>và điều kiện của mình</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b="0" dirty="0">
                          <a:solidFill>
                            <a:schemeClr val="tx1"/>
                          </a:solidFill>
                          <a:effectLst/>
                          <a:latin typeface="Arial" pitchFamily="34" charset="0"/>
                          <a:cs typeface="Arial" pitchFamily="34" charset="0"/>
                        </a:rPr>
                        <a:t>- Kỹ sư, bác sỹ, luật sư, giáo viên….</a:t>
                      </a:r>
                      <a:endParaRPr lang="en-US" sz="2000" b="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2"/>
                  </a:ext>
                </a:extLst>
              </a:tr>
              <a:tr h="1526425">
                <a:tc>
                  <a:txBody>
                    <a:bodyPr/>
                    <a:lstStyle/>
                    <a:p>
                      <a:pPr>
                        <a:spcAft>
                          <a:spcPts val="0"/>
                        </a:spcAft>
                      </a:pPr>
                      <a:r>
                        <a:rPr lang="nl-NL" sz="2000" dirty="0">
                          <a:solidFill>
                            <a:schemeClr val="tx1"/>
                          </a:solidFill>
                          <a:effectLst/>
                          <a:latin typeface="Arial" pitchFamily="34" charset="0"/>
                          <a:cs typeface="Arial" pitchFamily="34" charset="0"/>
                        </a:rPr>
                        <a:t>Công</a:t>
                      </a:r>
                      <a:r>
                        <a:rPr lang="nl-NL" sz="2000" baseline="0" dirty="0">
                          <a:solidFill>
                            <a:schemeClr val="tx1"/>
                          </a:solidFill>
                          <a:effectLst/>
                          <a:latin typeface="Arial" pitchFamily="34" charset="0"/>
                          <a:cs typeface="Arial" pitchFamily="34" charset="0"/>
                        </a:rPr>
                        <a:t> dân có quyền h</a:t>
                      </a:r>
                      <a:r>
                        <a:rPr lang="nl-NL" sz="2000" dirty="0">
                          <a:solidFill>
                            <a:schemeClr val="tx1"/>
                          </a:solidFill>
                          <a:effectLst/>
                          <a:latin typeface="Arial" pitchFamily="34" charset="0"/>
                          <a:cs typeface="Arial" pitchFamily="34" charset="0"/>
                        </a:rPr>
                        <a:t>ọc thường xuyên, học suốt đời.</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b="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3"/>
                  </a:ext>
                </a:extLst>
              </a:tr>
              <a:tr h="2289636">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4"/>
                  </a:ext>
                </a:extLst>
              </a:tr>
            </a:tbl>
          </a:graphicData>
        </a:graphic>
      </p:graphicFrame>
      <p:sp>
        <p:nvSpPr>
          <p:cNvPr id="3" name="Date Placeholder 2"/>
          <p:cNvSpPr>
            <a:spLocks noGrp="1"/>
          </p:cNvSpPr>
          <p:nvPr>
            <p:ph type="dt" sz="half" idx="10"/>
          </p:nvPr>
        </p:nvSpPr>
        <p:spPr/>
        <p:txBody>
          <a:bodyPr/>
          <a:lstStyle/>
          <a:p>
            <a:fld id="{E7893722-6261-484E-8CBD-C19DF1F9841B}" type="datetime1">
              <a:rPr lang="en-US" smtClean="0"/>
              <a:t>28/11/2023</a:t>
            </a:fld>
            <a:endParaRPr lang="en-US"/>
          </a:p>
        </p:txBody>
      </p:sp>
      <p:sp>
        <p:nvSpPr>
          <p:cNvPr id="4" name="Slide Number Placeholder 3"/>
          <p:cNvSpPr>
            <a:spLocks noGrp="1"/>
          </p:cNvSpPr>
          <p:nvPr>
            <p:ph type="sldNum" sz="quarter" idx="12"/>
          </p:nvPr>
        </p:nvSpPr>
        <p:spPr/>
        <p:txBody>
          <a:bodyPr/>
          <a:lstStyle/>
          <a:p>
            <a:fld id="{815AFE77-F998-48EA-9BBC-7D7EF352497F}" type="slidenum">
              <a:rPr lang="en-US" smtClean="0"/>
              <a:pPr/>
              <a:t>19</a:t>
            </a:fld>
            <a:endParaRPr lang="en-US"/>
          </a:p>
        </p:txBody>
      </p:sp>
    </p:spTree>
    <p:extLst>
      <p:ext uri="{BB962C8B-B14F-4D97-AF65-F5344CB8AC3E}">
        <p14:creationId xmlns:p14="http://schemas.microsoft.com/office/powerpoint/2010/main" val="21619603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34636"/>
            <a:ext cx="4724400" cy="6858000"/>
          </a:xfrm>
          <a:prstGeom prst="rect">
            <a:avLst/>
          </a:prstGeom>
        </p:spPr>
      </p:pic>
      <p:sp>
        <p:nvSpPr>
          <p:cNvPr id="4" name="TextBox 3"/>
          <p:cNvSpPr txBox="1"/>
          <p:nvPr/>
        </p:nvSpPr>
        <p:spPr>
          <a:xfrm>
            <a:off x="4759036" y="457199"/>
            <a:ext cx="4191000" cy="4893647"/>
          </a:xfrm>
          <a:prstGeom prst="rect">
            <a:avLst/>
          </a:prstGeom>
          <a:noFill/>
        </p:spPr>
        <p:txBody>
          <a:bodyPr wrap="square" rtlCol="0">
            <a:spAutoFit/>
          </a:bodyPr>
          <a:lstStyle/>
          <a:p>
            <a:r>
              <a:rPr lang="vi-VN" sz="2400" dirty="0">
                <a:latin typeface="Calibri "/>
              </a:rPr>
              <a:t>Năm 1946, khi trả lời câu hỏi của các nhà báo về điều mong muốn của mình, Chủ tịch Hồ Chí Minh đã khẳng định</a:t>
            </a:r>
            <a:r>
              <a:rPr lang="vi-VN" sz="2400" i="1" dirty="0">
                <a:latin typeface="Calibri "/>
              </a:rPr>
              <a:t>:</a:t>
            </a:r>
            <a:endParaRPr lang="en-US" sz="2400" i="1" dirty="0">
              <a:latin typeface="Calibri "/>
            </a:endParaRPr>
          </a:p>
          <a:p>
            <a:r>
              <a:rPr lang="vi-VN" sz="2400" i="1" dirty="0">
                <a:latin typeface="Calibri "/>
              </a:rPr>
              <a:t> “Tôi chỉ có một sự ham muốn, ham muốn tột bậc là làm sao cho nước ta được hoàn toàn độc lập, dân ta được hoàn toàn tự do, đồng bào ai cũng có cơm ăn áo mặc, ai cũng được học hành”.</a:t>
            </a:r>
            <a:endParaRPr lang="en-US" sz="2400" i="1" dirty="0">
              <a:latin typeface="Calibri "/>
            </a:endParaRPr>
          </a:p>
        </p:txBody>
      </p:sp>
      <p:sp>
        <p:nvSpPr>
          <p:cNvPr id="5" name="Date Placeholder 4"/>
          <p:cNvSpPr>
            <a:spLocks noGrp="1"/>
          </p:cNvSpPr>
          <p:nvPr>
            <p:ph type="dt" sz="half" idx="10"/>
          </p:nvPr>
        </p:nvSpPr>
        <p:spPr/>
        <p:txBody>
          <a:bodyPr/>
          <a:lstStyle/>
          <a:p>
            <a:fld id="{7439D22F-B5B1-48A0-9CAC-5F3EEFC52A8E}" type="datetime1">
              <a:rPr lang="en-US" smtClean="0"/>
              <a:t>28/11/2023</a:t>
            </a:fld>
            <a:endParaRPr lang="en-US"/>
          </a:p>
        </p:txBody>
      </p:sp>
      <p:sp>
        <p:nvSpPr>
          <p:cNvPr id="6" name="Slide Number Placeholder 5"/>
          <p:cNvSpPr>
            <a:spLocks noGrp="1"/>
          </p:cNvSpPr>
          <p:nvPr>
            <p:ph type="sldNum" sz="quarter" idx="12"/>
          </p:nvPr>
        </p:nvSpPr>
        <p:spPr/>
        <p:txBody>
          <a:bodyPr/>
          <a:lstStyle/>
          <a:p>
            <a:fld id="{815AFE77-F998-48EA-9BBC-7D7EF352497F}" type="slidenum">
              <a:rPr lang="en-US" smtClean="0"/>
              <a:pPr/>
              <a:t>2</a:t>
            </a:fld>
            <a:endParaRPr lang="en-US"/>
          </a:p>
        </p:txBody>
      </p:sp>
    </p:spTree>
    <p:extLst>
      <p:ext uri="{BB962C8B-B14F-4D97-AF65-F5344CB8AC3E}">
        <p14:creationId xmlns:p14="http://schemas.microsoft.com/office/powerpoint/2010/main" val="14833236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4116599161"/>
              </p:ext>
            </p:extLst>
          </p:nvPr>
        </p:nvGraphicFramePr>
        <p:xfrm>
          <a:off x="152401" y="152400"/>
          <a:ext cx="8839198" cy="6864061"/>
        </p:xfrm>
        <a:graphic>
          <a:graphicData uri="http://schemas.openxmlformats.org/drawingml/2006/table">
            <a:tbl>
              <a:tblPr firstRow="1" firstCol="1" lastRow="1" lastCol="1" bandRow="1" bandCol="1">
                <a:tableStyleId>{5C22544A-7EE6-4342-B048-85BDC9FD1C3A}</a:tableStyleId>
              </a:tblPr>
              <a:tblGrid>
                <a:gridCol w="2879043">
                  <a:extLst>
                    <a:ext uri="{9D8B030D-6E8A-4147-A177-3AD203B41FA5}">
                      <a16:colId xmlns:a16="http://schemas.microsoft.com/office/drawing/2014/main" val="20000"/>
                    </a:ext>
                  </a:extLst>
                </a:gridCol>
                <a:gridCol w="3193000">
                  <a:extLst>
                    <a:ext uri="{9D8B030D-6E8A-4147-A177-3AD203B41FA5}">
                      <a16:colId xmlns:a16="http://schemas.microsoft.com/office/drawing/2014/main" val="20001"/>
                    </a:ext>
                  </a:extLst>
                </a:gridCol>
                <a:gridCol w="2767155">
                  <a:extLst>
                    <a:ext uri="{9D8B030D-6E8A-4147-A177-3AD203B41FA5}">
                      <a16:colId xmlns:a16="http://schemas.microsoft.com/office/drawing/2014/main" val="20002"/>
                    </a:ext>
                  </a:extLst>
                </a:gridCol>
              </a:tblGrid>
              <a:tr h="210837">
                <a:tc>
                  <a:txBody>
                    <a:bodyPr/>
                    <a:lstStyle/>
                    <a:p>
                      <a:pPr algn="ctr">
                        <a:spcAft>
                          <a:spcPts val="0"/>
                        </a:spcAft>
                      </a:pPr>
                      <a:r>
                        <a:rPr lang="nl-NL" sz="2000" dirty="0">
                          <a:solidFill>
                            <a:schemeClr val="tx1"/>
                          </a:solidFill>
                          <a:effectLst/>
                          <a:latin typeface="Arial" pitchFamily="34" charset="0"/>
                          <a:cs typeface="Arial" pitchFamily="34" charset="0"/>
                        </a:rPr>
                        <a:t>Nội dung</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lgn="ctr">
                        <a:spcAft>
                          <a:spcPts val="0"/>
                        </a:spcAft>
                      </a:pPr>
                      <a:r>
                        <a:rPr lang="nl-NL" sz="2000">
                          <a:solidFill>
                            <a:schemeClr val="tx1"/>
                          </a:solidFill>
                          <a:effectLst/>
                          <a:latin typeface="Arial" pitchFamily="34" charset="0"/>
                          <a:cs typeface="Arial" pitchFamily="34" charset="0"/>
                        </a:rPr>
                        <a:t>Biểu hiện</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lgn="ctr">
                        <a:spcAft>
                          <a:spcPts val="0"/>
                        </a:spcAft>
                      </a:pPr>
                      <a:r>
                        <a:rPr lang="nl-NL" sz="2000">
                          <a:solidFill>
                            <a:schemeClr val="tx1"/>
                          </a:solidFill>
                          <a:effectLst/>
                          <a:latin typeface="Arial" pitchFamily="34" charset="0"/>
                          <a:cs typeface="Arial" pitchFamily="34" charset="0"/>
                        </a:rPr>
                        <a:t>Ví dụ</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0"/>
                  </a:ext>
                </a:extLst>
              </a:tr>
              <a:tr h="1144817">
                <a:tc>
                  <a:txBody>
                    <a:bodyPr/>
                    <a:lstStyle/>
                    <a:p>
                      <a:pPr>
                        <a:spcAft>
                          <a:spcPts val="0"/>
                        </a:spcAft>
                      </a:pPr>
                      <a:r>
                        <a:rPr lang="nl-NL" sz="2000" dirty="0">
                          <a:solidFill>
                            <a:schemeClr val="tx1"/>
                          </a:solidFill>
                          <a:effectLst/>
                          <a:latin typeface="Arial" pitchFamily="34" charset="0"/>
                          <a:cs typeface="Arial" pitchFamily="34" charset="0"/>
                        </a:rPr>
                        <a:t> </a:t>
                      </a:r>
                      <a:endParaRPr lang="en-US" sz="2000" dirty="0">
                        <a:solidFill>
                          <a:schemeClr val="tx1"/>
                        </a:solidFill>
                        <a:effectLst/>
                        <a:latin typeface="Arial" pitchFamily="34" charset="0"/>
                        <a:cs typeface="Arial" pitchFamily="34" charset="0"/>
                      </a:endParaRPr>
                    </a:p>
                    <a:p>
                      <a:pPr>
                        <a:spcAft>
                          <a:spcPts val="0"/>
                        </a:spcAft>
                      </a:pPr>
                      <a:r>
                        <a:rPr lang="nl-NL" sz="2000" dirty="0">
                          <a:solidFill>
                            <a:schemeClr val="tx1"/>
                          </a:solidFill>
                          <a:effectLst/>
                          <a:latin typeface="Arial" pitchFamily="34" charset="0"/>
                          <a:cs typeface="Arial" pitchFamily="34" charset="0"/>
                        </a:rPr>
                        <a:t>Mọi</a:t>
                      </a:r>
                      <a:r>
                        <a:rPr lang="nl-NL" sz="2000" baseline="0" dirty="0">
                          <a:solidFill>
                            <a:schemeClr val="tx1"/>
                          </a:solidFill>
                          <a:effectLst/>
                          <a:latin typeface="Arial" pitchFamily="34" charset="0"/>
                          <a:cs typeface="Arial" pitchFamily="34" charset="0"/>
                        </a:rPr>
                        <a:t> công dân đều có q</a:t>
                      </a:r>
                      <a:r>
                        <a:rPr lang="nl-NL" sz="2000" dirty="0">
                          <a:solidFill>
                            <a:schemeClr val="tx1"/>
                          </a:solidFill>
                          <a:effectLst/>
                          <a:latin typeface="Arial" pitchFamily="34" charset="0"/>
                          <a:cs typeface="Arial" pitchFamily="34" charset="0"/>
                        </a:rPr>
                        <a:t>uyền học tập không hạn chế</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a:solidFill>
                            <a:schemeClr val="tx1"/>
                          </a:solidFill>
                          <a:effectLst/>
                          <a:latin typeface="Arial" pitchFamily="34" charset="0"/>
                          <a:cs typeface="Arial" pitchFamily="34" charset="0"/>
                        </a:rPr>
                        <a:t>- Học từ thấp đến cao</a:t>
                      </a:r>
                      <a:endParaRPr lang="en-US" sz="2000">
                        <a:solidFill>
                          <a:schemeClr val="tx1"/>
                        </a:solidFill>
                        <a:effectLst/>
                        <a:latin typeface="Arial" pitchFamily="34" charset="0"/>
                        <a:cs typeface="Arial" pitchFamily="34" charset="0"/>
                      </a:endParaRPr>
                    </a:p>
                    <a:p>
                      <a:pPr>
                        <a:spcAft>
                          <a:spcPts val="0"/>
                        </a:spcAft>
                      </a:pPr>
                      <a:r>
                        <a:rPr lang="nl-NL" sz="2000">
                          <a:solidFill>
                            <a:schemeClr val="tx1"/>
                          </a:solidFill>
                          <a:effectLst/>
                          <a:latin typeface="Arial" pitchFamily="34" charset="0"/>
                          <a:cs typeface="Arial" pitchFamily="34" charset="0"/>
                        </a:rPr>
                        <a:t>- Tiến hành theo quy định của pháp luật </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b="0" dirty="0">
                          <a:solidFill>
                            <a:schemeClr val="tx1"/>
                          </a:solidFill>
                          <a:effectLst/>
                          <a:latin typeface="Arial" pitchFamily="34" charset="0"/>
                          <a:cs typeface="Arial" pitchFamily="34" charset="0"/>
                        </a:rPr>
                        <a:t>- Tiểu học, THCS, THPT</a:t>
                      </a:r>
                      <a:endParaRPr lang="en-US" sz="2000" b="0" dirty="0">
                        <a:solidFill>
                          <a:schemeClr val="tx1"/>
                        </a:solidFill>
                        <a:effectLst/>
                        <a:latin typeface="Arial" pitchFamily="34" charset="0"/>
                        <a:cs typeface="Arial" pitchFamily="34" charset="0"/>
                      </a:endParaRPr>
                    </a:p>
                    <a:p>
                      <a:pPr>
                        <a:spcAft>
                          <a:spcPts val="0"/>
                        </a:spcAft>
                      </a:pPr>
                      <a:r>
                        <a:rPr lang="nl-NL" sz="2000" b="0" dirty="0">
                          <a:solidFill>
                            <a:schemeClr val="tx1"/>
                          </a:solidFill>
                          <a:effectLst/>
                          <a:latin typeface="Arial" pitchFamily="34" charset="0"/>
                          <a:cs typeface="Arial" pitchFamily="34" charset="0"/>
                        </a:rPr>
                        <a:t>- Học THCN, CĐ, ĐH, Trên ĐH</a:t>
                      </a:r>
                      <a:endParaRPr lang="en-US" sz="2000" b="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1"/>
                  </a:ext>
                </a:extLst>
              </a:tr>
              <a:tr h="1144817">
                <a:tc>
                  <a:txBody>
                    <a:bodyPr/>
                    <a:lstStyle/>
                    <a:p>
                      <a:pPr>
                        <a:spcAft>
                          <a:spcPts val="0"/>
                        </a:spcAft>
                      </a:pPr>
                      <a:r>
                        <a:rPr lang="nl-NL" sz="2000" dirty="0">
                          <a:solidFill>
                            <a:schemeClr val="tx1"/>
                          </a:solidFill>
                          <a:effectLst/>
                          <a:latin typeface="Arial" pitchFamily="34" charset="0"/>
                          <a:cs typeface="Arial" pitchFamily="34" charset="0"/>
                        </a:rPr>
                        <a:t> </a:t>
                      </a:r>
                      <a:endParaRPr lang="en-US" sz="2000" dirty="0">
                        <a:solidFill>
                          <a:schemeClr val="tx1"/>
                        </a:solidFill>
                        <a:effectLst/>
                        <a:latin typeface="Arial" pitchFamily="34" charset="0"/>
                        <a:cs typeface="Arial" pitchFamily="34" charset="0"/>
                      </a:endParaRPr>
                    </a:p>
                    <a:p>
                      <a:pPr>
                        <a:spcAft>
                          <a:spcPts val="0"/>
                        </a:spcAft>
                      </a:pPr>
                      <a:r>
                        <a:rPr lang="nl-NL" sz="2000" dirty="0">
                          <a:solidFill>
                            <a:schemeClr val="tx1"/>
                          </a:solidFill>
                          <a:effectLst/>
                          <a:latin typeface="Arial" pitchFamily="34" charset="0"/>
                          <a:cs typeface="Arial" pitchFamily="34" charset="0"/>
                        </a:rPr>
                        <a:t>Công</a:t>
                      </a:r>
                      <a:r>
                        <a:rPr lang="nl-NL" sz="2000" baseline="0" dirty="0">
                          <a:solidFill>
                            <a:schemeClr val="tx1"/>
                          </a:solidFill>
                          <a:effectLst/>
                          <a:latin typeface="Arial" pitchFamily="34" charset="0"/>
                          <a:cs typeface="Arial" pitchFamily="34" charset="0"/>
                        </a:rPr>
                        <a:t> dân có thể h</a:t>
                      </a:r>
                      <a:r>
                        <a:rPr lang="nl-NL" sz="2000" dirty="0">
                          <a:solidFill>
                            <a:schemeClr val="tx1"/>
                          </a:solidFill>
                          <a:effectLst/>
                          <a:latin typeface="Arial" pitchFamily="34" charset="0"/>
                          <a:cs typeface="Arial" pitchFamily="34" charset="0"/>
                        </a:rPr>
                        <a:t>ọc bất cứ ngành nghề nào</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dirty="0">
                          <a:solidFill>
                            <a:schemeClr val="tx1"/>
                          </a:solidFill>
                          <a:effectLst/>
                          <a:latin typeface="Arial" pitchFamily="34" charset="0"/>
                          <a:cs typeface="Arial" pitchFamily="34" charset="0"/>
                        </a:rPr>
                        <a:t>- Mọi công dân có quyền tự do lựa chọn ngành nghề phù hợp với năng</a:t>
                      </a:r>
                      <a:r>
                        <a:rPr lang="nl-NL" sz="2000" baseline="0" dirty="0">
                          <a:solidFill>
                            <a:schemeClr val="tx1"/>
                          </a:solidFill>
                          <a:effectLst/>
                          <a:latin typeface="Arial" pitchFamily="34" charset="0"/>
                          <a:cs typeface="Arial" pitchFamily="34" charset="0"/>
                        </a:rPr>
                        <a:t> khiếu, sở thích, khả </a:t>
                      </a:r>
                      <a:r>
                        <a:rPr lang="nl-NL" sz="2000" dirty="0">
                          <a:solidFill>
                            <a:schemeClr val="tx1"/>
                          </a:solidFill>
                          <a:effectLst/>
                          <a:latin typeface="Arial" pitchFamily="34" charset="0"/>
                          <a:cs typeface="Arial" pitchFamily="34" charset="0"/>
                        </a:rPr>
                        <a:t>năng </a:t>
                      </a:r>
                      <a:r>
                        <a:rPr lang="nl-NL" sz="2000" baseline="0" dirty="0">
                          <a:solidFill>
                            <a:schemeClr val="tx1"/>
                          </a:solidFill>
                          <a:effectLst/>
                          <a:latin typeface="Arial" pitchFamily="34" charset="0"/>
                          <a:cs typeface="Arial" pitchFamily="34" charset="0"/>
                        </a:rPr>
                        <a:t>và điều kiện của mình</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b="0" dirty="0">
                          <a:solidFill>
                            <a:schemeClr val="tx1"/>
                          </a:solidFill>
                          <a:effectLst/>
                          <a:latin typeface="Arial" pitchFamily="34" charset="0"/>
                          <a:cs typeface="Arial" pitchFamily="34" charset="0"/>
                        </a:rPr>
                        <a:t>- Kỹ sư, bác sỹ, luật sư, giáo viên….</a:t>
                      </a:r>
                      <a:endParaRPr lang="en-US" sz="2000" b="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2"/>
                  </a:ext>
                </a:extLst>
              </a:tr>
              <a:tr h="1526425">
                <a:tc>
                  <a:txBody>
                    <a:bodyPr/>
                    <a:lstStyle/>
                    <a:p>
                      <a:pPr>
                        <a:spcAft>
                          <a:spcPts val="0"/>
                        </a:spcAft>
                      </a:pPr>
                      <a:r>
                        <a:rPr lang="nl-NL" sz="2000" dirty="0">
                          <a:solidFill>
                            <a:schemeClr val="tx1"/>
                          </a:solidFill>
                          <a:effectLst/>
                          <a:latin typeface="Arial" pitchFamily="34" charset="0"/>
                          <a:cs typeface="Arial" pitchFamily="34" charset="0"/>
                        </a:rPr>
                        <a:t>Công</a:t>
                      </a:r>
                      <a:r>
                        <a:rPr lang="nl-NL" sz="2000" baseline="0" dirty="0">
                          <a:solidFill>
                            <a:schemeClr val="tx1"/>
                          </a:solidFill>
                          <a:effectLst/>
                          <a:latin typeface="Arial" pitchFamily="34" charset="0"/>
                          <a:cs typeface="Arial" pitchFamily="34" charset="0"/>
                        </a:rPr>
                        <a:t> dân có quyền h</a:t>
                      </a:r>
                      <a:r>
                        <a:rPr lang="nl-NL" sz="2000" dirty="0">
                          <a:solidFill>
                            <a:schemeClr val="tx1"/>
                          </a:solidFill>
                          <a:effectLst/>
                          <a:latin typeface="Arial" pitchFamily="34" charset="0"/>
                          <a:cs typeface="Arial" pitchFamily="34" charset="0"/>
                        </a:rPr>
                        <a:t>ọc thường xuyên, học suốt đời.</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dirty="0">
                          <a:solidFill>
                            <a:schemeClr val="tx1"/>
                          </a:solidFill>
                          <a:effectLst/>
                          <a:latin typeface="Arial" pitchFamily="34" charset="0"/>
                          <a:cs typeface="Arial" pitchFamily="34" charset="0"/>
                        </a:rPr>
                        <a:t>- Hình thức khác nhau,trường lớp khác nhau.</a:t>
                      </a:r>
                      <a:endParaRPr lang="en-US" sz="2000" dirty="0">
                        <a:solidFill>
                          <a:schemeClr val="tx1"/>
                        </a:solidFill>
                        <a:effectLst/>
                        <a:latin typeface="Arial" pitchFamily="34" charset="0"/>
                        <a:cs typeface="Arial" pitchFamily="34" charset="0"/>
                      </a:endParaRPr>
                    </a:p>
                    <a:p>
                      <a:pPr>
                        <a:spcAft>
                          <a:spcPts val="0"/>
                        </a:spcAft>
                      </a:pP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b="0" dirty="0">
                          <a:solidFill>
                            <a:schemeClr val="tx1"/>
                          </a:solidFill>
                          <a:effectLst/>
                          <a:latin typeface="Arial" pitchFamily="34" charset="0"/>
                          <a:cs typeface="Arial" pitchFamily="34" charset="0"/>
                        </a:rPr>
                        <a:t>- Học chính quy, không chính quy ( tuỳ theo điều kiện, hoàn cảnh… )</a:t>
                      </a:r>
                      <a:endParaRPr lang="en-US" sz="2000" b="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3"/>
                  </a:ext>
                </a:extLst>
              </a:tr>
              <a:tr h="2289636">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4"/>
                  </a:ext>
                </a:extLst>
              </a:tr>
            </a:tbl>
          </a:graphicData>
        </a:graphic>
      </p:graphicFrame>
      <p:sp>
        <p:nvSpPr>
          <p:cNvPr id="3" name="Date Placeholder 2"/>
          <p:cNvSpPr>
            <a:spLocks noGrp="1"/>
          </p:cNvSpPr>
          <p:nvPr>
            <p:ph type="dt" sz="half" idx="10"/>
          </p:nvPr>
        </p:nvSpPr>
        <p:spPr/>
        <p:txBody>
          <a:bodyPr/>
          <a:lstStyle/>
          <a:p>
            <a:fld id="{7C51DC0A-71E4-48EE-99B0-18E836B760C1}" type="datetime1">
              <a:rPr lang="en-US" smtClean="0"/>
              <a:t>28/11/2023</a:t>
            </a:fld>
            <a:endParaRPr lang="en-US"/>
          </a:p>
        </p:txBody>
      </p:sp>
      <p:sp>
        <p:nvSpPr>
          <p:cNvPr id="4" name="Slide Number Placeholder 3"/>
          <p:cNvSpPr>
            <a:spLocks noGrp="1"/>
          </p:cNvSpPr>
          <p:nvPr>
            <p:ph type="sldNum" sz="quarter" idx="12"/>
          </p:nvPr>
        </p:nvSpPr>
        <p:spPr/>
        <p:txBody>
          <a:bodyPr/>
          <a:lstStyle/>
          <a:p>
            <a:fld id="{815AFE77-F998-48EA-9BBC-7D7EF352497F}" type="slidenum">
              <a:rPr lang="en-US" smtClean="0"/>
              <a:pPr/>
              <a:t>20</a:t>
            </a:fld>
            <a:endParaRPr lang="en-US"/>
          </a:p>
        </p:txBody>
      </p:sp>
    </p:spTree>
    <p:extLst>
      <p:ext uri="{BB962C8B-B14F-4D97-AF65-F5344CB8AC3E}">
        <p14:creationId xmlns:p14="http://schemas.microsoft.com/office/powerpoint/2010/main" val="21619603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2" name="Picture 4" descr="giang%2520duong%2520by%2520buitua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352800"/>
            <a:ext cx="3733800" cy="2895600"/>
          </a:xfrm>
          <a:prstGeom prst="rect">
            <a:avLst/>
          </a:prstGeom>
          <a:noFill/>
          <a:ln w="57150" cmpd="thinThick">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68613" name="Picture 5" descr="giaoandient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419100"/>
            <a:ext cx="3733800" cy="2781300"/>
          </a:xfrm>
          <a:prstGeom prst="rect">
            <a:avLst/>
          </a:prstGeom>
          <a:noFill/>
          <a:ln w="57150" cmpd="thinThick">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68614" name="Picture 6" descr="Du-hoc-mien-hoc-phi-tai-Phan-Lan-107482-1">
            <a:hlinkClick r:id="rId4" action="ppaction://hlinksldjump"/>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19600" y="3352800"/>
            <a:ext cx="4114800" cy="2857500"/>
          </a:xfrm>
          <a:prstGeom prst="rect">
            <a:avLst/>
          </a:prstGeom>
          <a:noFill/>
          <a:ln w="57150" cmpd="thinThick">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68615" name="Picture 7" descr="Clos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419600" y="457200"/>
            <a:ext cx="4114800" cy="2752725"/>
          </a:xfrm>
          <a:prstGeom prst="rect">
            <a:avLst/>
          </a:prstGeom>
          <a:noFill/>
          <a:ln w="57150" cmpd="thinThick">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10" name="Text Box 6"/>
          <p:cNvSpPr txBox="1">
            <a:spLocks noChangeArrowheads="1"/>
          </p:cNvSpPr>
          <p:nvPr/>
        </p:nvSpPr>
        <p:spPr bwMode="auto">
          <a:xfrm>
            <a:off x="762000" y="2743200"/>
            <a:ext cx="2743200" cy="461962"/>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trường</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chuyên</a:t>
            </a:r>
            <a:endParaRPr lang="en-US" sz="2400" b="1" dirty="0">
              <a:solidFill>
                <a:srgbClr val="FF0000"/>
              </a:solidFill>
              <a:latin typeface="Times New Roman" pitchFamily="18" charset="0"/>
              <a:cs typeface="Times New Roman" pitchFamily="18" charset="0"/>
            </a:endParaRPr>
          </a:p>
        </p:txBody>
      </p:sp>
      <p:sp>
        <p:nvSpPr>
          <p:cNvPr id="11" name="Text Box 6"/>
          <p:cNvSpPr txBox="1">
            <a:spLocks noChangeArrowheads="1"/>
          </p:cNvSpPr>
          <p:nvPr/>
        </p:nvSpPr>
        <p:spPr bwMode="auto">
          <a:xfrm>
            <a:off x="5410200" y="2743200"/>
            <a:ext cx="2514600" cy="461963"/>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400" b="1" dirty="0" err="1">
                <a:solidFill>
                  <a:srgbClr val="FF0000"/>
                </a:solidFill>
                <a:latin typeface="Times New Roman" pitchFamily="18" charset="0"/>
                <a:cs typeface="Times New Roman" pitchFamily="18" charset="0"/>
              </a:rPr>
              <a:t>Vừa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vừa</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làm</a:t>
            </a:r>
            <a:endParaRPr lang="en-US" sz="2400" b="1" dirty="0">
              <a:solidFill>
                <a:srgbClr val="FF0000"/>
              </a:solidFill>
              <a:latin typeface="Times New Roman" pitchFamily="18" charset="0"/>
              <a:cs typeface="Times New Roman" pitchFamily="18" charset="0"/>
            </a:endParaRPr>
          </a:p>
        </p:txBody>
      </p:sp>
      <p:sp>
        <p:nvSpPr>
          <p:cNvPr id="12" name="Text Box 6"/>
          <p:cNvSpPr txBox="1">
            <a:spLocks noChangeArrowheads="1"/>
          </p:cNvSpPr>
          <p:nvPr/>
        </p:nvSpPr>
        <p:spPr bwMode="auto">
          <a:xfrm>
            <a:off x="838200" y="5791200"/>
            <a:ext cx="2514600" cy="461963"/>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400" b="1" dirty="0" err="1">
                <a:solidFill>
                  <a:srgbClr val="FF0000"/>
                </a:solidFill>
                <a:latin typeface="Times New Roman" pitchFamily="18" charset="0"/>
                <a:cs typeface="Times New Roman" pitchFamily="18" charset="0"/>
              </a:rPr>
              <a:t>Học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chính</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quy</a:t>
            </a:r>
            <a:endParaRPr lang="en-US" sz="2400" b="1" dirty="0">
              <a:solidFill>
                <a:srgbClr val="FF0000"/>
              </a:solidFill>
              <a:latin typeface="Times New Roman" pitchFamily="18" charset="0"/>
              <a:cs typeface="Times New Roman" pitchFamily="18" charset="0"/>
            </a:endParaRPr>
          </a:p>
        </p:txBody>
      </p:sp>
      <p:sp>
        <p:nvSpPr>
          <p:cNvPr id="13" name="Text Box 6"/>
          <p:cNvSpPr txBox="1">
            <a:spLocks noChangeArrowheads="1"/>
          </p:cNvSpPr>
          <p:nvPr/>
        </p:nvSpPr>
        <p:spPr bwMode="auto">
          <a:xfrm>
            <a:off x="5334000" y="5715000"/>
            <a:ext cx="2514600" cy="461963"/>
          </a:xfrm>
          <a:prstGeom prst="rect">
            <a:avLst/>
          </a:prstGeom>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ctr" eaLnBrk="1" hangingPunct="1">
              <a:spcBef>
                <a:spcPct val="50000"/>
              </a:spcBef>
            </a:pPr>
            <a:r>
              <a:rPr lang="en-US" sz="2400" b="1" dirty="0" err="1">
                <a:solidFill>
                  <a:srgbClr val="FF0000"/>
                </a:solidFill>
                <a:latin typeface="Times New Roman" pitchFamily="18" charset="0"/>
                <a:cs typeface="Times New Roman" pitchFamily="18" charset="0"/>
              </a:rPr>
              <a:t>Giáo</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dục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quốc</a:t>
            </a:r>
            <a:r>
              <a:rPr lang="en-US" sz="2400" b="1" dirty="0">
                <a:solidFill>
                  <a:srgbClr val="FF0000"/>
                </a:solidFill>
                <a:latin typeface="Times New Roman" pitchFamily="18" charset="0"/>
                <a:cs typeface="Times New Roman" pitchFamily="18" charset="0"/>
              </a:rPr>
              <a:t> </a:t>
            </a:r>
            <a:r>
              <a:rPr lang="en-US" sz="2400" b="1" dirty="0" err="1">
                <a:solidFill>
                  <a:srgbClr val="FF0000"/>
                </a:solidFill>
                <a:latin typeface="Times New Roman" pitchFamily="18" charset="0"/>
                <a:cs typeface="Times New Roman" pitchFamily="18" charset="0"/>
              </a:rPr>
              <a:t>tế</a:t>
            </a:r>
            <a:endParaRPr lang="en-US" sz="2400" b="1" dirty="0">
              <a:solidFill>
                <a:srgbClr val="FF0000"/>
              </a:solidFill>
              <a:latin typeface="Times New Roman" pitchFamily="18" charset="0"/>
              <a:cs typeface="Times New Roman" pitchFamily="18" charset="0"/>
            </a:endParaRPr>
          </a:p>
        </p:txBody>
      </p:sp>
      <p:sp>
        <p:nvSpPr>
          <p:cNvPr id="14" name="Date Placeholder 13"/>
          <p:cNvSpPr>
            <a:spLocks noGrp="1"/>
          </p:cNvSpPr>
          <p:nvPr>
            <p:ph type="dt" sz="half" idx="10"/>
          </p:nvPr>
        </p:nvSpPr>
        <p:spPr/>
        <p:txBody>
          <a:bodyPr/>
          <a:lstStyle/>
          <a:p>
            <a:fld id="{C5A0C9BF-F1DD-431E-BCE0-B83EB5CCFF34}" type="datetime1">
              <a:rPr lang="en-US" smtClean="0"/>
              <a:t>28/11/2023</a:t>
            </a:fld>
            <a:endParaRPr lang="en-US"/>
          </a:p>
        </p:txBody>
      </p:sp>
      <p:sp>
        <p:nvSpPr>
          <p:cNvPr id="15" name="Slide Number Placeholder 14"/>
          <p:cNvSpPr>
            <a:spLocks noGrp="1"/>
          </p:cNvSpPr>
          <p:nvPr>
            <p:ph type="sldNum" sz="quarter" idx="12"/>
          </p:nvPr>
        </p:nvSpPr>
        <p:spPr/>
        <p:txBody>
          <a:bodyPr/>
          <a:lstStyle/>
          <a:p>
            <a:fld id="{815AFE77-F998-48EA-9BBC-7D7EF352497F}" type="slidenum">
              <a:rPr lang="en-US" smtClean="0"/>
              <a:pPr/>
              <a:t>21</a:t>
            </a:fld>
            <a:endParaRPr lang="en-US"/>
          </a:p>
        </p:txBody>
      </p:sp>
    </p:spTree>
    <p:extLst>
      <p:ext uri="{BB962C8B-B14F-4D97-AF65-F5344CB8AC3E}">
        <p14:creationId xmlns:p14="http://schemas.microsoft.com/office/powerpoint/2010/main" val="2356283099"/>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2973703"/>
              </p:ext>
            </p:extLst>
          </p:nvPr>
        </p:nvGraphicFramePr>
        <p:xfrm>
          <a:off x="152401" y="152400"/>
          <a:ext cx="8839198" cy="6864061"/>
        </p:xfrm>
        <a:graphic>
          <a:graphicData uri="http://schemas.openxmlformats.org/drawingml/2006/table">
            <a:tbl>
              <a:tblPr firstRow="1" firstCol="1" lastRow="1" lastCol="1" bandRow="1" bandCol="1">
                <a:tableStyleId>{5C22544A-7EE6-4342-B048-85BDC9FD1C3A}</a:tableStyleId>
              </a:tblPr>
              <a:tblGrid>
                <a:gridCol w="2879043">
                  <a:extLst>
                    <a:ext uri="{9D8B030D-6E8A-4147-A177-3AD203B41FA5}">
                      <a16:colId xmlns:a16="http://schemas.microsoft.com/office/drawing/2014/main" val="20000"/>
                    </a:ext>
                  </a:extLst>
                </a:gridCol>
                <a:gridCol w="3193000">
                  <a:extLst>
                    <a:ext uri="{9D8B030D-6E8A-4147-A177-3AD203B41FA5}">
                      <a16:colId xmlns:a16="http://schemas.microsoft.com/office/drawing/2014/main" val="20001"/>
                    </a:ext>
                  </a:extLst>
                </a:gridCol>
                <a:gridCol w="2767155">
                  <a:extLst>
                    <a:ext uri="{9D8B030D-6E8A-4147-A177-3AD203B41FA5}">
                      <a16:colId xmlns:a16="http://schemas.microsoft.com/office/drawing/2014/main" val="20002"/>
                    </a:ext>
                  </a:extLst>
                </a:gridCol>
              </a:tblGrid>
              <a:tr h="210837">
                <a:tc>
                  <a:txBody>
                    <a:bodyPr/>
                    <a:lstStyle/>
                    <a:p>
                      <a:pPr algn="ctr">
                        <a:spcAft>
                          <a:spcPts val="0"/>
                        </a:spcAft>
                      </a:pPr>
                      <a:r>
                        <a:rPr lang="nl-NL" sz="2000" dirty="0">
                          <a:solidFill>
                            <a:schemeClr val="tx1"/>
                          </a:solidFill>
                          <a:effectLst/>
                          <a:latin typeface="Arial" pitchFamily="34" charset="0"/>
                          <a:cs typeface="Arial" pitchFamily="34" charset="0"/>
                        </a:rPr>
                        <a:t>Nội dung</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lgn="ctr">
                        <a:spcAft>
                          <a:spcPts val="0"/>
                        </a:spcAft>
                      </a:pPr>
                      <a:r>
                        <a:rPr lang="nl-NL" sz="2000">
                          <a:solidFill>
                            <a:schemeClr val="tx1"/>
                          </a:solidFill>
                          <a:effectLst/>
                          <a:latin typeface="Arial" pitchFamily="34" charset="0"/>
                          <a:cs typeface="Arial" pitchFamily="34" charset="0"/>
                        </a:rPr>
                        <a:t>Biểu hiện</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lgn="ctr">
                        <a:spcAft>
                          <a:spcPts val="0"/>
                        </a:spcAft>
                      </a:pPr>
                      <a:r>
                        <a:rPr lang="nl-NL" sz="2000">
                          <a:solidFill>
                            <a:schemeClr val="tx1"/>
                          </a:solidFill>
                          <a:effectLst/>
                          <a:latin typeface="Arial" pitchFamily="34" charset="0"/>
                          <a:cs typeface="Arial" pitchFamily="34" charset="0"/>
                        </a:rPr>
                        <a:t>Ví dụ</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0"/>
                  </a:ext>
                </a:extLst>
              </a:tr>
              <a:tr h="1144817">
                <a:tc>
                  <a:txBody>
                    <a:bodyPr/>
                    <a:lstStyle/>
                    <a:p>
                      <a:pPr>
                        <a:spcAft>
                          <a:spcPts val="0"/>
                        </a:spcAft>
                      </a:pPr>
                      <a:r>
                        <a:rPr lang="nl-NL" sz="2000" dirty="0">
                          <a:solidFill>
                            <a:schemeClr val="tx1"/>
                          </a:solidFill>
                          <a:effectLst/>
                          <a:latin typeface="Arial" pitchFamily="34" charset="0"/>
                          <a:cs typeface="Arial" pitchFamily="34" charset="0"/>
                        </a:rPr>
                        <a:t> </a:t>
                      </a:r>
                      <a:endParaRPr lang="en-US" sz="2000" dirty="0">
                        <a:solidFill>
                          <a:schemeClr val="tx1"/>
                        </a:solidFill>
                        <a:effectLst/>
                        <a:latin typeface="Arial" pitchFamily="34" charset="0"/>
                        <a:cs typeface="Arial" pitchFamily="34" charset="0"/>
                      </a:endParaRPr>
                    </a:p>
                    <a:p>
                      <a:pPr>
                        <a:spcAft>
                          <a:spcPts val="0"/>
                        </a:spcAft>
                      </a:pPr>
                      <a:r>
                        <a:rPr lang="nl-NL" sz="2000" dirty="0">
                          <a:solidFill>
                            <a:schemeClr val="tx1"/>
                          </a:solidFill>
                          <a:effectLst/>
                          <a:latin typeface="Arial" pitchFamily="34" charset="0"/>
                          <a:cs typeface="Arial" pitchFamily="34" charset="0"/>
                        </a:rPr>
                        <a:t>Mọi công</a:t>
                      </a:r>
                      <a:r>
                        <a:rPr lang="nl-NL" sz="2000" baseline="0" dirty="0">
                          <a:solidFill>
                            <a:schemeClr val="tx1"/>
                          </a:solidFill>
                          <a:effectLst/>
                          <a:latin typeface="Arial" pitchFamily="34" charset="0"/>
                          <a:cs typeface="Arial" pitchFamily="34" charset="0"/>
                        </a:rPr>
                        <a:t> dân đều có q</a:t>
                      </a:r>
                      <a:r>
                        <a:rPr lang="nl-NL" sz="2000" dirty="0">
                          <a:solidFill>
                            <a:schemeClr val="tx1"/>
                          </a:solidFill>
                          <a:effectLst/>
                          <a:latin typeface="Arial" pitchFamily="34" charset="0"/>
                          <a:cs typeface="Arial" pitchFamily="34" charset="0"/>
                        </a:rPr>
                        <a:t>uyền học tập không hạn chế</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a:solidFill>
                            <a:schemeClr val="tx1"/>
                          </a:solidFill>
                          <a:effectLst/>
                          <a:latin typeface="Arial" pitchFamily="34" charset="0"/>
                          <a:cs typeface="Arial" pitchFamily="34" charset="0"/>
                        </a:rPr>
                        <a:t>- Học từ thấp đến cao</a:t>
                      </a:r>
                      <a:endParaRPr lang="en-US" sz="2000">
                        <a:solidFill>
                          <a:schemeClr val="tx1"/>
                        </a:solidFill>
                        <a:effectLst/>
                        <a:latin typeface="Arial" pitchFamily="34" charset="0"/>
                        <a:cs typeface="Arial" pitchFamily="34" charset="0"/>
                      </a:endParaRPr>
                    </a:p>
                    <a:p>
                      <a:pPr>
                        <a:spcAft>
                          <a:spcPts val="0"/>
                        </a:spcAft>
                      </a:pPr>
                      <a:r>
                        <a:rPr lang="nl-NL" sz="2000">
                          <a:solidFill>
                            <a:schemeClr val="tx1"/>
                          </a:solidFill>
                          <a:effectLst/>
                          <a:latin typeface="Arial" pitchFamily="34" charset="0"/>
                          <a:cs typeface="Arial" pitchFamily="34" charset="0"/>
                        </a:rPr>
                        <a:t>- Tiến hành theo quy định của pháp luật </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b="0">
                          <a:solidFill>
                            <a:schemeClr val="tx1"/>
                          </a:solidFill>
                          <a:effectLst/>
                          <a:latin typeface="Arial" pitchFamily="34" charset="0"/>
                          <a:cs typeface="Arial" pitchFamily="34" charset="0"/>
                        </a:rPr>
                        <a:t>- Tiểu học, THCS, THPT</a:t>
                      </a:r>
                      <a:endParaRPr lang="en-US" sz="2000" b="0">
                        <a:solidFill>
                          <a:schemeClr val="tx1"/>
                        </a:solidFill>
                        <a:effectLst/>
                        <a:latin typeface="Arial" pitchFamily="34" charset="0"/>
                        <a:cs typeface="Arial" pitchFamily="34" charset="0"/>
                      </a:endParaRPr>
                    </a:p>
                    <a:p>
                      <a:pPr>
                        <a:spcAft>
                          <a:spcPts val="0"/>
                        </a:spcAft>
                      </a:pPr>
                      <a:r>
                        <a:rPr lang="nl-NL" sz="2000" b="0">
                          <a:solidFill>
                            <a:schemeClr val="tx1"/>
                          </a:solidFill>
                          <a:effectLst/>
                          <a:latin typeface="Arial" pitchFamily="34" charset="0"/>
                          <a:cs typeface="Arial" pitchFamily="34" charset="0"/>
                        </a:rPr>
                        <a:t>- Học THCN, CĐ, ĐH, Trên ĐH</a:t>
                      </a:r>
                      <a:endParaRPr lang="en-US" sz="2000" b="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1"/>
                  </a:ext>
                </a:extLst>
              </a:tr>
              <a:tr h="1144817">
                <a:tc>
                  <a:txBody>
                    <a:bodyPr/>
                    <a:lstStyle/>
                    <a:p>
                      <a:pPr>
                        <a:spcAft>
                          <a:spcPts val="0"/>
                        </a:spcAft>
                      </a:pPr>
                      <a:r>
                        <a:rPr lang="nl-NL" sz="2000" dirty="0">
                          <a:solidFill>
                            <a:schemeClr val="tx1"/>
                          </a:solidFill>
                          <a:effectLst/>
                          <a:latin typeface="Arial" pitchFamily="34" charset="0"/>
                          <a:cs typeface="Arial" pitchFamily="34" charset="0"/>
                        </a:rPr>
                        <a:t> </a:t>
                      </a:r>
                      <a:endParaRPr lang="en-US" sz="2000" dirty="0">
                        <a:solidFill>
                          <a:schemeClr val="tx1"/>
                        </a:solidFill>
                        <a:effectLst/>
                        <a:latin typeface="Arial" pitchFamily="34" charset="0"/>
                        <a:cs typeface="Arial" pitchFamily="34" charset="0"/>
                      </a:endParaRPr>
                    </a:p>
                    <a:p>
                      <a:pPr>
                        <a:spcAft>
                          <a:spcPts val="0"/>
                        </a:spcAft>
                      </a:pPr>
                      <a:r>
                        <a:rPr lang="nl-NL" sz="2000" dirty="0">
                          <a:solidFill>
                            <a:schemeClr val="tx1"/>
                          </a:solidFill>
                          <a:effectLst/>
                          <a:latin typeface="Arial" pitchFamily="34" charset="0"/>
                          <a:cs typeface="Arial" pitchFamily="34" charset="0"/>
                        </a:rPr>
                        <a:t>Công</a:t>
                      </a:r>
                      <a:r>
                        <a:rPr lang="nl-NL" sz="2000" baseline="0" dirty="0">
                          <a:solidFill>
                            <a:schemeClr val="tx1"/>
                          </a:solidFill>
                          <a:effectLst/>
                          <a:latin typeface="Arial" pitchFamily="34" charset="0"/>
                          <a:cs typeface="Arial" pitchFamily="34" charset="0"/>
                        </a:rPr>
                        <a:t> dân có thể h</a:t>
                      </a:r>
                      <a:r>
                        <a:rPr lang="nl-NL" sz="2000" dirty="0">
                          <a:solidFill>
                            <a:schemeClr val="tx1"/>
                          </a:solidFill>
                          <a:effectLst/>
                          <a:latin typeface="Arial" pitchFamily="34" charset="0"/>
                          <a:cs typeface="Arial" pitchFamily="34" charset="0"/>
                        </a:rPr>
                        <a:t>ọc bất cứ ngành nghề nào</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dirty="0">
                          <a:solidFill>
                            <a:schemeClr val="tx1"/>
                          </a:solidFill>
                          <a:effectLst/>
                          <a:latin typeface="Arial" pitchFamily="34" charset="0"/>
                          <a:cs typeface="Arial" pitchFamily="34" charset="0"/>
                        </a:rPr>
                        <a:t>- Mọi</a:t>
                      </a:r>
                      <a:r>
                        <a:rPr lang="nl-NL" sz="2000" baseline="0" dirty="0">
                          <a:solidFill>
                            <a:schemeClr val="tx1"/>
                          </a:solidFill>
                          <a:effectLst/>
                          <a:latin typeface="Arial" pitchFamily="34" charset="0"/>
                          <a:cs typeface="Arial" pitchFamily="34" charset="0"/>
                        </a:rPr>
                        <a:t> công dân đều được tự do lựa chọn ngành nghề phù hợp với năng khiếu sở thích, khả năng và điều kiện của mình</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a:solidFill>
                            <a:schemeClr val="tx1"/>
                          </a:solidFill>
                          <a:effectLst/>
                          <a:latin typeface="Arial" pitchFamily="34" charset="0"/>
                          <a:cs typeface="Arial" pitchFamily="34" charset="0"/>
                        </a:rPr>
                        <a:t>- </a:t>
                      </a:r>
                      <a:r>
                        <a:rPr lang="nl-NL" sz="2000" b="0">
                          <a:solidFill>
                            <a:schemeClr val="tx1"/>
                          </a:solidFill>
                          <a:effectLst/>
                          <a:latin typeface="Arial" pitchFamily="34" charset="0"/>
                          <a:cs typeface="Arial" pitchFamily="34" charset="0"/>
                        </a:rPr>
                        <a:t>Kỹ sư, bác sỹ, luật sư, giáo viên….</a:t>
                      </a:r>
                      <a:endParaRPr lang="en-US" sz="2000" b="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2"/>
                  </a:ext>
                </a:extLst>
              </a:tr>
              <a:tr h="1526425">
                <a:tc>
                  <a:txBody>
                    <a:bodyPr/>
                    <a:lstStyle/>
                    <a:p>
                      <a:pPr>
                        <a:spcAft>
                          <a:spcPts val="0"/>
                        </a:spcAft>
                      </a:pPr>
                      <a:r>
                        <a:rPr lang="nl-NL" sz="2000" dirty="0">
                          <a:solidFill>
                            <a:schemeClr val="tx1"/>
                          </a:solidFill>
                          <a:effectLst/>
                          <a:latin typeface="Arial" pitchFamily="34" charset="0"/>
                          <a:cs typeface="Arial" pitchFamily="34" charset="0"/>
                        </a:rPr>
                        <a:t>Công</a:t>
                      </a:r>
                      <a:r>
                        <a:rPr lang="nl-NL" sz="2000" baseline="0" dirty="0">
                          <a:solidFill>
                            <a:schemeClr val="tx1"/>
                          </a:solidFill>
                          <a:effectLst/>
                          <a:latin typeface="Arial" pitchFamily="34" charset="0"/>
                          <a:cs typeface="Arial" pitchFamily="34" charset="0"/>
                        </a:rPr>
                        <a:t> dân có quyền h</a:t>
                      </a:r>
                      <a:r>
                        <a:rPr lang="nl-NL" sz="2000" dirty="0">
                          <a:solidFill>
                            <a:schemeClr val="tx1"/>
                          </a:solidFill>
                          <a:effectLst/>
                          <a:latin typeface="Arial" pitchFamily="34" charset="0"/>
                          <a:cs typeface="Arial" pitchFamily="34" charset="0"/>
                        </a:rPr>
                        <a:t>ọc thường xuyên, học suốt đời.</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dirty="0">
                          <a:solidFill>
                            <a:schemeClr val="tx1"/>
                          </a:solidFill>
                          <a:effectLst/>
                          <a:latin typeface="Arial" pitchFamily="34" charset="0"/>
                          <a:cs typeface="Arial" pitchFamily="34" charset="0"/>
                        </a:rPr>
                        <a:t>- Hình thức khác nhau,trường lớp khác nhau.</a:t>
                      </a:r>
                      <a:endParaRPr lang="en-US" sz="2000" dirty="0">
                        <a:solidFill>
                          <a:schemeClr val="tx1"/>
                        </a:solidFill>
                        <a:effectLst/>
                        <a:latin typeface="Arial" pitchFamily="34" charset="0"/>
                        <a:cs typeface="Arial" pitchFamily="34" charset="0"/>
                      </a:endParaRPr>
                    </a:p>
                    <a:p>
                      <a:pPr>
                        <a:spcAft>
                          <a:spcPts val="0"/>
                        </a:spcAft>
                      </a:pPr>
                      <a:r>
                        <a:rPr lang="nl-NL" sz="2000" dirty="0">
                          <a:solidFill>
                            <a:schemeClr val="tx1"/>
                          </a:solidFill>
                          <a:effectLst/>
                          <a:latin typeface="Arial" pitchFamily="34" charset="0"/>
                          <a:cs typeface="Arial" pitchFamily="34" charset="0"/>
                        </a:rPr>
                        <a:t> </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a:solidFill>
                            <a:schemeClr val="tx1"/>
                          </a:solidFill>
                          <a:effectLst/>
                          <a:latin typeface="Arial" pitchFamily="34" charset="0"/>
                          <a:cs typeface="Arial" pitchFamily="34" charset="0"/>
                        </a:rPr>
                        <a:t>- </a:t>
                      </a:r>
                      <a:r>
                        <a:rPr lang="nl-NL" sz="2000" b="0">
                          <a:solidFill>
                            <a:schemeClr val="tx1"/>
                          </a:solidFill>
                          <a:effectLst/>
                          <a:latin typeface="Arial" pitchFamily="34" charset="0"/>
                          <a:cs typeface="Arial" pitchFamily="34" charset="0"/>
                        </a:rPr>
                        <a:t>Học chính quy, không chính quy ( tuỳ theo điều kiện, hoàn cảnh… </a:t>
                      </a:r>
                      <a:endParaRPr lang="en-US" sz="2000" b="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3"/>
                  </a:ext>
                </a:extLst>
              </a:tr>
              <a:tr h="2289636">
                <a:tc>
                  <a:txBody>
                    <a:bodyPr/>
                    <a:lstStyle/>
                    <a:p>
                      <a:pPr>
                        <a:spcAft>
                          <a:spcPts val="0"/>
                        </a:spcAft>
                      </a:pPr>
                      <a:r>
                        <a:rPr lang="nl-NL" sz="2000" dirty="0">
                          <a:solidFill>
                            <a:schemeClr val="tx1"/>
                          </a:solidFill>
                          <a:effectLst/>
                          <a:latin typeface="Arial" pitchFamily="34" charset="0"/>
                          <a:cs typeface="Arial" pitchFamily="34" charset="0"/>
                        </a:rPr>
                        <a:t> </a:t>
                      </a:r>
                      <a:endParaRPr lang="en-US" sz="2000" dirty="0">
                        <a:solidFill>
                          <a:schemeClr val="tx1"/>
                        </a:solidFill>
                        <a:effectLst/>
                        <a:latin typeface="Arial" pitchFamily="34" charset="0"/>
                        <a:cs typeface="Arial" pitchFamily="34" charset="0"/>
                      </a:endParaRPr>
                    </a:p>
                    <a:p>
                      <a:pPr>
                        <a:spcAft>
                          <a:spcPts val="0"/>
                        </a:spcAft>
                      </a:pPr>
                      <a:r>
                        <a:rPr lang="nl-NL" sz="2000" dirty="0">
                          <a:solidFill>
                            <a:schemeClr val="tx1"/>
                          </a:solidFill>
                          <a:effectLst/>
                          <a:latin typeface="Arial" pitchFamily="34" charset="0"/>
                          <a:cs typeface="Arial" pitchFamily="34" charset="0"/>
                        </a:rPr>
                        <a:t>Mọi</a:t>
                      </a:r>
                      <a:r>
                        <a:rPr lang="nl-NL" sz="2000" baseline="0" dirty="0">
                          <a:solidFill>
                            <a:schemeClr val="tx1"/>
                          </a:solidFill>
                          <a:effectLst/>
                          <a:latin typeface="Arial" pitchFamily="34" charset="0"/>
                          <a:cs typeface="Arial" pitchFamily="34" charset="0"/>
                        </a:rPr>
                        <a:t> công dân được đ</a:t>
                      </a:r>
                      <a:r>
                        <a:rPr lang="nl-NL" sz="2000" dirty="0">
                          <a:solidFill>
                            <a:schemeClr val="tx1"/>
                          </a:solidFill>
                          <a:effectLst/>
                          <a:latin typeface="Arial" pitchFamily="34" charset="0"/>
                          <a:cs typeface="Arial" pitchFamily="34" charset="0"/>
                        </a:rPr>
                        <a:t>ối xử bình đẳng về cơ hội học tập</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b="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endParaRPr lang="en-US" sz="2000" b="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4"/>
                  </a:ext>
                </a:extLst>
              </a:tr>
            </a:tbl>
          </a:graphicData>
        </a:graphic>
      </p:graphicFrame>
      <p:sp>
        <p:nvSpPr>
          <p:cNvPr id="3" name="Date Placeholder 2"/>
          <p:cNvSpPr>
            <a:spLocks noGrp="1"/>
          </p:cNvSpPr>
          <p:nvPr>
            <p:ph type="dt" sz="half" idx="10"/>
          </p:nvPr>
        </p:nvSpPr>
        <p:spPr/>
        <p:txBody>
          <a:bodyPr/>
          <a:lstStyle/>
          <a:p>
            <a:fld id="{3EB4B43A-FA85-4222-92E3-20FCAA09A55F}" type="datetime1">
              <a:rPr lang="en-US" smtClean="0"/>
              <a:t>28/11/2023</a:t>
            </a:fld>
            <a:endParaRPr lang="en-US"/>
          </a:p>
        </p:txBody>
      </p:sp>
      <p:sp>
        <p:nvSpPr>
          <p:cNvPr id="4" name="Slide Number Placeholder 3"/>
          <p:cNvSpPr>
            <a:spLocks noGrp="1"/>
          </p:cNvSpPr>
          <p:nvPr>
            <p:ph type="sldNum" sz="quarter" idx="12"/>
          </p:nvPr>
        </p:nvSpPr>
        <p:spPr/>
        <p:txBody>
          <a:bodyPr/>
          <a:lstStyle/>
          <a:p>
            <a:fld id="{815AFE77-F998-48EA-9BBC-7D7EF352497F}" type="slidenum">
              <a:rPr lang="en-US" smtClean="0"/>
              <a:pPr/>
              <a:t>22</a:t>
            </a:fld>
            <a:endParaRPr lang="en-US"/>
          </a:p>
        </p:txBody>
      </p:sp>
    </p:spTree>
    <p:extLst>
      <p:ext uri="{BB962C8B-B14F-4D97-AF65-F5344CB8AC3E}">
        <p14:creationId xmlns:p14="http://schemas.microsoft.com/office/powerpoint/2010/main" val="9183084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1692973703"/>
              </p:ext>
            </p:extLst>
          </p:nvPr>
        </p:nvGraphicFramePr>
        <p:xfrm>
          <a:off x="152401" y="152400"/>
          <a:ext cx="8839198" cy="6864061"/>
        </p:xfrm>
        <a:graphic>
          <a:graphicData uri="http://schemas.openxmlformats.org/drawingml/2006/table">
            <a:tbl>
              <a:tblPr firstRow="1" firstCol="1" lastRow="1" lastCol="1" bandRow="1" bandCol="1">
                <a:tableStyleId>{5C22544A-7EE6-4342-B048-85BDC9FD1C3A}</a:tableStyleId>
              </a:tblPr>
              <a:tblGrid>
                <a:gridCol w="2879043">
                  <a:extLst>
                    <a:ext uri="{9D8B030D-6E8A-4147-A177-3AD203B41FA5}">
                      <a16:colId xmlns:a16="http://schemas.microsoft.com/office/drawing/2014/main" val="20000"/>
                    </a:ext>
                  </a:extLst>
                </a:gridCol>
                <a:gridCol w="3193000">
                  <a:extLst>
                    <a:ext uri="{9D8B030D-6E8A-4147-A177-3AD203B41FA5}">
                      <a16:colId xmlns:a16="http://schemas.microsoft.com/office/drawing/2014/main" val="20001"/>
                    </a:ext>
                  </a:extLst>
                </a:gridCol>
                <a:gridCol w="2767155">
                  <a:extLst>
                    <a:ext uri="{9D8B030D-6E8A-4147-A177-3AD203B41FA5}">
                      <a16:colId xmlns:a16="http://schemas.microsoft.com/office/drawing/2014/main" val="20002"/>
                    </a:ext>
                  </a:extLst>
                </a:gridCol>
              </a:tblGrid>
              <a:tr h="210837">
                <a:tc>
                  <a:txBody>
                    <a:bodyPr/>
                    <a:lstStyle/>
                    <a:p>
                      <a:pPr algn="ctr">
                        <a:spcAft>
                          <a:spcPts val="0"/>
                        </a:spcAft>
                      </a:pPr>
                      <a:r>
                        <a:rPr lang="nl-NL" sz="2000" dirty="0">
                          <a:solidFill>
                            <a:schemeClr val="tx1"/>
                          </a:solidFill>
                          <a:effectLst/>
                          <a:latin typeface="Arial" pitchFamily="34" charset="0"/>
                          <a:cs typeface="Arial" pitchFamily="34" charset="0"/>
                        </a:rPr>
                        <a:t>Nội dung</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lgn="ctr">
                        <a:spcAft>
                          <a:spcPts val="0"/>
                        </a:spcAft>
                      </a:pPr>
                      <a:r>
                        <a:rPr lang="nl-NL" sz="2000">
                          <a:solidFill>
                            <a:schemeClr val="tx1"/>
                          </a:solidFill>
                          <a:effectLst/>
                          <a:latin typeface="Arial" pitchFamily="34" charset="0"/>
                          <a:cs typeface="Arial" pitchFamily="34" charset="0"/>
                        </a:rPr>
                        <a:t>Biểu hiện</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lgn="ctr">
                        <a:spcAft>
                          <a:spcPts val="0"/>
                        </a:spcAft>
                      </a:pPr>
                      <a:r>
                        <a:rPr lang="nl-NL" sz="2000">
                          <a:solidFill>
                            <a:schemeClr val="tx1"/>
                          </a:solidFill>
                          <a:effectLst/>
                          <a:latin typeface="Arial" pitchFamily="34" charset="0"/>
                          <a:cs typeface="Arial" pitchFamily="34" charset="0"/>
                        </a:rPr>
                        <a:t>Ví dụ</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0"/>
                  </a:ext>
                </a:extLst>
              </a:tr>
              <a:tr h="1144817">
                <a:tc>
                  <a:txBody>
                    <a:bodyPr/>
                    <a:lstStyle/>
                    <a:p>
                      <a:pPr>
                        <a:spcAft>
                          <a:spcPts val="0"/>
                        </a:spcAft>
                      </a:pPr>
                      <a:r>
                        <a:rPr lang="nl-NL" sz="2000" dirty="0">
                          <a:solidFill>
                            <a:schemeClr val="tx1"/>
                          </a:solidFill>
                          <a:effectLst/>
                          <a:latin typeface="Arial" pitchFamily="34" charset="0"/>
                          <a:cs typeface="Arial" pitchFamily="34" charset="0"/>
                        </a:rPr>
                        <a:t> </a:t>
                      </a:r>
                      <a:endParaRPr lang="en-US" sz="2000" dirty="0">
                        <a:solidFill>
                          <a:schemeClr val="tx1"/>
                        </a:solidFill>
                        <a:effectLst/>
                        <a:latin typeface="Arial" pitchFamily="34" charset="0"/>
                        <a:cs typeface="Arial" pitchFamily="34" charset="0"/>
                      </a:endParaRPr>
                    </a:p>
                    <a:p>
                      <a:pPr>
                        <a:spcAft>
                          <a:spcPts val="0"/>
                        </a:spcAft>
                      </a:pPr>
                      <a:r>
                        <a:rPr lang="nl-NL" sz="2000" dirty="0">
                          <a:solidFill>
                            <a:schemeClr val="tx1"/>
                          </a:solidFill>
                          <a:effectLst/>
                          <a:latin typeface="Arial" pitchFamily="34" charset="0"/>
                          <a:cs typeface="Arial" pitchFamily="34" charset="0"/>
                        </a:rPr>
                        <a:t>Mọi công</a:t>
                      </a:r>
                      <a:r>
                        <a:rPr lang="nl-NL" sz="2000" baseline="0" dirty="0">
                          <a:solidFill>
                            <a:schemeClr val="tx1"/>
                          </a:solidFill>
                          <a:effectLst/>
                          <a:latin typeface="Arial" pitchFamily="34" charset="0"/>
                          <a:cs typeface="Arial" pitchFamily="34" charset="0"/>
                        </a:rPr>
                        <a:t> dân đều có q</a:t>
                      </a:r>
                      <a:r>
                        <a:rPr lang="nl-NL" sz="2000" dirty="0">
                          <a:solidFill>
                            <a:schemeClr val="tx1"/>
                          </a:solidFill>
                          <a:effectLst/>
                          <a:latin typeface="Arial" pitchFamily="34" charset="0"/>
                          <a:cs typeface="Arial" pitchFamily="34" charset="0"/>
                        </a:rPr>
                        <a:t>uyền học tập không hạn chế</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a:solidFill>
                            <a:schemeClr val="tx1"/>
                          </a:solidFill>
                          <a:effectLst/>
                          <a:latin typeface="Arial" pitchFamily="34" charset="0"/>
                          <a:cs typeface="Arial" pitchFamily="34" charset="0"/>
                        </a:rPr>
                        <a:t>- Học từ thấp đến cao</a:t>
                      </a:r>
                      <a:endParaRPr lang="en-US" sz="2000">
                        <a:solidFill>
                          <a:schemeClr val="tx1"/>
                        </a:solidFill>
                        <a:effectLst/>
                        <a:latin typeface="Arial" pitchFamily="34" charset="0"/>
                        <a:cs typeface="Arial" pitchFamily="34" charset="0"/>
                      </a:endParaRPr>
                    </a:p>
                    <a:p>
                      <a:pPr>
                        <a:spcAft>
                          <a:spcPts val="0"/>
                        </a:spcAft>
                      </a:pPr>
                      <a:r>
                        <a:rPr lang="nl-NL" sz="2000">
                          <a:solidFill>
                            <a:schemeClr val="tx1"/>
                          </a:solidFill>
                          <a:effectLst/>
                          <a:latin typeface="Arial" pitchFamily="34" charset="0"/>
                          <a:cs typeface="Arial" pitchFamily="34" charset="0"/>
                        </a:rPr>
                        <a:t>- Tiến hành theo quy định của pháp luật </a:t>
                      </a:r>
                      <a:endParaRPr lang="en-US" sz="200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b="0">
                          <a:solidFill>
                            <a:schemeClr val="tx1"/>
                          </a:solidFill>
                          <a:effectLst/>
                          <a:latin typeface="Arial" pitchFamily="34" charset="0"/>
                          <a:cs typeface="Arial" pitchFamily="34" charset="0"/>
                        </a:rPr>
                        <a:t>- Tiểu học, THCS, THPT</a:t>
                      </a:r>
                      <a:endParaRPr lang="en-US" sz="2000" b="0">
                        <a:solidFill>
                          <a:schemeClr val="tx1"/>
                        </a:solidFill>
                        <a:effectLst/>
                        <a:latin typeface="Arial" pitchFamily="34" charset="0"/>
                        <a:cs typeface="Arial" pitchFamily="34" charset="0"/>
                      </a:endParaRPr>
                    </a:p>
                    <a:p>
                      <a:pPr>
                        <a:spcAft>
                          <a:spcPts val="0"/>
                        </a:spcAft>
                      </a:pPr>
                      <a:r>
                        <a:rPr lang="nl-NL" sz="2000" b="0">
                          <a:solidFill>
                            <a:schemeClr val="tx1"/>
                          </a:solidFill>
                          <a:effectLst/>
                          <a:latin typeface="Arial" pitchFamily="34" charset="0"/>
                          <a:cs typeface="Arial" pitchFamily="34" charset="0"/>
                        </a:rPr>
                        <a:t>- Học THCN, CĐ, ĐH, Trên ĐH</a:t>
                      </a:r>
                      <a:endParaRPr lang="en-US" sz="2000" b="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1"/>
                  </a:ext>
                </a:extLst>
              </a:tr>
              <a:tr h="1144817">
                <a:tc>
                  <a:txBody>
                    <a:bodyPr/>
                    <a:lstStyle/>
                    <a:p>
                      <a:pPr>
                        <a:spcAft>
                          <a:spcPts val="0"/>
                        </a:spcAft>
                      </a:pPr>
                      <a:r>
                        <a:rPr lang="nl-NL" sz="2000" dirty="0">
                          <a:solidFill>
                            <a:schemeClr val="tx1"/>
                          </a:solidFill>
                          <a:effectLst/>
                          <a:latin typeface="Arial" pitchFamily="34" charset="0"/>
                          <a:cs typeface="Arial" pitchFamily="34" charset="0"/>
                        </a:rPr>
                        <a:t> </a:t>
                      </a:r>
                      <a:endParaRPr lang="en-US" sz="2000" dirty="0">
                        <a:solidFill>
                          <a:schemeClr val="tx1"/>
                        </a:solidFill>
                        <a:effectLst/>
                        <a:latin typeface="Arial" pitchFamily="34" charset="0"/>
                        <a:cs typeface="Arial" pitchFamily="34" charset="0"/>
                      </a:endParaRPr>
                    </a:p>
                    <a:p>
                      <a:pPr>
                        <a:spcAft>
                          <a:spcPts val="0"/>
                        </a:spcAft>
                      </a:pPr>
                      <a:r>
                        <a:rPr lang="nl-NL" sz="2000" dirty="0">
                          <a:solidFill>
                            <a:schemeClr val="tx1"/>
                          </a:solidFill>
                          <a:effectLst/>
                          <a:latin typeface="Arial" pitchFamily="34" charset="0"/>
                          <a:cs typeface="Arial" pitchFamily="34" charset="0"/>
                        </a:rPr>
                        <a:t>Công</a:t>
                      </a:r>
                      <a:r>
                        <a:rPr lang="nl-NL" sz="2000" baseline="0" dirty="0">
                          <a:solidFill>
                            <a:schemeClr val="tx1"/>
                          </a:solidFill>
                          <a:effectLst/>
                          <a:latin typeface="Arial" pitchFamily="34" charset="0"/>
                          <a:cs typeface="Arial" pitchFamily="34" charset="0"/>
                        </a:rPr>
                        <a:t> dân có thể h</a:t>
                      </a:r>
                      <a:r>
                        <a:rPr lang="nl-NL" sz="2000" dirty="0">
                          <a:solidFill>
                            <a:schemeClr val="tx1"/>
                          </a:solidFill>
                          <a:effectLst/>
                          <a:latin typeface="Arial" pitchFamily="34" charset="0"/>
                          <a:cs typeface="Arial" pitchFamily="34" charset="0"/>
                        </a:rPr>
                        <a:t>ọc bất cứ ngành nghề nào</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dirty="0">
                          <a:solidFill>
                            <a:schemeClr val="tx1"/>
                          </a:solidFill>
                          <a:effectLst/>
                          <a:latin typeface="Arial" pitchFamily="34" charset="0"/>
                          <a:cs typeface="Arial" pitchFamily="34" charset="0"/>
                        </a:rPr>
                        <a:t>- Mọi</a:t>
                      </a:r>
                      <a:r>
                        <a:rPr lang="nl-NL" sz="2000" baseline="0" dirty="0">
                          <a:solidFill>
                            <a:schemeClr val="tx1"/>
                          </a:solidFill>
                          <a:effectLst/>
                          <a:latin typeface="Arial" pitchFamily="34" charset="0"/>
                          <a:cs typeface="Arial" pitchFamily="34" charset="0"/>
                        </a:rPr>
                        <a:t> công dân đều được tự do lựa chọn ngành nghề phù hợp với năng khiếu sở thích, khả năng và điều kiện của mình</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a:solidFill>
                            <a:schemeClr val="tx1"/>
                          </a:solidFill>
                          <a:effectLst/>
                          <a:latin typeface="Arial" pitchFamily="34" charset="0"/>
                          <a:cs typeface="Arial" pitchFamily="34" charset="0"/>
                        </a:rPr>
                        <a:t>- </a:t>
                      </a:r>
                      <a:r>
                        <a:rPr lang="nl-NL" sz="2000" b="0">
                          <a:solidFill>
                            <a:schemeClr val="tx1"/>
                          </a:solidFill>
                          <a:effectLst/>
                          <a:latin typeface="Arial" pitchFamily="34" charset="0"/>
                          <a:cs typeface="Arial" pitchFamily="34" charset="0"/>
                        </a:rPr>
                        <a:t>Kỹ sư, bác sỹ, luật sư, giáo viên….</a:t>
                      </a:r>
                      <a:endParaRPr lang="en-US" sz="2000" b="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2"/>
                  </a:ext>
                </a:extLst>
              </a:tr>
              <a:tr h="1526425">
                <a:tc>
                  <a:txBody>
                    <a:bodyPr/>
                    <a:lstStyle/>
                    <a:p>
                      <a:pPr>
                        <a:spcAft>
                          <a:spcPts val="0"/>
                        </a:spcAft>
                      </a:pPr>
                      <a:r>
                        <a:rPr lang="nl-NL" sz="2000" dirty="0">
                          <a:solidFill>
                            <a:schemeClr val="tx1"/>
                          </a:solidFill>
                          <a:effectLst/>
                          <a:latin typeface="Arial" pitchFamily="34" charset="0"/>
                          <a:cs typeface="Arial" pitchFamily="34" charset="0"/>
                        </a:rPr>
                        <a:t>Công</a:t>
                      </a:r>
                      <a:r>
                        <a:rPr lang="nl-NL" sz="2000" baseline="0" dirty="0">
                          <a:solidFill>
                            <a:schemeClr val="tx1"/>
                          </a:solidFill>
                          <a:effectLst/>
                          <a:latin typeface="Arial" pitchFamily="34" charset="0"/>
                          <a:cs typeface="Arial" pitchFamily="34" charset="0"/>
                        </a:rPr>
                        <a:t> dân có quyền h</a:t>
                      </a:r>
                      <a:r>
                        <a:rPr lang="nl-NL" sz="2000" dirty="0">
                          <a:solidFill>
                            <a:schemeClr val="tx1"/>
                          </a:solidFill>
                          <a:effectLst/>
                          <a:latin typeface="Arial" pitchFamily="34" charset="0"/>
                          <a:cs typeface="Arial" pitchFamily="34" charset="0"/>
                        </a:rPr>
                        <a:t>ọc thường xuyên, học suốt đời.</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dirty="0">
                          <a:solidFill>
                            <a:schemeClr val="tx1"/>
                          </a:solidFill>
                          <a:effectLst/>
                          <a:latin typeface="Arial" pitchFamily="34" charset="0"/>
                          <a:cs typeface="Arial" pitchFamily="34" charset="0"/>
                        </a:rPr>
                        <a:t>- Hình thức khác nhau,trường lớp khác nhau.</a:t>
                      </a:r>
                      <a:endParaRPr lang="en-US" sz="2000" dirty="0">
                        <a:solidFill>
                          <a:schemeClr val="tx1"/>
                        </a:solidFill>
                        <a:effectLst/>
                        <a:latin typeface="Arial" pitchFamily="34" charset="0"/>
                        <a:cs typeface="Arial" pitchFamily="34" charset="0"/>
                      </a:endParaRPr>
                    </a:p>
                    <a:p>
                      <a:pPr>
                        <a:spcAft>
                          <a:spcPts val="0"/>
                        </a:spcAft>
                      </a:pPr>
                      <a:r>
                        <a:rPr lang="nl-NL" sz="2000" dirty="0">
                          <a:solidFill>
                            <a:schemeClr val="tx1"/>
                          </a:solidFill>
                          <a:effectLst/>
                          <a:latin typeface="Arial" pitchFamily="34" charset="0"/>
                          <a:cs typeface="Arial" pitchFamily="34" charset="0"/>
                        </a:rPr>
                        <a:t> </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a:solidFill>
                            <a:schemeClr val="tx1"/>
                          </a:solidFill>
                          <a:effectLst/>
                          <a:latin typeface="Arial" pitchFamily="34" charset="0"/>
                          <a:cs typeface="Arial" pitchFamily="34" charset="0"/>
                        </a:rPr>
                        <a:t>- </a:t>
                      </a:r>
                      <a:r>
                        <a:rPr lang="nl-NL" sz="2000" b="0">
                          <a:solidFill>
                            <a:schemeClr val="tx1"/>
                          </a:solidFill>
                          <a:effectLst/>
                          <a:latin typeface="Arial" pitchFamily="34" charset="0"/>
                          <a:cs typeface="Arial" pitchFamily="34" charset="0"/>
                        </a:rPr>
                        <a:t>Học chính quy, không chính quy ( tuỳ theo điều kiện, hoàn cảnh… </a:t>
                      </a:r>
                      <a:endParaRPr lang="en-US" sz="2000" b="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3"/>
                  </a:ext>
                </a:extLst>
              </a:tr>
              <a:tr h="2289636">
                <a:tc>
                  <a:txBody>
                    <a:bodyPr/>
                    <a:lstStyle/>
                    <a:p>
                      <a:pPr>
                        <a:spcAft>
                          <a:spcPts val="0"/>
                        </a:spcAft>
                      </a:pPr>
                      <a:r>
                        <a:rPr lang="nl-NL" sz="2000" dirty="0">
                          <a:solidFill>
                            <a:schemeClr val="tx1"/>
                          </a:solidFill>
                          <a:effectLst/>
                          <a:latin typeface="Arial" pitchFamily="34" charset="0"/>
                          <a:cs typeface="Arial" pitchFamily="34" charset="0"/>
                        </a:rPr>
                        <a:t> </a:t>
                      </a:r>
                      <a:endParaRPr lang="en-US" sz="2000" dirty="0">
                        <a:solidFill>
                          <a:schemeClr val="tx1"/>
                        </a:solidFill>
                        <a:effectLst/>
                        <a:latin typeface="Arial" pitchFamily="34" charset="0"/>
                        <a:cs typeface="Arial" pitchFamily="34" charset="0"/>
                      </a:endParaRPr>
                    </a:p>
                    <a:p>
                      <a:pPr>
                        <a:spcAft>
                          <a:spcPts val="0"/>
                        </a:spcAft>
                      </a:pPr>
                      <a:r>
                        <a:rPr lang="nl-NL" sz="2000" dirty="0">
                          <a:solidFill>
                            <a:schemeClr val="tx1"/>
                          </a:solidFill>
                          <a:effectLst/>
                          <a:latin typeface="Arial" pitchFamily="34" charset="0"/>
                          <a:cs typeface="Arial" pitchFamily="34" charset="0"/>
                        </a:rPr>
                        <a:t>Mọi</a:t>
                      </a:r>
                      <a:r>
                        <a:rPr lang="nl-NL" sz="2000" baseline="0" dirty="0">
                          <a:solidFill>
                            <a:schemeClr val="tx1"/>
                          </a:solidFill>
                          <a:effectLst/>
                          <a:latin typeface="Arial" pitchFamily="34" charset="0"/>
                          <a:cs typeface="Arial" pitchFamily="34" charset="0"/>
                        </a:rPr>
                        <a:t> công dân được đ</a:t>
                      </a:r>
                      <a:r>
                        <a:rPr lang="nl-NL" sz="2000" dirty="0">
                          <a:solidFill>
                            <a:schemeClr val="tx1"/>
                          </a:solidFill>
                          <a:effectLst/>
                          <a:latin typeface="Arial" pitchFamily="34" charset="0"/>
                          <a:cs typeface="Arial" pitchFamily="34" charset="0"/>
                        </a:rPr>
                        <a:t>ối xử bình đẳng về cơ hội học tập</a:t>
                      </a:r>
                      <a:endParaRPr lang="en-US" sz="200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b="0">
                          <a:solidFill>
                            <a:schemeClr val="tx1"/>
                          </a:solidFill>
                          <a:effectLst/>
                          <a:latin typeface="Arial" pitchFamily="34" charset="0"/>
                          <a:cs typeface="Arial" pitchFamily="34" charset="0"/>
                        </a:rPr>
                        <a:t>- Không phân biệt dân tộc tôn giáo, tín ngưỡng, giới tính, nguồn gốc gia đình, địa vị xã hội hoặc hoàn cảnh kinh tế</a:t>
                      </a:r>
                      <a:endParaRPr lang="en-US" sz="2000" b="0">
                        <a:solidFill>
                          <a:schemeClr val="tx1"/>
                        </a:solidFill>
                        <a:effectLst/>
                        <a:latin typeface="Arial" pitchFamily="34" charset="0"/>
                        <a:cs typeface="Arial" pitchFamily="34" charset="0"/>
                      </a:endParaRPr>
                    </a:p>
                    <a:p>
                      <a:pPr>
                        <a:spcAft>
                          <a:spcPts val="0"/>
                        </a:spcAft>
                      </a:pPr>
                      <a:r>
                        <a:rPr lang="nl-NL" sz="2000" b="0">
                          <a:solidFill>
                            <a:schemeClr val="tx1"/>
                          </a:solidFill>
                          <a:effectLst/>
                          <a:latin typeface="Arial" pitchFamily="34" charset="0"/>
                          <a:cs typeface="Arial" pitchFamily="34" charset="0"/>
                        </a:rPr>
                        <a:t>- Được có cơ hội học tập ngang nhau</a:t>
                      </a:r>
                      <a:endParaRPr lang="en-US" sz="2000" b="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tc>
                  <a:txBody>
                    <a:bodyPr/>
                    <a:lstStyle/>
                    <a:p>
                      <a:pPr>
                        <a:spcAft>
                          <a:spcPts val="0"/>
                        </a:spcAft>
                      </a:pPr>
                      <a:r>
                        <a:rPr lang="nl-NL" sz="2000" dirty="0">
                          <a:solidFill>
                            <a:schemeClr val="tx1"/>
                          </a:solidFill>
                          <a:effectLst/>
                          <a:latin typeface="Arial" pitchFamily="34" charset="0"/>
                          <a:cs typeface="Arial" pitchFamily="34" charset="0"/>
                        </a:rPr>
                        <a:t>- </a:t>
                      </a:r>
                      <a:r>
                        <a:rPr lang="nl-NL" sz="2000" b="0" dirty="0">
                          <a:solidFill>
                            <a:schemeClr val="tx1"/>
                          </a:solidFill>
                          <a:effectLst/>
                          <a:latin typeface="Arial" pitchFamily="34" charset="0"/>
                          <a:cs typeface="Arial" pitchFamily="34" charset="0"/>
                        </a:rPr>
                        <a:t>Chính sách nhà nước tạo cơ hội cho mọi người: Cho SV nghèo vay vốn, miễn</a:t>
                      </a:r>
                      <a:r>
                        <a:rPr lang="nl-NL" sz="2000" b="0" baseline="0" dirty="0">
                          <a:solidFill>
                            <a:schemeClr val="tx1"/>
                          </a:solidFill>
                          <a:effectLst/>
                          <a:latin typeface="Arial" pitchFamily="34" charset="0"/>
                          <a:cs typeface="Arial" pitchFamily="34" charset="0"/>
                        </a:rPr>
                        <a:t> học phí đối với hộ nghèo</a:t>
                      </a:r>
                      <a:r>
                        <a:rPr lang="nl-NL" sz="2000" b="0" dirty="0">
                          <a:solidFill>
                            <a:schemeClr val="tx1"/>
                          </a:solidFill>
                          <a:effectLst/>
                          <a:latin typeface="Arial" pitchFamily="34" charset="0"/>
                          <a:cs typeface="Arial" pitchFamily="34" charset="0"/>
                        </a:rPr>
                        <a:t>....</a:t>
                      </a:r>
                      <a:endParaRPr lang="en-US" sz="2000" b="0" dirty="0">
                        <a:solidFill>
                          <a:schemeClr val="tx1"/>
                        </a:solidFill>
                        <a:effectLst/>
                        <a:latin typeface="Arial" pitchFamily="34" charset="0"/>
                        <a:ea typeface="Times New Roman"/>
                        <a:cs typeface="Arial" pitchFamily="34" charset="0"/>
                      </a:endParaRPr>
                    </a:p>
                  </a:txBody>
                  <a:tcPr marL="68580" marR="68580" marT="0" marB="0">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t="100000" r="100000"/>
                      </a:path>
                      <a:tileRect l="-100000" b="-100000"/>
                    </a:gradFill>
                  </a:tcPr>
                </a:tc>
                <a:extLst>
                  <a:ext uri="{0D108BD9-81ED-4DB2-BD59-A6C34878D82A}">
                    <a16:rowId xmlns:a16="http://schemas.microsoft.com/office/drawing/2014/main" val="10004"/>
                  </a:ext>
                </a:extLst>
              </a:tr>
            </a:tbl>
          </a:graphicData>
        </a:graphic>
      </p:graphicFrame>
      <p:sp>
        <p:nvSpPr>
          <p:cNvPr id="3" name="Date Placeholder 2"/>
          <p:cNvSpPr>
            <a:spLocks noGrp="1"/>
          </p:cNvSpPr>
          <p:nvPr>
            <p:ph type="dt" sz="half" idx="10"/>
          </p:nvPr>
        </p:nvSpPr>
        <p:spPr/>
        <p:txBody>
          <a:bodyPr/>
          <a:lstStyle/>
          <a:p>
            <a:fld id="{4FD60AD2-004E-4A54-8049-B4D226CDD9C6}" type="datetime1">
              <a:rPr lang="en-US" smtClean="0"/>
              <a:t>28/11/2023</a:t>
            </a:fld>
            <a:endParaRPr lang="en-US"/>
          </a:p>
        </p:txBody>
      </p:sp>
      <p:sp>
        <p:nvSpPr>
          <p:cNvPr id="4" name="Slide Number Placeholder 3"/>
          <p:cNvSpPr>
            <a:spLocks noGrp="1"/>
          </p:cNvSpPr>
          <p:nvPr>
            <p:ph type="sldNum" sz="quarter" idx="12"/>
          </p:nvPr>
        </p:nvSpPr>
        <p:spPr/>
        <p:txBody>
          <a:bodyPr/>
          <a:lstStyle/>
          <a:p>
            <a:fld id="{815AFE77-F998-48EA-9BBC-7D7EF352497F}" type="slidenum">
              <a:rPr lang="en-US" smtClean="0"/>
              <a:pPr/>
              <a:t>23</a:t>
            </a:fld>
            <a:endParaRPr lang="en-US"/>
          </a:p>
        </p:txBody>
      </p:sp>
    </p:spTree>
    <p:extLst>
      <p:ext uri="{BB962C8B-B14F-4D97-AF65-F5344CB8AC3E}">
        <p14:creationId xmlns:p14="http://schemas.microsoft.com/office/powerpoint/2010/main" val="9183084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75174929-167021_sv-vay-von-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5275" y="533400"/>
            <a:ext cx="4267200" cy="2743200"/>
          </a:xfrm>
          <a:prstGeom prst="rect">
            <a:avLst/>
          </a:prstGeom>
          <a:noFill/>
          <a:ln w="57150" cmpd="thinThick">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69636" name="Picture 4" descr="11"/>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5275" y="3429000"/>
            <a:ext cx="4267200" cy="2514600"/>
          </a:xfrm>
          <a:prstGeom prst="rect">
            <a:avLst/>
          </a:prstGeom>
          <a:noFill/>
          <a:ln w="57150" cmpd="thinThick">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69637" name="Rectangle 5"/>
          <p:cNvSpPr>
            <a:spLocks noChangeArrowheads="1"/>
          </p:cNvSpPr>
          <p:nvPr/>
        </p:nvSpPr>
        <p:spPr bwMode="auto">
          <a:xfrm>
            <a:off x="1066800" y="6096000"/>
            <a:ext cx="6619875" cy="609600"/>
          </a:xfrm>
          <a:prstGeom prst="rect">
            <a:avLst/>
          </a:prstGeom>
          <a:solidFill>
            <a:srgbClr val="FFFF66"/>
          </a:solidFill>
          <a:ln w="2857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400" b="1" dirty="0" err="1">
                <a:solidFill>
                  <a:srgbClr val="0000FF"/>
                </a:solidFill>
                <a:latin typeface="Arial" pitchFamily="34" charset="0"/>
                <a:cs typeface="Arial" pitchFamily="34" charset="0"/>
              </a:rPr>
              <a:t>Một</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số</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chính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sách</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của</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nhà</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nước</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về</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giáo</a:t>
            </a:r>
            <a:r>
              <a:rPr lang="en-US" sz="2400" b="1" dirty="0">
                <a:solidFill>
                  <a:srgbClr val="0000FF"/>
                </a:solidFill>
                <a:latin typeface="Arial" pitchFamily="34" charset="0"/>
                <a:cs typeface="Arial" pitchFamily="34" charset="0"/>
              </a:rPr>
              <a:t> </a:t>
            </a:r>
            <a:r>
              <a:rPr lang="en-US" sz="2400" b="1" dirty="0" err="1">
                <a:solidFill>
                  <a:srgbClr val="0000FF"/>
                </a:solidFill>
                <a:latin typeface="Arial" pitchFamily="34" charset="0"/>
                <a:cs typeface="Arial" pitchFamily="34" charset="0"/>
              </a:rPr>
              <a:t>dục</a:t>
            </a:r>
            <a:r>
              <a:rPr lang="en-US" sz="2400" b="1" dirty="0">
                <a:solidFill>
                  <a:srgbClr val="0000FF"/>
                </a:solidFill>
                <a:latin typeface="Arial" pitchFamily="34" charset="0"/>
                <a:cs typeface="Arial" pitchFamily="34" charset="0"/>
              </a:rPr>
              <a:t> </a:t>
            </a:r>
          </a:p>
        </p:txBody>
      </p:sp>
      <p:pic>
        <p:nvPicPr>
          <p:cNvPr id="69638" name="Picture 6" descr="TRAO HỌC BỔ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91075" y="533400"/>
            <a:ext cx="4124325" cy="2809875"/>
          </a:xfrm>
          <a:prstGeom prst="rect">
            <a:avLst/>
          </a:prstGeom>
          <a:noFill/>
          <a:ln w="57150" cmpd="thinThick">
            <a:solidFill>
              <a:srgbClr val="FF6600"/>
            </a:solidFill>
            <a:miter lim="800000"/>
            <a:headEnd/>
            <a:tailEnd/>
          </a:ln>
          <a:extLst>
            <a:ext uri="{909E8E84-426E-40DD-AFC4-6F175D3DCCD1}">
              <a14:hiddenFill xmlns:a14="http://schemas.microsoft.com/office/drawing/2010/main">
                <a:solidFill>
                  <a:srgbClr val="FFFFFF"/>
                </a:solidFill>
              </a14:hiddenFill>
            </a:ext>
          </a:extLst>
        </p:spPr>
      </p:pic>
      <p:pic>
        <p:nvPicPr>
          <p:cNvPr id="69639" name="Picture 7" descr="K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1075" y="3505200"/>
            <a:ext cx="4114800" cy="2438400"/>
          </a:xfrm>
          <a:prstGeom prst="rect">
            <a:avLst/>
          </a:prstGeom>
          <a:noFill/>
          <a:ln w="57150" cmpd="thinThick">
            <a:solidFill>
              <a:srgbClr val="FF6600"/>
            </a:solidFill>
            <a:miter lim="800000"/>
            <a:headEnd/>
            <a:tailEnd/>
          </a:ln>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fld id="{5F4B263A-3466-4226-AF61-45F5D2F8745F}" type="datetime1">
              <a:rPr lang="en-US" smtClean="0"/>
              <a:t>28/11/2023</a:t>
            </a:fld>
            <a:endParaRPr lang="en-US"/>
          </a:p>
        </p:txBody>
      </p:sp>
      <p:sp>
        <p:nvSpPr>
          <p:cNvPr id="8" name="Slide Number Placeholder 7"/>
          <p:cNvSpPr>
            <a:spLocks noGrp="1"/>
          </p:cNvSpPr>
          <p:nvPr>
            <p:ph type="sldNum" sz="quarter" idx="12"/>
          </p:nvPr>
        </p:nvSpPr>
        <p:spPr/>
        <p:txBody>
          <a:bodyPr/>
          <a:lstStyle/>
          <a:p>
            <a:fld id="{815AFE77-F998-48EA-9BBC-7D7EF352497F}" type="slidenum">
              <a:rPr lang="en-US" smtClean="0"/>
              <a:pPr/>
              <a:t>24</a:t>
            </a:fld>
            <a:endParaRPr lang="en-US"/>
          </a:p>
        </p:txBody>
      </p:sp>
    </p:spTree>
    <p:extLst>
      <p:ext uri="{BB962C8B-B14F-4D97-AF65-F5344CB8AC3E}">
        <p14:creationId xmlns:p14="http://schemas.microsoft.com/office/powerpoint/2010/main" val="297500958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sp>
        <p:nvSpPr>
          <p:cNvPr id="4" name="Rectangle 19"/>
          <p:cNvSpPr>
            <a:spLocks noChangeArrowheads="1"/>
          </p:cNvSpPr>
          <p:nvPr/>
        </p:nvSpPr>
        <p:spPr bwMode="auto">
          <a:xfrm>
            <a:off x="533400" y="762000"/>
            <a:ext cx="7924800" cy="4648200"/>
          </a:xfrm>
          <a:prstGeom prst="rect">
            <a:avLst/>
          </a:prstGeom>
          <a:solidFill>
            <a:schemeClr val="bg1"/>
          </a:solidFill>
          <a:ln w="9525">
            <a:solidFill>
              <a:srgbClr val="FF0066"/>
            </a:solidFill>
            <a:miter lim="800000"/>
            <a:headEnd/>
            <a:tailEnd/>
          </a:ln>
        </p:spPr>
        <p:txBody>
          <a:bodyPr wrap="none" anchor="ctr"/>
          <a:lstStyle/>
          <a:p>
            <a:pPr lvl="1" algn="ctr"/>
            <a:r>
              <a:rPr lang="it-IT" sz="2400" b="1" i="1" u="sng" dirty="0">
                <a:solidFill>
                  <a:srgbClr val="FF0000"/>
                </a:solidFill>
                <a:latin typeface="Times New Roman" pitchFamily="18" charset="0"/>
                <a:cs typeface="Times New Roman" pitchFamily="18" charset="0"/>
              </a:rPr>
              <a:t>Tình huống : </a:t>
            </a:r>
          </a:p>
          <a:p>
            <a:pPr lvl="1" algn="ctr"/>
            <a:r>
              <a:rPr lang="it-IT" sz="2400" b="1" i="1" dirty="0">
                <a:solidFill>
                  <a:srgbClr val="0000FF"/>
                </a:solidFill>
                <a:latin typeface="Times New Roman" pitchFamily="18" charset="0"/>
                <a:cs typeface="Times New Roman" pitchFamily="18" charset="0"/>
              </a:rPr>
              <a:t>T  bị liệt hai chân từ nhỏ</a:t>
            </a:r>
          </a:p>
          <a:p>
            <a:pPr lvl="1" algn="ctr"/>
            <a:r>
              <a:rPr lang="it-IT" sz="2400" b="1" i="1" dirty="0">
                <a:solidFill>
                  <a:srgbClr val="0000FF"/>
                </a:solidFill>
                <a:latin typeface="Times New Roman" pitchFamily="18" charset="0"/>
                <a:cs typeface="Times New Roman" pitchFamily="18" charset="0"/>
              </a:rPr>
              <a:t>Năm nay đã 8 tuổi mà chưa được đến trường </a:t>
            </a:r>
          </a:p>
          <a:p>
            <a:pPr lvl="1" algn="ctr"/>
            <a:r>
              <a:rPr lang="it-IT" sz="2400" b="1" i="1" dirty="0">
                <a:solidFill>
                  <a:srgbClr val="0000FF"/>
                </a:solidFill>
                <a:latin typeface="Times New Roman" pitchFamily="18" charset="0"/>
                <a:cs typeface="Times New Roman" pitchFamily="18" charset="0"/>
              </a:rPr>
              <a:t>Vì  mẹ T cho rằng học cũng không  có ích gì, mà tàn</a:t>
            </a:r>
          </a:p>
          <a:p>
            <a:pPr lvl="1" algn="ctr"/>
            <a:r>
              <a:rPr lang="it-IT" sz="2400" b="1" i="1" dirty="0">
                <a:solidFill>
                  <a:srgbClr val="0000FF"/>
                </a:solidFill>
                <a:latin typeface="Times New Roman" pitchFamily="18" charset="0"/>
                <a:cs typeface="Times New Roman" pitchFamily="18" charset="0"/>
              </a:rPr>
              <a:t> tật như vậy chắc  chẳng có trường nào nhận vào học. </a:t>
            </a:r>
          </a:p>
          <a:p>
            <a:pPr lvl="1" algn="ctr"/>
            <a:r>
              <a:rPr lang="it-IT" sz="2400" b="1" i="1" dirty="0">
                <a:solidFill>
                  <a:srgbClr val="0000FF"/>
                </a:solidFill>
                <a:latin typeface="Times New Roman" pitchFamily="18" charset="0"/>
                <a:cs typeface="Times New Roman" pitchFamily="18" charset="0"/>
              </a:rPr>
              <a:t>Vậy em có tán thành với ý kiến của mẹ T không? Vì sao?</a:t>
            </a:r>
            <a:r>
              <a:rPr lang="en-US" sz="2400" dirty="0">
                <a:solidFill>
                  <a:srgbClr val="0000FF"/>
                </a:solidFill>
                <a:latin typeface="Times New Roman" pitchFamily="18" charset="0"/>
                <a:cs typeface="Times New Roman" pitchFamily="18" charset="0"/>
              </a:rPr>
              <a:t> </a:t>
            </a:r>
          </a:p>
        </p:txBody>
      </p:sp>
      <p:sp>
        <p:nvSpPr>
          <p:cNvPr id="5"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Date Placeholder 5"/>
          <p:cNvSpPr>
            <a:spLocks noGrp="1"/>
          </p:cNvSpPr>
          <p:nvPr>
            <p:ph type="dt" sz="half" idx="10"/>
          </p:nvPr>
        </p:nvSpPr>
        <p:spPr/>
        <p:txBody>
          <a:bodyPr/>
          <a:lstStyle/>
          <a:p>
            <a:fld id="{2F8F0316-F464-4C26-8882-CCF6A209484F}" type="datetime1">
              <a:rPr lang="en-US" smtClean="0"/>
              <a:t>28/11/2023</a:t>
            </a:fld>
            <a:endParaRPr lang="en-US"/>
          </a:p>
        </p:txBody>
      </p:sp>
      <p:sp>
        <p:nvSpPr>
          <p:cNvPr id="7" name="Slide Number Placeholder 6"/>
          <p:cNvSpPr>
            <a:spLocks noGrp="1"/>
          </p:cNvSpPr>
          <p:nvPr>
            <p:ph type="sldNum" sz="quarter" idx="12"/>
          </p:nvPr>
        </p:nvSpPr>
        <p:spPr/>
        <p:txBody>
          <a:bodyPr/>
          <a:lstStyle/>
          <a:p>
            <a:fld id="{815AFE77-F998-48EA-9BBC-7D7EF352497F}" type="slidenum">
              <a:rPr lang="en-US" smtClean="0"/>
              <a:pPr/>
              <a:t>25</a:t>
            </a:fld>
            <a:endParaRPr lang="en-US"/>
          </a:p>
        </p:txBody>
      </p:sp>
    </p:spTree>
    <p:extLst>
      <p:ext uri="{BB962C8B-B14F-4D97-AF65-F5344CB8AC3E}">
        <p14:creationId xmlns:p14="http://schemas.microsoft.com/office/powerpoint/2010/main" val="182224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7179" cy="6858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181600" y="2902803"/>
            <a:ext cx="3733800" cy="830997"/>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2400" b="1">
                <a:latin typeface="Arial" pitchFamily="34" charset="0"/>
                <a:cs typeface="Arial" pitchFamily="34" charset="0"/>
              </a:rPr>
              <a:t>VƯỢT LÊN CHÍNH MÌNH</a:t>
            </a:r>
          </a:p>
          <a:p>
            <a:pPr algn="ctr"/>
            <a:endParaRPr lang="en-US" sz="2400" b="1">
              <a:latin typeface="Arial" pitchFamily="34" charset="0"/>
              <a:cs typeface="Arial" pitchFamily="34" charset="0"/>
            </a:endParaRPr>
          </a:p>
        </p:txBody>
      </p:sp>
      <p:sp>
        <p:nvSpPr>
          <p:cNvPr id="6" name="Date Placeholder 5"/>
          <p:cNvSpPr>
            <a:spLocks noGrp="1"/>
          </p:cNvSpPr>
          <p:nvPr>
            <p:ph type="dt" sz="half" idx="10"/>
          </p:nvPr>
        </p:nvSpPr>
        <p:spPr/>
        <p:txBody>
          <a:bodyPr/>
          <a:lstStyle/>
          <a:p>
            <a:fld id="{E4E32853-9F61-481A-831F-1328D1051704}" type="datetime1">
              <a:rPr lang="en-US" smtClean="0"/>
              <a:t>28/11/2023</a:t>
            </a:fld>
            <a:endParaRPr lang="en-US"/>
          </a:p>
        </p:txBody>
      </p:sp>
      <p:sp>
        <p:nvSpPr>
          <p:cNvPr id="7" name="Slide Number Placeholder 6"/>
          <p:cNvSpPr>
            <a:spLocks noGrp="1"/>
          </p:cNvSpPr>
          <p:nvPr>
            <p:ph type="sldNum" sz="quarter" idx="12"/>
          </p:nvPr>
        </p:nvSpPr>
        <p:spPr/>
        <p:txBody>
          <a:bodyPr/>
          <a:lstStyle/>
          <a:p>
            <a:fld id="{815AFE77-F998-48EA-9BBC-7D7EF352497F}" type="slidenum">
              <a:rPr lang="en-US" smtClean="0"/>
              <a:pPr/>
              <a:t>26</a:t>
            </a:fld>
            <a:endParaRPr lang="en-US"/>
          </a:p>
        </p:txBody>
      </p:sp>
    </p:spTree>
    <p:extLst>
      <p:ext uri="{BB962C8B-B14F-4D97-AF65-F5344CB8AC3E}">
        <p14:creationId xmlns:p14="http://schemas.microsoft.com/office/powerpoint/2010/main" val="418459661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ounded Rectangle 6"/>
          <p:cNvSpPr/>
          <p:nvPr/>
        </p:nvSpPr>
        <p:spPr>
          <a:xfrm>
            <a:off x="34636" y="1277257"/>
            <a:ext cx="2182091" cy="5188528"/>
          </a:xfrm>
          <a:prstGeom prst="roundRect">
            <a:avLst>
              <a:gd name="adj" fmla="val 1600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4000" dirty="0" err="1"/>
              <a:t>Nội</a:t>
            </a:r>
            <a:r>
              <a:rPr lang="en-US" sz="4000" dirty="0"/>
              <a:t> dung </a:t>
            </a:r>
            <a:r>
              <a:rPr lang="en-US" sz="4000" dirty="0" err="1"/>
              <a:t>quyền</a:t>
            </a:r>
            <a:r>
              <a:rPr lang="en-US" sz="4000" dirty="0"/>
              <a:t> </a:t>
            </a:r>
            <a:r>
              <a:rPr lang="en-US" sz="4000" dirty="0" err="1"/>
              <a:t>học</a:t>
            </a:r>
            <a:r>
              <a:rPr lang="en-US" sz="4000" dirty="0"/>
              <a:t> </a:t>
            </a:r>
            <a:r>
              <a:rPr lang="en-US" sz="4000" dirty="0" err="1"/>
              <a:t>tập</a:t>
            </a:r>
            <a:r>
              <a:rPr lang="en-US" sz="4000" dirty="0"/>
              <a:t> </a:t>
            </a:r>
            <a:r>
              <a:rPr lang="en-US" sz="4000" dirty="0" err="1"/>
              <a:t>của</a:t>
            </a:r>
            <a:r>
              <a:rPr lang="en-US" sz="4000" dirty="0"/>
              <a:t> </a:t>
            </a:r>
            <a:r>
              <a:rPr lang="en-US" sz="4000" dirty="0" err="1"/>
              <a:t>công</a:t>
            </a:r>
            <a:r>
              <a:rPr lang="en-US" sz="4000" dirty="0"/>
              <a:t> </a:t>
            </a:r>
            <a:r>
              <a:rPr lang="en-US" sz="4000" dirty="0" err="1"/>
              <a:t>dân</a:t>
            </a:r>
            <a:r>
              <a:rPr lang="en-US" sz="4000" dirty="0"/>
              <a:t>  </a:t>
            </a:r>
          </a:p>
        </p:txBody>
      </p:sp>
      <p:sp>
        <p:nvSpPr>
          <p:cNvPr id="8" name="Rectangle 7"/>
          <p:cNvSpPr/>
          <p:nvPr/>
        </p:nvSpPr>
        <p:spPr>
          <a:xfrm>
            <a:off x="2878282" y="609600"/>
            <a:ext cx="6265718"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chemeClr val="tx1">
                    <a:lumMod val="95000"/>
                    <a:lumOff val="5000"/>
                  </a:schemeClr>
                </a:solidFill>
              </a:rPr>
              <a:t>Mọi</a:t>
            </a:r>
            <a:r>
              <a:rPr lang="en-US" sz="2400" dirty="0">
                <a:solidFill>
                  <a:schemeClr val="tx1">
                    <a:lumMod val="95000"/>
                    <a:lumOff val="5000"/>
                  </a:schemeClr>
                </a:solidFill>
              </a:rPr>
              <a:t> </a:t>
            </a:r>
            <a:r>
              <a:rPr lang="en-US" sz="2400" dirty="0" err="1">
                <a:solidFill>
                  <a:schemeClr val="tx1">
                    <a:lumMod val="95000"/>
                    <a:lumOff val="5000"/>
                  </a:schemeClr>
                </a:solidFill>
              </a:rPr>
              <a:t>công</a:t>
            </a:r>
            <a:r>
              <a:rPr lang="en-US" sz="2400" dirty="0">
                <a:solidFill>
                  <a:schemeClr val="tx1">
                    <a:lumMod val="95000"/>
                    <a:lumOff val="5000"/>
                  </a:schemeClr>
                </a:solidFill>
              </a:rPr>
              <a:t> </a:t>
            </a:r>
            <a:r>
              <a:rPr lang="en-US" sz="2400" dirty="0" err="1">
                <a:solidFill>
                  <a:schemeClr val="tx1">
                    <a:lumMod val="95000"/>
                    <a:lumOff val="5000"/>
                  </a:schemeClr>
                </a:solidFill>
              </a:rPr>
              <a:t>dân</a:t>
            </a:r>
            <a:r>
              <a:rPr lang="en-US" sz="2400" dirty="0">
                <a:solidFill>
                  <a:schemeClr val="tx1">
                    <a:lumMod val="95000"/>
                    <a:lumOff val="5000"/>
                  </a:schemeClr>
                </a:solidFill>
              </a:rPr>
              <a:t> </a:t>
            </a:r>
            <a:r>
              <a:rPr lang="en-US" sz="2400" dirty="0" err="1">
                <a:solidFill>
                  <a:schemeClr val="tx1">
                    <a:lumMod val="95000"/>
                    <a:lumOff val="5000"/>
                  </a:schemeClr>
                </a:solidFill>
              </a:rPr>
              <a:t>đều</a:t>
            </a:r>
            <a:r>
              <a:rPr lang="en-US" sz="2400" dirty="0">
                <a:solidFill>
                  <a:schemeClr val="tx1">
                    <a:lumMod val="95000"/>
                    <a:lumOff val="5000"/>
                  </a:schemeClr>
                </a:solidFill>
              </a:rPr>
              <a:t> </a:t>
            </a:r>
            <a:r>
              <a:rPr lang="en-US" sz="2400" dirty="0" err="1">
                <a:solidFill>
                  <a:schemeClr val="tx1">
                    <a:lumMod val="95000"/>
                    <a:lumOff val="5000"/>
                  </a:schemeClr>
                </a:solidFill>
              </a:rPr>
              <a:t>có</a:t>
            </a:r>
            <a:r>
              <a:rPr lang="en-US" sz="2400" dirty="0">
                <a:solidFill>
                  <a:schemeClr val="tx1">
                    <a:lumMod val="95000"/>
                    <a:lumOff val="5000"/>
                  </a:schemeClr>
                </a:solidFill>
              </a:rPr>
              <a:t> </a:t>
            </a:r>
            <a:r>
              <a:rPr lang="en-US" sz="2400" dirty="0" err="1">
                <a:solidFill>
                  <a:schemeClr val="tx1">
                    <a:lumMod val="95000"/>
                    <a:lumOff val="5000"/>
                  </a:schemeClr>
                </a:solidFill>
              </a:rPr>
              <a:t>quyền</a:t>
            </a:r>
            <a:r>
              <a:rPr lang="en-US" sz="2400" dirty="0">
                <a:solidFill>
                  <a:schemeClr val="tx1">
                    <a:lumMod val="95000"/>
                    <a:lumOff val="5000"/>
                  </a:schemeClr>
                </a:solidFill>
              </a:rPr>
              <a:t> </a:t>
            </a:r>
            <a:r>
              <a:rPr lang="en-US" sz="2400" dirty="0" err="1">
                <a:solidFill>
                  <a:schemeClr val="tx1">
                    <a:lumMod val="95000"/>
                    <a:lumOff val="5000"/>
                  </a:schemeClr>
                </a:solidFill>
              </a:rPr>
              <a:t>học</a:t>
            </a:r>
            <a:r>
              <a:rPr lang="en-US" sz="2400" dirty="0">
                <a:solidFill>
                  <a:schemeClr val="tx1">
                    <a:lumMod val="95000"/>
                    <a:lumOff val="5000"/>
                  </a:schemeClr>
                </a:solidFill>
              </a:rPr>
              <a:t> </a:t>
            </a:r>
            <a:r>
              <a:rPr lang="en-US" sz="2400" dirty="0" err="1">
                <a:solidFill>
                  <a:schemeClr val="tx1">
                    <a:lumMod val="95000"/>
                    <a:lumOff val="5000"/>
                  </a:schemeClr>
                </a:solidFill>
              </a:rPr>
              <a:t>tập</a:t>
            </a:r>
            <a:r>
              <a:rPr lang="en-US" sz="2400" dirty="0">
                <a:solidFill>
                  <a:schemeClr val="tx1">
                    <a:lumMod val="95000"/>
                    <a:lumOff val="5000"/>
                  </a:schemeClr>
                </a:solidFill>
              </a:rPr>
              <a:t> </a:t>
            </a:r>
            <a:r>
              <a:rPr lang="en-US" sz="2400" dirty="0" err="1">
                <a:solidFill>
                  <a:schemeClr val="tx1">
                    <a:lumMod val="95000"/>
                    <a:lumOff val="5000"/>
                  </a:schemeClr>
                </a:solidFill>
              </a:rPr>
              <a:t>không</a:t>
            </a:r>
            <a:r>
              <a:rPr lang="en-US" sz="2400" dirty="0">
                <a:solidFill>
                  <a:schemeClr val="tx1">
                    <a:lumMod val="95000"/>
                    <a:lumOff val="5000"/>
                  </a:schemeClr>
                </a:solidFill>
              </a:rPr>
              <a:t> </a:t>
            </a:r>
            <a:r>
              <a:rPr lang="en-US" sz="2400" dirty="0" err="1">
                <a:solidFill>
                  <a:schemeClr val="tx1">
                    <a:lumMod val="95000"/>
                    <a:lumOff val="5000"/>
                  </a:schemeClr>
                </a:solidFill>
              </a:rPr>
              <a:t>hạn</a:t>
            </a:r>
            <a:r>
              <a:rPr lang="en-US" sz="2400" dirty="0">
                <a:solidFill>
                  <a:schemeClr val="tx1">
                    <a:lumMod val="95000"/>
                    <a:lumOff val="5000"/>
                  </a:schemeClr>
                </a:solidFill>
              </a:rPr>
              <a:t> </a:t>
            </a:r>
            <a:r>
              <a:rPr lang="en-US" sz="2400" dirty="0" err="1">
                <a:solidFill>
                  <a:schemeClr val="tx1">
                    <a:lumMod val="95000"/>
                    <a:lumOff val="5000"/>
                  </a:schemeClr>
                </a:solidFill>
              </a:rPr>
              <a:t>chế</a:t>
            </a:r>
            <a:r>
              <a:rPr lang="en-US" sz="2400" dirty="0">
                <a:solidFill>
                  <a:schemeClr val="tx1">
                    <a:lumMod val="95000"/>
                    <a:lumOff val="5000"/>
                  </a:schemeClr>
                </a:solidFill>
              </a:rPr>
              <a:t> </a:t>
            </a:r>
          </a:p>
        </p:txBody>
      </p:sp>
      <p:sp>
        <p:nvSpPr>
          <p:cNvPr id="9" name="Rounded Rectangle 8"/>
          <p:cNvSpPr/>
          <p:nvPr/>
        </p:nvSpPr>
        <p:spPr>
          <a:xfrm>
            <a:off x="2848841" y="2133600"/>
            <a:ext cx="6265718"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chemeClr val="tx1">
                    <a:lumMod val="95000"/>
                    <a:lumOff val="5000"/>
                  </a:schemeClr>
                </a:solidFill>
              </a:rPr>
              <a:t>Công</a:t>
            </a:r>
            <a:r>
              <a:rPr lang="en-US" sz="2400" dirty="0">
                <a:solidFill>
                  <a:schemeClr val="tx1">
                    <a:lumMod val="95000"/>
                    <a:lumOff val="5000"/>
                  </a:schemeClr>
                </a:solidFill>
              </a:rPr>
              <a:t> </a:t>
            </a:r>
            <a:r>
              <a:rPr lang="en-US" sz="2400" dirty="0" err="1">
                <a:solidFill>
                  <a:schemeClr val="tx1">
                    <a:lumMod val="95000"/>
                    <a:lumOff val="5000"/>
                  </a:schemeClr>
                </a:solidFill>
              </a:rPr>
              <a:t>dân</a:t>
            </a:r>
            <a:r>
              <a:rPr lang="en-US" sz="2400" dirty="0">
                <a:solidFill>
                  <a:schemeClr val="tx1">
                    <a:lumMod val="95000"/>
                    <a:lumOff val="5000"/>
                  </a:schemeClr>
                </a:solidFill>
              </a:rPr>
              <a:t> </a:t>
            </a:r>
            <a:r>
              <a:rPr lang="en-US" sz="2400" dirty="0" err="1">
                <a:solidFill>
                  <a:schemeClr val="tx1">
                    <a:lumMod val="95000"/>
                    <a:lumOff val="5000"/>
                  </a:schemeClr>
                </a:solidFill>
              </a:rPr>
              <a:t>có</a:t>
            </a:r>
            <a:r>
              <a:rPr lang="en-US" sz="2400" dirty="0">
                <a:solidFill>
                  <a:schemeClr val="tx1">
                    <a:lumMod val="95000"/>
                    <a:lumOff val="5000"/>
                  </a:schemeClr>
                </a:solidFill>
              </a:rPr>
              <a:t> </a:t>
            </a:r>
            <a:r>
              <a:rPr lang="en-US" sz="2400" dirty="0" err="1">
                <a:solidFill>
                  <a:schemeClr val="tx1">
                    <a:lumMod val="95000"/>
                    <a:lumOff val="5000"/>
                  </a:schemeClr>
                </a:solidFill>
              </a:rPr>
              <a:t>thể</a:t>
            </a:r>
            <a:r>
              <a:rPr lang="en-US" sz="2400" dirty="0">
                <a:solidFill>
                  <a:schemeClr val="tx1">
                    <a:lumMod val="95000"/>
                    <a:lumOff val="5000"/>
                  </a:schemeClr>
                </a:solidFill>
              </a:rPr>
              <a:t> </a:t>
            </a:r>
            <a:r>
              <a:rPr lang="en-US" sz="2400" dirty="0" err="1">
                <a:solidFill>
                  <a:schemeClr val="tx1">
                    <a:lumMod val="95000"/>
                    <a:lumOff val="5000"/>
                  </a:schemeClr>
                </a:solidFill>
              </a:rPr>
              <a:t>học</a:t>
            </a:r>
            <a:r>
              <a:rPr lang="en-US" sz="2400" dirty="0">
                <a:solidFill>
                  <a:schemeClr val="tx1">
                    <a:lumMod val="95000"/>
                    <a:lumOff val="5000"/>
                  </a:schemeClr>
                </a:solidFill>
              </a:rPr>
              <a:t> </a:t>
            </a:r>
            <a:r>
              <a:rPr lang="en-US" sz="2400" dirty="0" err="1">
                <a:solidFill>
                  <a:schemeClr val="tx1">
                    <a:lumMod val="95000"/>
                    <a:lumOff val="5000"/>
                  </a:schemeClr>
                </a:solidFill>
              </a:rPr>
              <a:t>bất</a:t>
            </a:r>
            <a:r>
              <a:rPr lang="en-US" sz="2400" dirty="0">
                <a:solidFill>
                  <a:schemeClr val="tx1">
                    <a:lumMod val="95000"/>
                    <a:lumOff val="5000"/>
                  </a:schemeClr>
                </a:solidFill>
              </a:rPr>
              <a:t> </a:t>
            </a:r>
            <a:r>
              <a:rPr lang="en-US" sz="2400" dirty="0" err="1">
                <a:solidFill>
                  <a:schemeClr val="tx1">
                    <a:lumMod val="95000"/>
                    <a:lumOff val="5000"/>
                  </a:schemeClr>
                </a:solidFill>
              </a:rPr>
              <a:t>cứ</a:t>
            </a:r>
            <a:r>
              <a:rPr lang="en-US" sz="2400" dirty="0">
                <a:solidFill>
                  <a:schemeClr val="tx1">
                    <a:lumMod val="95000"/>
                    <a:lumOff val="5000"/>
                  </a:schemeClr>
                </a:solidFill>
              </a:rPr>
              <a:t> </a:t>
            </a:r>
            <a:r>
              <a:rPr lang="en-US" sz="2400" dirty="0" err="1">
                <a:solidFill>
                  <a:schemeClr val="tx1">
                    <a:lumMod val="95000"/>
                    <a:lumOff val="5000"/>
                  </a:schemeClr>
                </a:solidFill>
              </a:rPr>
              <a:t>ngành</a:t>
            </a:r>
            <a:r>
              <a:rPr lang="en-US" sz="2400" dirty="0">
                <a:solidFill>
                  <a:schemeClr val="tx1">
                    <a:lumMod val="95000"/>
                    <a:lumOff val="5000"/>
                  </a:schemeClr>
                </a:solidFill>
              </a:rPr>
              <a:t> </a:t>
            </a:r>
            <a:r>
              <a:rPr lang="en-US" sz="2400" dirty="0" err="1">
                <a:solidFill>
                  <a:schemeClr val="tx1">
                    <a:lumMod val="95000"/>
                    <a:lumOff val="5000"/>
                  </a:schemeClr>
                </a:solidFill>
              </a:rPr>
              <a:t>nghề</a:t>
            </a:r>
            <a:r>
              <a:rPr lang="en-US" sz="2400" dirty="0">
                <a:solidFill>
                  <a:schemeClr val="tx1">
                    <a:lumMod val="95000"/>
                    <a:lumOff val="5000"/>
                  </a:schemeClr>
                </a:solidFill>
              </a:rPr>
              <a:t> </a:t>
            </a:r>
            <a:r>
              <a:rPr lang="en-US" sz="2400" dirty="0" err="1">
                <a:solidFill>
                  <a:schemeClr val="tx1">
                    <a:lumMod val="95000"/>
                    <a:lumOff val="5000"/>
                  </a:schemeClr>
                </a:solidFill>
              </a:rPr>
              <a:t>nào</a:t>
            </a:r>
            <a:endParaRPr lang="en-US" sz="2400" dirty="0">
              <a:solidFill>
                <a:schemeClr val="tx1">
                  <a:lumMod val="95000"/>
                  <a:lumOff val="5000"/>
                </a:schemeClr>
              </a:solidFill>
            </a:endParaRPr>
          </a:p>
        </p:txBody>
      </p:sp>
      <p:sp>
        <p:nvSpPr>
          <p:cNvPr id="10" name="Rounded Rectangle 9"/>
          <p:cNvSpPr/>
          <p:nvPr/>
        </p:nvSpPr>
        <p:spPr>
          <a:xfrm>
            <a:off x="2878282" y="3886200"/>
            <a:ext cx="6265718" cy="1066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chemeClr val="tx1">
                    <a:lumMod val="95000"/>
                    <a:lumOff val="5000"/>
                  </a:schemeClr>
                </a:solidFill>
              </a:rPr>
              <a:t>Công</a:t>
            </a:r>
            <a:r>
              <a:rPr lang="en-US" sz="2400" dirty="0">
                <a:solidFill>
                  <a:schemeClr val="tx1">
                    <a:lumMod val="95000"/>
                    <a:lumOff val="5000"/>
                  </a:schemeClr>
                </a:solidFill>
              </a:rPr>
              <a:t> </a:t>
            </a:r>
            <a:r>
              <a:rPr lang="en-US" sz="2400" dirty="0" err="1">
                <a:solidFill>
                  <a:schemeClr val="tx1">
                    <a:lumMod val="95000"/>
                    <a:lumOff val="5000"/>
                  </a:schemeClr>
                </a:solidFill>
              </a:rPr>
              <a:t>dân</a:t>
            </a:r>
            <a:r>
              <a:rPr lang="en-US" sz="2400" dirty="0">
                <a:solidFill>
                  <a:schemeClr val="tx1">
                    <a:lumMod val="95000"/>
                    <a:lumOff val="5000"/>
                  </a:schemeClr>
                </a:solidFill>
              </a:rPr>
              <a:t> </a:t>
            </a:r>
            <a:r>
              <a:rPr lang="en-US" sz="2400" dirty="0" err="1">
                <a:solidFill>
                  <a:schemeClr val="tx1">
                    <a:lumMod val="95000"/>
                    <a:lumOff val="5000"/>
                  </a:schemeClr>
                </a:solidFill>
              </a:rPr>
              <a:t>có</a:t>
            </a:r>
            <a:r>
              <a:rPr lang="en-US" sz="2400" dirty="0">
                <a:solidFill>
                  <a:schemeClr val="tx1">
                    <a:lumMod val="95000"/>
                    <a:lumOff val="5000"/>
                  </a:schemeClr>
                </a:solidFill>
              </a:rPr>
              <a:t> </a:t>
            </a:r>
            <a:r>
              <a:rPr lang="en-US" sz="2400" dirty="0" err="1">
                <a:solidFill>
                  <a:schemeClr val="tx1">
                    <a:lumMod val="95000"/>
                    <a:lumOff val="5000"/>
                  </a:schemeClr>
                </a:solidFill>
              </a:rPr>
              <a:t>quyền</a:t>
            </a:r>
            <a:r>
              <a:rPr lang="en-US" sz="2400" dirty="0">
                <a:solidFill>
                  <a:schemeClr val="tx1">
                    <a:lumMod val="95000"/>
                    <a:lumOff val="5000"/>
                  </a:schemeClr>
                </a:solidFill>
              </a:rPr>
              <a:t> </a:t>
            </a:r>
            <a:r>
              <a:rPr lang="en-US" sz="2400" dirty="0" err="1">
                <a:solidFill>
                  <a:schemeClr val="tx1">
                    <a:lumMod val="95000"/>
                    <a:lumOff val="5000"/>
                  </a:schemeClr>
                </a:solidFill>
              </a:rPr>
              <a:t>học</a:t>
            </a:r>
            <a:r>
              <a:rPr lang="en-US" sz="2400" dirty="0">
                <a:solidFill>
                  <a:schemeClr val="tx1">
                    <a:lumMod val="95000"/>
                    <a:lumOff val="5000"/>
                  </a:schemeClr>
                </a:solidFill>
              </a:rPr>
              <a:t> </a:t>
            </a:r>
            <a:r>
              <a:rPr lang="en-US" sz="2400" dirty="0" err="1">
                <a:solidFill>
                  <a:schemeClr val="tx1">
                    <a:lumMod val="95000"/>
                    <a:lumOff val="5000"/>
                  </a:schemeClr>
                </a:solidFill>
              </a:rPr>
              <a:t>thường</a:t>
            </a:r>
            <a:r>
              <a:rPr lang="en-US" sz="2400" dirty="0">
                <a:solidFill>
                  <a:schemeClr val="tx1">
                    <a:lumMod val="95000"/>
                    <a:lumOff val="5000"/>
                  </a:schemeClr>
                </a:solidFill>
              </a:rPr>
              <a:t> </a:t>
            </a:r>
            <a:r>
              <a:rPr lang="en-US" sz="2400" dirty="0" err="1">
                <a:solidFill>
                  <a:schemeClr val="tx1">
                    <a:lumMod val="95000"/>
                    <a:lumOff val="5000"/>
                  </a:schemeClr>
                </a:solidFill>
              </a:rPr>
              <a:t>xuyên</a:t>
            </a:r>
            <a:r>
              <a:rPr lang="en-US" sz="2400" dirty="0">
                <a:solidFill>
                  <a:schemeClr val="tx1">
                    <a:lumMod val="95000"/>
                    <a:lumOff val="5000"/>
                  </a:schemeClr>
                </a:solidFill>
              </a:rPr>
              <a:t>, </a:t>
            </a:r>
            <a:r>
              <a:rPr lang="en-US" sz="2400" dirty="0" err="1">
                <a:solidFill>
                  <a:schemeClr val="tx1">
                    <a:lumMod val="95000"/>
                    <a:lumOff val="5000"/>
                  </a:schemeClr>
                </a:solidFill>
              </a:rPr>
              <a:t>học</a:t>
            </a:r>
            <a:r>
              <a:rPr lang="en-US" sz="2400" dirty="0">
                <a:solidFill>
                  <a:schemeClr val="tx1">
                    <a:lumMod val="95000"/>
                    <a:lumOff val="5000"/>
                  </a:schemeClr>
                </a:solidFill>
              </a:rPr>
              <a:t> </a:t>
            </a:r>
            <a:r>
              <a:rPr lang="en-US" sz="2400" dirty="0" err="1">
                <a:solidFill>
                  <a:schemeClr val="tx1">
                    <a:lumMod val="95000"/>
                    <a:lumOff val="5000"/>
                  </a:schemeClr>
                </a:solidFill>
              </a:rPr>
              <a:t>suốt</a:t>
            </a:r>
            <a:r>
              <a:rPr lang="en-US" sz="2400" dirty="0">
                <a:solidFill>
                  <a:schemeClr val="tx1">
                    <a:lumMod val="95000"/>
                    <a:lumOff val="5000"/>
                  </a:schemeClr>
                </a:solidFill>
              </a:rPr>
              <a:t> </a:t>
            </a:r>
            <a:r>
              <a:rPr lang="en-US" sz="2400" dirty="0" err="1">
                <a:solidFill>
                  <a:schemeClr val="tx1">
                    <a:lumMod val="95000"/>
                    <a:lumOff val="5000"/>
                  </a:schemeClr>
                </a:solidFill>
              </a:rPr>
              <a:t>đời</a:t>
            </a:r>
            <a:r>
              <a:rPr lang="en-US" sz="2400" dirty="0">
                <a:solidFill>
                  <a:schemeClr val="tx1">
                    <a:lumMod val="95000"/>
                    <a:lumOff val="5000"/>
                  </a:schemeClr>
                </a:solidFill>
              </a:rPr>
              <a:t> </a:t>
            </a:r>
          </a:p>
        </p:txBody>
      </p:sp>
      <p:sp>
        <p:nvSpPr>
          <p:cNvPr id="11" name="Rounded Rectangle 10"/>
          <p:cNvSpPr/>
          <p:nvPr/>
        </p:nvSpPr>
        <p:spPr>
          <a:xfrm>
            <a:off x="2878282" y="5493328"/>
            <a:ext cx="6265718"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dirty="0" err="1">
                <a:solidFill>
                  <a:schemeClr val="tx1">
                    <a:lumMod val="95000"/>
                    <a:lumOff val="5000"/>
                  </a:schemeClr>
                </a:solidFill>
              </a:rPr>
              <a:t>Mọi</a:t>
            </a:r>
            <a:r>
              <a:rPr lang="en-US" sz="2400" dirty="0">
                <a:solidFill>
                  <a:schemeClr val="tx1">
                    <a:lumMod val="95000"/>
                    <a:lumOff val="5000"/>
                  </a:schemeClr>
                </a:solidFill>
              </a:rPr>
              <a:t> </a:t>
            </a:r>
            <a:r>
              <a:rPr lang="en-US" sz="2400" dirty="0" err="1">
                <a:solidFill>
                  <a:schemeClr val="tx1">
                    <a:lumMod val="95000"/>
                    <a:lumOff val="5000"/>
                  </a:schemeClr>
                </a:solidFill>
              </a:rPr>
              <a:t>công</a:t>
            </a:r>
            <a:r>
              <a:rPr lang="en-US" sz="2400" dirty="0">
                <a:solidFill>
                  <a:schemeClr val="tx1">
                    <a:lumMod val="95000"/>
                    <a:lumOff val="5000"/>
                  </a:schemeClr>
                </a:solidFill>
              </a:rPr>
              <a:t> </a:t>
            </a:r>
            <a:r>
              <a:rPr lang="en-US" sz="2400" dirty="0" err="1">
                <a:solidFill>
                  <a:schemeClr val="tx1">
                    <a:lumMod val="95000"/>
                    <a:lumOff val="5000"/>
                  </a:schemeClr>
                </a:solidFill>
              </a:rPr>
              <a:t>dân</a:t>
            </a:r>
            <a:r>
              <a:rPr lang="en-US" sz="2400" dirty="0">
                <a:solidFill>
                  <a:schemeClr val="tx1">
                    <a:lumMod val="95000"/>
                    <a:lumOff val="5000"/>
                  </a:schemeClr>
                </a:solidFill>
              </a:rPr>
              <a:t> </a:t>
            </a:r>
            <a:r>
              <a:rPr lang="en-US" sz="2400" dirty="0" err="1">
                <a:solidFill>
                  <a:schemeClr val="tx1">
                    <a:lumMod val="95000"/>
                    <a:lumOff val="5000"/>
                  </a:schemeClr>
                </a:solidFill>
              </a:rPr>
              <a:t>đều</a:t>
            </a:r>
            <a:r>
              <a:rPr lang="en-US" sz="2400" dirty="0">
                <a:solidFill>
                  <a:schemeClr val="tx1">
                    <a:lumMod val="95000"/>
                    <a:lumOff val="5000"/>
                  </a:schemeClr>
                </a:solidFill>
              </a:rPr>
              <a:t> </a:t>
            </a:r>
            <a:r>
              <a:rPr lang="en-US" sz="2400" dirty="0" err="1">
                <a:solidFill>
                  <a:schemeClr val="tx1">
                    <a:lumMod val="95000"/>
                    <a:lumOff val="5000"/>
                  </a:schemeClr>
                </a:solidFill>
              </a:rPr>
              <a:t>được</a:t>
            </a:r>
            <a:r>
              <a:rPr lang="en-US" sz="2400" dirty="0">
                <a:solidFill>
                  <a:schemeClr val="tx1">
                    <a:lumMod val="95000"/>
                    <a:lumOff val="5000"/>
                  </a:schemeClr>
                </a:solidFill>
              </a:rPr>
              <a:t> </a:t>
            </a:r>
            <a:r>
              <a:rPr lang="en-US" sz="2400" dirty="0" err="1">
                <a:solidFill>
                  <a:schemeClr val="tx1">
                    <a:lumMod val="95000"/>
                    <a:lumOff val="5000"/>
                  </a:schemeClr>
                </a:solidFill>
              </a:rPr>
              <a:t>đối</a:t>
            </a:r>
            <a:r>
              <a:rPr lang="en-US" sz="2400" dirty="0">
                <a:solidFill>
                  <a:schemeClr val="tx1">
                    <a:lumMod val="95000"/>
                    <a:lumOff val="5000"/>
                  </a:schemeClr>
                </a:solidFill>
              </a:rPr>
              <a:t> </a:t>
            </a:r>
            <a:r>
              <a:rPr lang="en-US" sz="2400" dirty="0" err="1">
                <a:solidFill>
                  <a:schemeClr val="tx1">
                    <a:lumMod val="95000"/>
                    <a:lumOff val="5000"/>
                  </a:schemeClr>
                </a:solidFill>
              </a:rPr>
              <a:t>xử</a:t>
            </a:r>
            <a:r>
              <a:rPr lang="en-US" sz="2400" dirty="0">
                <a:solidFill>
                  <a:schemeClr val="tx1">
                    <a:lumMod val="95000"/>
                    <a:lumOff val="5000"/>
                  </a:schemeClr>
                </a:solidFill>
              </a:rPr>
              <a:t> </a:t>
            </a:r>
            <a:r>
              <a:rPr lang="en-US" sz="2400" dirty="0" err="1">
                <a:solidFill>
                  <a:schemeClr val="tx1">
                    <a:lumMod val="95000"/>
                    <a:lumOff val="5000"/>
                  </a:schemeClr>
                </a:solidFill>
              </a:rPr>
              <a:t>bình</a:t>
            </a:r>
            <a:r>
              <a:rPr lang="en-US" sz="2400" dirty="0">
                <a:solidFill>
                  <a:schemeClr val="tx1">
                    <a:lumMod val="95000"/>
                    <a:lumOff val="5000"/>
                  </a:schemeClr>
                </a:solidFill>
              </a:rPr>
              <a:t> </a:t>
            </a:r>
            <a:r>
              <a:rPr lang="en-US" sz="2400" dirty="0" err="1">
                <a:solidFill>
                  <a:schemeClr val="tx1">
                    <a:lumMod val="95000"/>
                    <a:lumOff val="5000"/>
                  </a:schemeClr>
                </a:solidFill>
              </a:rPr>
              <a:t>đẳng</a:t>
            </a:r>
            <a:r>
              <a:rPr lang="en-US" sz="2400" dirty="0">
                <a:solidFill>
                  <a:schemeClr val="tx1">
                    <a:lumMod val="95000"/>
                    <a:lumOff val="5000"/>
                  </a:schemeClr>
                </a:solidFill>
              </a:rPr>
              <a:t> </a:t>
            </a:r>
            <a:r>
              <a:rPr lang="en-US" sz="2400" dirty="0" err="1">
                <a:solidFill>
                  <a:schemeClr val="tx1">
                    <a:lumMod val="95000"/>
                    <a:lumOff val="5000"/>
                  </a:schemeClr>
                </a:solidFill>
              </a:rPr>
              <a:t>về</a:t>
            </a:r>
            <a:r>
              <a:rPr lang="en-US" sz="2400" dirty="0">
                <a:solidFill>
                  <a:schemeClr val="tx1">
                    <a:lumMod val="95000"/>
                    <a:lumOff val="5000"/>
                  </a:schemeClr>
                </a:solidFill>
              </a:rPr>
              <a:t> </a:t>
            </a:r>
            <a:r>
              <a:rPr lang="en-US" sz="2400" dirty="0" err="1">
                <a:solidFill>
                  <a:schemeClr val="tx1">
                    <a:lumMod val="95000"/>
                    <a:lumOff val="5000"/>
                  </a:schemeClr>
                </a:solidFill>
              </a:rPr>
              <a:t>cơ</a:t>
            </a:r>
            <a:r>
              <a:rPr lang="en-US" sz="2400" dirty="0">
                <a:solidFill>
                  <a:schemeClr val="tx1">
                    <a:lumMod val="95000"/>
                    <a:lumOff val="5000"/>
                  </a:schemeClr>
                </a:solidFill>
              </a:rPr>
              <a:t> </a:t>
            </a:r>
            <a:r>
              <a:rPr lang="en-US" sz="2400" dirty="0" err="1">
                <a:solidFill>
                  <a:schemeClr val="tx1">
                    <a:lumMod val="95000"/>
                    <a:lumOff val="5000"/>
                  </a:schemeClr>
                </a:solidFill>
              </a:rPr>
              <a:t>hội</a:t>
            </a:r>
            <a:r>
              <a:rPr lang="en-US" sz="2400" dirty="0">
                <a:solidFill>
                  <a:schemeClr val="tx1">
                    <a:lumMod val="95000"/>
                    <a:lumOff val="5000"/>
                  </a:schemeClr>
                </a:solidFill>
              </a:rPr>
              <a:t> </a:t>
            </a:r>
            <a:r>
              <a:rPr lang="en-US" sz="2400" dirty="0" err="1">
                <a:solidFill>
                  <a:schemeClr val="tx1">
                    <a:lumMod val="95000"/>
                    <a:lumOff val="5000"/>
                  </a:schemeClr>
                </a:solidFill>
              </a:rPr>
              <a:t>học</a:t>
            </a:r>
            <a:r>
              <a:rPr lang="en-US" sz="2400" dirty="0">
                <a:solidFill>
                  <a:schemeClr val="tx1">
                    <a:lumMod val="95000"/>
                    <a:lumOff val="5000"/>
                  </a:schemeClr>
                </a:solidFill>
              </a:rPr>
              <a:t> </a:t>
            </a:r>
            <a:r>
              <a:rPr lang="en-US" sz="2400" dirty="0" err="1">
                <a:solidFill>
                  <a:schemeClr val="tx1">
                    <a:lumMod val="95000"/>
                    <a:lumOff val="5000"/>
                  </a:schemeClr>
                </a:solidFill>
              </a:rPr>
              <a:t>tập</a:t>
            </a:r>
            <a:r>
              <a:rPr lang="en-US" sz="2400" dirty="0">
                <a:solidFill>
                  <a:schemeClr val="tx1">
                    <a:lumMod val="95000"/>
                    <a:lumOff val="5000"/>
                  </a:schemeClr>
                </a:solidFill>
              </a:rPr>
              <a:t> </a:t>
            </a:r>
          </a:p>
        </p:txBody>
      </p:sp>
      <p:cxnSp>
        <p:nvCxnSpPr>
          <p:cNvPr id="13" name="Straight Arrow Connector 12"/>
          <p:cNvCxnSpPr/>
          <p:nvPr/>
        </p:nvCxnSpPr>
        <p:spPr>
          <a:xfrm>
            <a:off x="2110220" y="4551878"/>
            <a:ext cx="874568" cy="148936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a:endCxn id="8" idx="1"/>
          </p:cNvCxnSpPr>
          <p:nvPr/>
        </p:nvCxnSpPr>
        <p:spPr>
          <a:xfrm flipV="1">
            <a:off x="2216727" y="1066800"/>
            <a:ext cx="661555" cy="1524000"/>
          </a:xfrm>
          <a:prstGeom prst="straightConnector1">
            <a:avLst/>
          </a:prstGeom>
          <a:ln>
            <a:solidFill>
              <a:schemeClr val="accent5">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163041" y="2686050"/>
            <a:ext cx="715241" cy="7239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2110220" y="3848100"/>
            <a:ext cx="715241" cy="381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V="1">
            <a:off x="2115537" y="1081314"/>
            <a:ext cx="661555" cy="15240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24" name="Right Arrow 23"/>
          <p:cNvSpPr/>
          <p:nvPr/>
        </p:nvSpPr>
        <p:spPr>
          <a:xfrm>
            <a:off x="6927" y="76200"/>
            <a:ext cx="2209800" cy="1066800"/>
          </a:xfrm>
          <a:prstGeom prst="righ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14" name="Date Placeholder 13"/>
          <p:cNvSpPr>
            <a:spLocks noGrp="1"/>
          </p:cNvSpPr>
          <p:nvPr>
            <p:ph type="dt" sz="half" idx="10"/>
          </p:nvPr>
        </p:nvSpPr>
        <p:spPr/>
        <p:txBody>
          <a:bodyPr/>
          <a:lstStyle/>
          <a:p>
            <a:fld id="{A6B1E2EC-4076-4A25-A668-8941EF5DD0FB}" type="datetime1">
              <a:rPr lang="en-US" smtClean="0"/>
              <a:t>28/11/2023</a:t>
            </a:fld>
            <a:endParaRPr lang="en-US"/>
          </a:p>
        </p:txBody>
      </p:sp>
      <p:sp>
        <p:nvSpPr>
          <p:cNvPr id="16" name="Slide Number Placeholder 15"/>
          <p:cNvSpPr>
            <a:spLocks noGrp="1"/>
          </p:cNvSpPr>
          <p:nvPr>
            <p:ph type="sldNum" sz="quarter" idx="12"/>
          </p:nvPr>
        </p:nvSpPr>
        <p:spPr/>
        <p:txBody>
          <a:bodyPr/>
          <a:lstStyle/>
          <a:p>
            <a:fld id="{815AFE77-F998-48EA-9BBC-7D7EF352497F}" type="slidenum">
              <a:rPr lang="en-US" smtClean="0"/>
              <a:pPr/>
              <a:t>27</a:t>
            </a:fld>
            <a:endParaRPr lang="en-US"/>
          </a:p>
        </p:txBody>
      </p:sp>
    </p:spTree>
    <p:extLst>
      <p:ext uri="{BB962C8B-B14F-4D97-AF65-F5344CB8AC3E}">
        <p14:creationId xmlns:p14="http://schemas.microsoft.com/office/powerpoint/2010/main" val="2885367211"/>
      </p:ext>
    </p:extLst>
  </p:cSld>
  <p:clrMapOvr>
    <a:masterClrMapping/>
  </p:clrMapOvr>
  <p:transition spd="slow">
    <p:push dir="u"/>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1"/>
            <a:ext cx="9144000" cy="6781800"/>
          </a:xfrm>
          <a:prstGeom prst="rect">
            <a:avLst/>
          </a:prstGeom>
        </p:spPr>
      </p:pic>
      <p:sp>
        <p:nvSpPr>
          <p:cNvPr id="3" name="TextBox 2"/>
          <p:cNvSpPr txBox="1"/>
          <p:nvPr/>
        </p:nvSpPr>
        <p:spPr>
          <a:xfrm>
            <a:off x="342900" y="609600"/>
            <a:ext cx="8458200" cy="3970318"/>
          </a:xfrm>
          <a:prstGeom prst="rect">
            <a:avLst/>
          </a:prstGeom>
          <a:noFill/>
        </p:spPr>
        <p:txBody>
          <a:bodyPr wrap="square" rtlCol="0">
            <a:spAutoFit/>
          </a:bodyPr>
          <a:lstStyle/>
          <a:p>
            <a:r>
              <a:rPr lang="en-US" sz="2800" dirty="0"/>
              <a:t>b, </a:t>
            </a:r>
            <a:r>
              <a:rPr lang="en-US" sz="2800" b="1" dirty="0" err="1"/>
              <a:t>Quyền</a:t>
            </a:r>
            <a:r>
              <a:rPr lang="en-US" sz="2800" b="1" dirty="0"/>
              <a:t> </a:t>
            </a:r>
            <a:r>
              <a:rPr lang="en-US" sz="2800" b="1" dirty="0" err="1"/>
              <a:t>sáng</a:t>
            </a:r>
            <a:r>
              <a:rPr lang="en-US" sz="2800" b="1" dirty="0"/>
              <a:t> </a:t>
            </a:r>
            <a:r>
              <a:rPr lang="en-US" sz="2800" b="1" dirty="0" err="1"/>
              <a:t>tạo</a:t>
            </a:r>
            <a:r>
              <a:rPr lang="en-US" sz="2800" b="1" dirty="0"/>
              <a:t> </a:t>
            </a:r>
            <a:r>
              <a:rPr lang="en-US" sz="2800" b="1" dirty="0" err="1"/>
              <a:t>của</a:t>
            </a:r>
            <a:r>
              <a:rPr lang="en-US" sz="2800" b="1" dirty="0"/>
              <a:t> </a:t>
            </a:r>
            <a:r>
              <a:rPr lang="en-US" sz="2800" b="1" dirty="0" err="1"/>
              <a:t>công</a:t>
            </a:r>
            <a:r>
              <a:rPr lang="en-US" sz="2800" b="1" dirty="0"/>
              <a:t> </a:t>
            </a:r>
            <a:r>
              <a:rPr lang="en-US" sz="2800" b="1" dirty="0" err="1"/>
              <a:t>dân</a:t>
            </a:r>
            <a:endParaRPr lang="en-US" sz="2800" b="1" dirty="0"/>
          </a:p>
          <a:p>
            <a:r>
              <a:rPr lang="en-US" sz="2800" dirty="0"/>
              <a:t>*</a:t>
            </a:r>
            <a:r>
              <a:rPr lang="en-US" sz="2800" dirty="0" err="1"/>
              <a:t>Khái</a:t>
            </a:r>
            <a:r>
              <a:rPr lang="en-US" sz="2800" dirty="0"/>
              <a:t> </a:t>
            </a:r>
            <a:r>
              <a:rPr lang="en-US" sz="2800" dirty="0" err="1"/>
              <a:t>niệm</a:t>
            </a:r>
            <a:r>
              <a:rPr lang="en-US" sz="2800" dirty="0"/>
              <a:t>:</a:t>
            </a:r>
          </a:p>
          <a:p>
            <a:endParaRPr lang="en-US" sz="2800" b="1" dirty="0"/>
          </a:p>
          <a:p>
            <a:endParaRPr lang="en-US" sz="2800" dirty="0"/>
          </a:p>
          <a:p>
            <a:endParaRPr lang="en-US" sz="2800" dirty="0"/>
          </a:p>
          <a:p>
            <a:endParaRPr lang="en-US" sz="2800" dirty="0"/>
          </a:p>
          <a:p>
            <a:endParaRPr lang="en-US" sz="2800" dirty="0"/>
          </a:p>
          <a:p>
            <a:endParaRPr lang="en-US" sz="2800" dirty="0"/>
          </a:p>
          <a:p>
            <a:r>
              <a:rPr lang="en-US" sz="2800" dirty="0"/>
              <a:t> </a:t>
            </a:r>
          </a:p>
        </p:txBody>
      </p:sp>
      <p:sp>
        <p:nvSpPr>
          <p:cNvPr id="4" name="Date Placeholder 3"/>
          <p:cNvSpPr>
            <a:spLocks noGrp="1"/>
          </p:cNvSpPr>
          <p:nvPr>
            <p:ph type="dt" sz="half" idx="10"/>
          </p:nvPr>
        </p:nvSpPr>
        <p:spPr/>
        <p:txBody>
          <a:bodyPr/>
          <a:lstStyle/>
          <a:p>
            <a:fld id="{92998874-CD7A-4029-8F10-ABA8466BEF8D}" type="datetime1">
              <a:rPr lang="en-US" smtClean="0"/>
              <a:t>28/11/2023</a:t>
            </a:fld>
            <a:endParaRPr lang="en-US"/>
          </a:p>
        </p:txBody>
      </p:sp>
      <p:sp>
        <p:nvSpPr>
          <p:cNvPr id="5" name="Slide Number Placeholder 4"/>
          <p:cNvSpPr>
            <a:spLocks noGrp="1"/>
          </p:cNvSpPr>
          <p:nvPr>
            <p:ph type="sldNum" sz="quarter" idx="12"/>
          </p:nvPr>
        </p:nvSpPr>
        <p:spPr/>
        <p:txBody>
          <a:bodyPr/>
          <a:lstStyle/>
          <a:p>
            <a:fld id="{815AFE77-F998-48EA-9BBC-7D7EF352497F}" type="slidenum">
              <a:rPr lang="en-US" smtClean="0"/>
              <a:pPr/>
              <a:t>28</a:t>
            </a:fld>
            <a:endParaRPr lang="en-US"/>
          </a:p>
        </p:txBody>
      </p:sp>
    </p:spTree>
    <p:extLst>
      <p:ext uri="{BB962C8B-B14F-4D97-AF65-F5344CB8AC3E}">
        <p14:creationId xmlns:p14="http://schemas.microsoft.com/office/powerpoint/2010/main" val="1311373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7"/>
          <p:cNvSpPr>
            <a:spLocks noChangeArrowheads="1"/>
          </p:cNvSpPr>
          <p:nvPr/>
        </p:nvSpPr>
        <p:spPr bwMode="auto">
          <a:xfrm>
            <a:off x="457200" y="762000"/>
            <a:ext cx="8229600" cy="5509200"/>
          </a:xfrm>
          <a:prstGeom prst="rect">
            <a:avLst/>
          </a:prstGeom>
          <a:noFill/>
          <a:ln w="57150">
            <a:solidFill>
              <a:srgbClr val="6600FF"/>
            </a:solid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p>
            <a:pPr algn="ctr"/>
            <a:r>
              <a:rPr lang="en-US" sz="3200" dirty="0" err="1">
                <a:latin typeface="Arial" pitchFamily="34" charset="0"/>
                <a:cs typeface="Arial" pitchFamily="34" charset="0"/>
              </a:rPr>
              <a:t>Bài</a:t>
            </a:r>
            <a:r>
              <a:rPr lang="en-US" sz="3200" dirty="0">
                <a:latin typeface="Arial" pitchFamily="34" charset="0"/>
                <a:cs typeface="Arial" pitchFamily="34" charset="0"/>
              </a:rPr>
              <a:t> </a:t>
            </a:r>
            <a:r>
              <a:rPr lang="en-US" sz="3200" dirty="0" err="1">
                <a:latin typeface="Arial" pitchFamily="34" charset="0"/>
                <a:cs typeface="Arial" pitchFamily="34" charset="0"/>
              </a:rPr>
              <a:t>tập</a:t>
            </a:r>
            <a:r>
              <a:rPr lang="en-US" sz="3200" dirty="0">
                <a:latin typeface="Arial" pitchFamily="34" charset="0"/>
                <a:cs typeface="Arial" pitchFamily="34" charset="0"/>
              </a:rPr>
              <a:t> </a:t>
            </a:r>
            <a:r>
              <a:rPr lang="en-US" sz="3200" dirty="0" err="1">
                <a:latin typeface="Arial" pitchFamily="34" charset="0"/>
                <a:cs typeface="Arial" pitchFamily="34" charset="0"/>
              </a:rPr>
              <a:t>tình</a:t>
            </a:r>
            <a:r>
              <a:rPr lang="en-US" sz="3200" dirty="0">
                <a:latin typeface="Arial" pitchFamily="34" charset="0"/>
                <a:cs typeface="Arial" pitchFamily="34" charset="0"/>
              </a:rPr>
              <a:t> </a:t>
            </a:r>
            <a:r>
              <a:rPr lang="en-US" sz="3200" dirty="0" err="1">
                <a:latin typeface="Arial" pitchFamily="34" charset="0"/>
                <a:cs typeface="Arial" pitchFamily="34" charset="0"/>
              </a:rPr>
              <a:t>huống</a:t>
            </a:r>
            <a:endParaRPr lang="en-US" sz="3200" dirty="0">
              <a:latin typeface="Arial" pitchFamily="34" charset="0"/>
              <a:cs typeface="Arial" pitchFamily="34" charset="0"/>
            </a:endParaRPr>
          </a:p>
          <a:p>
            <a:pPr algn="just"/>
            <a:r>
              <a:rPr lang="en-US" sz="2000" dirty="0" err="1">
                <a:latin typeface="Arial" pitchFamily="34" charset="0"/>
                <a:cs typeface="Arial" pitchFamily="34" charset="0"/>
              </a:rPr>
              <a:t>Anh</a:t>
            </a:r>
            <a:r>
              <a:rPr lang="en-US" sz="2000" dirty="0">
                <a:latin typeface="Arial" pitchFamily="34" charset="0"/>
                <a:cs typeface="Arial" pitchFamily="34" charset="0"/>
              </a:rPr>
              <a:t> </a:t>
            </a:r>
            <a:r>
              <a:rPr lang="en-US" sz="2000" dirty="0" err="1">
                <a:latin typeface="Arial" pitchFamily="34" charset="0"/>
                <a:cs typeface="Arial" pitchFamily="34" charset="0"/>
              </a:rPr>
              <a:t>Lâm</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một</a:t>
            </a:r>
            <a:r>
              <a:rPr lang="en-US" sz="2000" dirty="0">
                <a:latin typeface="Arial" pitchFamily="34" charset="0"/>
                <a:cs typeface="Arial" pitchFamily="34" charset="0"/>
              </a:rPr>
              <a:t> </a:t>
            </a:r>
            <a:r>
              <a:rPr lang="en-US" sz="2000" dirty="0" err="1">
                <a:latin typeface="Arial" pitchFamily="34" charset="0"/>
                <a:cs typeface="Arial" pitchFamily="34" charset="0"/>
              </a:rPr>
              <a:t>nông</a:t>
            </a:r>
            <a:r>
              <a:rPr lang="en-US" sz="2000" dirty="0">
                <a:latin typeface="Arial" pitchFamily="34" charset="0"/>
                <a:cs typeface="Arial" pitchFamily="34" charset="0"/>
              </a:rPr>
              <a:t> </a:t>
            </a:r>
            <a:r>
              <a:rPr lang="en-US" sz="2000" dirty="0" err="1">
                <a:latin typeface="Arial" pitchFamily="34" charset="0"/>
                <a:cs typeface="Arial" pitchFamily="34" charset="0"/>
              </a:rPr>
              <a:t>dân</a:t>
            </a:r>
            <a:r>
              <a:rPr lang="en-US" sz="2000" dirty="0">
                <a:latin typeface="Arial" pitchFamily="34" charset="0"/>
                <a:cs typeface="Arial" pitchFamily="34" charset="0"/>
              </a:rPr>
              <a:t> </a:t>
            </a:r>
            <a:r>
              <a:rPr lang="en-US" sz="2000" dirty="0" err="1">
                <a:latin typeface="Arial" pitchFamily="34" charset="0"/>
                <a:cs typeface="Arial" pitchFamily="34" charset="0"/>
              </a:rPr>
              <a:t>nghèo</a:t>
            </a:r>
            <a:r>
              <a:rPr lang="en-US" sz="2000" dirty="0">
                <a:latin typeface="Arial" pitchFamily="34" charset="0"/>
                <a:cs typeface="Arial" pitchFamily="34" charset="0"/>
              </a:rPr>
              <a:t>, </a:t>
            </a:r>
            <a:r>
              <a:rPr lang="en-US" sz="2000" dirty="0" err="1">
                <a:latin typeface="Arial" pitchFamily="34" charset="0"/>
                <a:cs typeface="Arial" pitchFamily="34" charset="0"/>
              </a:rPr>
              <a:t>mới</a:t>
            </a:r>
            <a:r>
              <a:rPr lang="en-US" sz="2000" dirty="0">
                <a:latin typeface="Arial" pitchFamily="34" charset="0"/>
                <a:cs typeface="Arial" pitchFamily="34" charset="0"/>
              </a:rPr>
              <a:t> </a:t>
            </a:r>
            <a:r>
              <a:rPr lang="en-US" sz="2000" dirty="0" err="1">
                <a:latin typeface="Arial" pitchFamily="34" charset="0"/>
                <a:cs typeface="Arial" pitchFamily="34" charset="0"/>
              </a:rPr>
              <a:t>học</a:t>
            </a:r>
            <a:r>
              <a:rPr lang="en-US" sz="2000" dirty="0">
                <a:latin typeface="Arial" pitchFamily="34" charset="0"/>
                <a:cs typeface="Arial" pitchFamily="34" charset="0"/>
              </a:rPr>
              <a:t> </a:t>
            </a:r>
            <a:r>
              <a:rPr lang="en-US" sz="2000" dirty="0" err="1">
                <a:latin typeface="Arial" pitchFamily="34" charset="0"/>
                <a:cs typeface="Arial" pitchFamily="34" charset="0"/>
              </a:rPr>
              <a:t>xong</a:t>
            </a:r>
            <a:r>
              <a:rPr lang="en-US" sz="2000" dirty="0">
                <a:latin typeface="Arial" pitchFamily="34" charset="0"/>
                <a:cs typeface="Arial" pitchFamily="34" charset="0"/>
              </a:rPr>
              <a:t> </a:t>
            </a:r>
            <a:r>
              <a:rPr lang="en-US" sz="2000" dirty="0" err="1">
                <a:latin typeface="Arial" pitchFamily="34" charset="0"/>
                <a:cs typeface="Arial" pitchFamily="34" charset="0"/>
              </a:rPr>
              <a:t>lớp</a:t>
            </a:r>
            <a:r>
              <a:rPr lang="en-US" sz="2000" dirty="0">
                <a:latin typeface="Arial" pitchFamily="34" charset="0"/>
                <a:cs typeface="Arial" pitchFamily="34" charset="0"/>
              </a:rPr>
              <a:t> 9 </a:t>
            </a:r>
            <a:r>
              <a:rPr lang="en-US" sz="2000" dirty="0" err="1">
                <a:latin typeface="Arial" pitchFamily="34" charset="0"/>
                <a:cs typeface="Arial" pitchFamily="34" charset="0"/>
              </a:rPr>
              <a:t>nhưng</a:t>
            </a:r>
            <a:r>
              <a:rPr lang="en-US" sz="2000" dirty="0">
                <a:latin typeface="Arial" pitchFamily="34" charset="0"/>
                <a:cs typeface="Arial" pitchFamily="34" charset="0"/>
              </a:rPr>
              <a:t> </a:t>
            </a:r>
            <a:r>
              <a:rPr lang="en-US" sz="2000" dirty="0" err="1">
                <a:latin typeface="Arial" pitchFamily="34" charset="0"/>
                <a:cs typeface="Arial" pitchFamily="34" charset="0"/>
              </a:rPr>
              <a:t>thương</a:t>
            </a:r>
            <a:r>
              <a:rPr lang="en-US" sz="2000" dirty="0">
                <a:latin typeface="Arial" pitchFamily="34" charset="0"/>
                <a:cs typeface="Arial" pitchFamily="34" charset="0"/>
              </a:rPr>
              <a:t> </a:t>
            </a:r>
            <a:r>
              <a:rPr lang="en-US" sz="2000" dirty="0" err="1">
                <a:latin typeface="Arial" pitchFamily="34" charset="0"/>
                <a:cs typeface="Arial" pitchFamily="34" charset="0"/>
              </a:rPr>
              <a:t>ba</a:t>
            </a:r>
            <a:r>
              <a:rPr lang="en-US" sz="2000" dirty="0">
                <a:latin typeface="Arial" pitchFamily="34" charset="0"/>
                <a:cs typeface="Arial" pitchFamily="34" charset="0"/>
              </a:rPr>
              <a:t> </a:t>
            </a:r>
            <a:r>
              <a:rPr lang="en-US" sz="2000" dirty="0" err="1">
                <a:latin typeface="Arial" pitchFamily="34" charset="0"/>
                <a:cs typeface="Arial" pitchFamily="34" charset="0"/>
              </a:rPr>
              <a:t>mẹ</a:t>
            </a:r>
            <a:r>
              <a:rPr lang="en-US" sz="2000" dirty="0">
                <a:latin typeface="Arial" pitchFamily="34" charset="0"/>
                <a:cs typeface="Arial" pitchFamily="34" charset="0"/>
              </a:rPr>
              <a:t> </a:t>
            </a:r>
            <a:r>
              <a:rPr lang="en-US" sz="2000" dirty="0" err="1">
                <a:latin typeface="Arial" pitchFamily="34" charset="0"/>
                <a:cs typeface="Arial" pitchFamily="34" charset="0"/>
              </a:rPr>
              <a:t>bóc</a:t>
            </a:r>
            <a:r>
              <a:rPr lang="en-US" sz="2000" dirty="0">
                <a:latin typeface="Arial" pitchFamily="34" charset="0"/>
                <a:cs typeface="Arial" pitchFamily="34" charset="0"/>
              </a:rPr>
              <a:t> </a:t>
            </a:r>
            <a:r>
              <a:rPr lang="en-US" sz="2000" dirty="0" err="1">
                <a:latin typeface="Arial" pitchFamily="34" charset="0"/>
                <a:cs typeface="Arial" pitchFamily="34" charset="0"/>
              </a:rPr>
              <a:t>lạc</a:t>
            </a:r>
            <a:r>
              <a:rPr lang="en-US" sz="2000" dirty="0">
                <a:latin typeface="Arial" pitchFamily="34" charset="0"/>
                <a:cs typeface="Arial" pitchFamily="34" charset="0"/>
              </a:rPr>
              <a:t> </a:t>
            </a:r>
            <a:r>
              <a:rPr lang="en-US" sz="2000" dirty="0" err="1">
                <a:latin typeface="Arial" pitchFamily="34" charset="0"/>
                <a:cs typeface="Arial" pitchFamily="34" charset="0"/>
              </a:rPr>
              <a:t>vất</a:t>
            </a:r>
            <a:r>
              <a:rPr lang="en-US" sz="2000" dirty="0">
                <a:latin typeface="Arial" pitchFamily="34" charset="0"/>
                <a:cs typeface="Arial" pitchFamily="34" charset="0"/>
              </a:rPr>
              <a:t> </a:t>
            </a:r>
            <a:r>
              <a:rPr lang="en-US" sz="2000" dirty="0" err="1">
                <a:latin typeface="Arial" pitchFamily="34" charset="0"/>
                <a:cs typeface="Arial" pitchFamily="34" charset="0"/>
              </a:rPr>
              <a:t>vả</a:t>
            </a:r>
            <a:r>
              <a:rPr lang="en-US" sz="2000" dirty="0">
                <a:latin typeface="Arial" pitchFamily="34" charset="0"/>
                <a:cs typeface="Arial" pitchFamily="34" charset="0"/>
              </a:rPr>
              <a:t>, </a:t>
            </a:r>
            <a:r>
              <a:rPr lang="en-US" sz="2000" dirty="0" err="1">
                <a:latin typeface="Arial" pitchFamily="34" charset="0"/>
                <a:cs typeface="Arial" pitchFamily="34" charset="0"/>
              </a:rPr>
              <a:t>anh</a:t>
            </a:r>
            <a:r>
              <a:rPr lang="en-US" sz="2000" dirty="0">
                <a:latin typeface="Arial" pitchFamily="34" charset="0"/>
                <a:cs typeface="Arial" pitchFamily="34" charset="0"/>
              </a:rPr>
              <a:t> </a:t>
            </a:r>
            <a:r>
              <a:rPr lang="en-US" sz="2000" dirty="0" err="1">
                <a:latin typeface="Arial" pitchFamily="34" charset="0"/>
                <a:cs typeface="Arial" pitchFamily="34" charset="0"/>
              </a:rPr>
              <a:t>mày</a:t>
            </a:r>
            <a:r>
              <a:rPr lang="en-US" sz="2000" dirty="0">
                <a:latin typeface="Arial" pitchFamily="34" charset="0"/>
                <a:cs typeface="Arial" pitchFamily="34" charset="0"/>
              </a:rPr>
              <a:t> </a:t>
            </a:r>
            <a:r>
              <a:rPr lang="en-US" sz="2000" dirty="0" err="1">
                <a:latin typeface="Arial" pitchFamily="34" charset="0"/>
                <a:cs typeface="Arial" pitchFamily="34" charset="0"/>
              </a:rPr>
              <a:t>mò</a:t>
            </a:r>
            <a:r>
              <a:rPr lang="en-US" sz="2000" dirty="0">
                <a:latin typeface="Arial" pitchFamily="34" charset="0"/>
                <a:cs typeface="Arial" pitchFamily="34" charset="0"/>
              </a:rPr>
              <a:t> </a:t>
            </a:r>
            <a:r>
              <a:rPr lang="en-US" sz="2000" dirty="0" err="1">
                <a:latin typeface="Arial" pitchFamily="34" charset="0"/>
                <a:cs typeface="Arial" pitchFamily="34" charset="0"/>
              </a:rPr>
              <a:t>chế</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máy</a:t>
            </a:r>
            <a:r>
              <a:rPr lang="en-US" sz="2000" dirty="0">
                <a:latin typeface="Arial" pitchFamily="34" charset="0"/>
                <a:cs typeface="Arial" pitchFamily="34" charset="0"/>
              </a:rPr>
              <a:t> </a:t>
            </a:r>
            <a:r>
              <a:rPr lang="en-US" sz="2000" dirty="0" err="1">
                <a:latin typeface="Arial" pitchFamily="34" charset="0"/>
                <a:cs typeface="Arial" pitchFamily="34" charset="0"/>
              </a:rPr>
              <a:t>tách</a:t>
            </a:r>
            <a:r>
              <a:rPr lang="en-US" sz="2000" dirty="0">
                <a:latin typeface="Arial" pitchFamily="34" charset="0"/>
                <a:cs typeface="Arial" pitchFamily="34" charset="0"/>
              </a:rPr>
              <a:t> </a:t>
            </a:r>
            <a:r>
              <a:rPr lang="en-US" sz="2000" dirty="0" err="1">
                <a:latin typeface="Arial" pitchFamily="34" charset="0"/>
                <a:cs typeface="Arial" pitchFamily="34" charset="0"/>
              </a:rPr>
              <a:t>vỏ</a:t>
            </a:r>
            <a:r>
              <a:rPr lang="en-US" sz="2000" dirty="0">
                <a:latin typeface="Arial" pitchFamily="34" charset="0"/>
                <a:cs typeface="Arial" pitchFamily="34" charset="0"/>
              </a:rPr>
              <a:t> </a:t>
            </a:r>
            <a:r>
              <a:rPr lang="en-US" sz="2000" dirty="0" err="1">
                <a:latin typeface="Arial" pitchFamily="34" charset="0"/>
                <a:cs typeface="Arial" pitchFamily="34" charset="0"/>
              </a:rPr>
              <a:t>lạc</a:t>
            </a:r>
            <a:r>
              <a:rPr lang="en-US" sz="2000" dirty="0">
                <a:latin typeface="Arial" pitchFamily="34" charset="0"/>
                <a:cs typeface="Arial" pitchFamily="34" charset="0"/>
              </a:rPr>
              <a:t>. </a:t>
            </a:r>
            <a:r>
              <a:rPr lang="en-US" sz="2000" dirty="0" err="1">
                <a:latin typeface="Arial" pitchFamily="34" charset="0"/>
                <a:cs typeface="Arial" pitchFamily="34" charset="0"/>
              </a:rPr>
              <a:t>Thấy</a:t>
            </a:r>
            <a:r>
              <a:rPr lang="en-US" sz="2000" dirty="0">
                <a:latin typeface="Arial" pitchFamily="34" charset="0"/>
                <a:cs typeface="Arial" pitchFamily="34" charset="0"/>
              </a:rPr>
              <a:t> </a:t>
            </a:r>
            <a:r>
              <a:rPr lang="en-US" sz="2000" dirty="0" err="1">
                <a:latin typeface="Arial" pitchFamily="34" charset="0"/>
                <a:cs typeface="Arial" pitchFamily="34" charset="0"/>
              </a:rPr>
              <a:t>Lâm</a:t>
            </a:r>
            <a:r>
              <a:rPr lang="en-US" sz="2000" dirty="0">
                <a:latin typeface="Arial" pitchFamily="34" charset="0"/>
                <a:cs typeface="Arial" pitchFamily="34" charset="0"/>
              </a:rPr>
              <a:t> </a:t>
            </a:r>
            <a:r>
              <a:rPr lang="en-US" sz="2000" dirty="0" err="1">
                <a:latin typeface="Arial" pitchFamily="34" charset="0"/>
                <a:cs typeface="Arial" pitchFamily="34" charset="0"/>
              </a:rPr>
              <a:t>vất</a:t>
            </a:r>
            <a:r>
              <a:rPr lang="en-US" sz="2000" dirty="0">
                <a:latin typeface="Arial" pitchFamily="34" charset="0"/>
                <a:cs typeface="Arial" pitchFamily="34" charset="0"/>
              </a:rPr>
              <a:t> </a:t>
            </a:r>
            <a:r>
              <a:rPr lang="en-US" sz="2000" dirty="0" err="1">
                <a:latin typeface="Arial" pitchFamily="34" charset="0"/>
                <a:cs typeface="Arial" pitchFamily="34" charset="0"/>
              </a:rPr>
              <a:t>vả</a:t>
            </a:r>
            <a:r>
              <a:rPr lang="en-US" sz="2000" dirty="0">
                <a:latin typeface="Arial" pitchFamily="34" charset="0"/>
                <a:cs typeface="Arial" pitchFamily="34" charset="0"/>
              </a:rPr>
              <a:t>, </a:t>
            </a:r>
            <a:r>
              <a:rPr lang="en-US" sz="2000" dirty="0" err="1">
                <a:latin typeface="Arial" pitchFamily="34" charset="0"/>
                <a:cs typeface="Arial" pitchFamily="34" charset="0"/>
              </a:rPr>
              <a:t>bố</a:t>
            </a:r>
            <a:r>
              <a:rPr lang="en-US" sz="2000" dirty="0">
                <a:latin typeface="Arial" pitchFamily="34" charset="0"/>
                <a:cs typeface="Arial" pitchFamily="34" charset="0"/>
              </a:rPr>
              <a:t> </a:t>
            </a:r>
            <a:r>
              <a:rPr lang="en-US" sz="2000" dirty="0" err="1">
                <a:latin typeface="Arial" pitchFamily="34" charset="0"/>
                <a:cs typeface="Arial" pitchFamily="34" charset="0"/>
              </a:rPr>
              <a:t>anh</a:t>
            </a:r>
            <a:r>
              <a:rPr lang="en-US" sz="2000" dirty="0">
                <a:latin typeface="Arial" pitchFamily="34" charset="0"/>
                <a:cs typeface="Arial" pitchFamily="34" charset="0"/>
              </a:rPr>
              <a:t> </a:t>
            </a:r>
            <a:r>
              <a:rPr lang="en-US" sz="2000" dirty="0" err="1">
                <a:latin typeface="Arial" pitchFamily="34" charset="0"/>
                <a:cs typeface="Arial" pitchFamily="34" charset="0"/>
              </a:rPr>
              <a:t>nhiều</a:t>
            </a:r>
            <a:r>
              <a:rPr lang="en-US" sz="2000" dirty="0">
                <a:latin typeface="Arial" pitchFamily="34" charset="0"/>
                <a:cs typeface="Arial" pitchFamily="34" charset="0"/>
              </a:rPr>
              <a:t> </a:t>
            </a:r>
            <a:r>
              <a:rPr lang="en-US" sz="2000" dirty="0" err="1">
                <a:latin typeface="Arial" pitchFamily="34" charset="0"/>
                <a:cs typeface="Arial" pitchFamily="34" charset="0"/>
              </a:rPr>
              <a:t>lần</a:t>
            </a:r>
            <a:r>
              <a:rPr lang="en-US" sz="2000" dirty="0">
                <a:latin typeface="Arial" pitchFamily="34" charset="0"/>
                <a:cs typeface="Arial" pitchFamily="34" charset="0"/>
              </a:rPr>
              <a:t> can </a:t>
            </a:r>
            <a:r>
              <a:rPr lang="en-US" sz="2000" dirty="0" err="1">
                <a:latin typeface="Arial" pitchFamily="34" charset="0"/>
                <a:cs typeface="Arial" pitchFamily="34" charset="0"/>
              </a:rPr>
              <a:t>ngăn</a:t>
            </a:r>
            <a:r>
              <a:rPr lang="en-US" sz="2000" dirty="0">
                <a:latin typeface="Arial" pitchFamily="34" charset="0"/>
                <a:cs typeface="Arial" pitchFamily="34" charset="0"/>
              </a:rPr>
              <a:t>: </a:t>
            </a:r>
          </a:p>
          <a:p>
            <a:pPr algn="just"/>
            <a:r>
              <a:rPr lang="en-US" sz="2000" dirty="0">
                <a:latin typeface="Arial" pitchFamily="34" charset="0"/>
                <a:cs typeface="Arial" pitchFamily="34" charset="0"/>
              </a:rPr>
              <a:t> - </a:t>
            </a:r>
            <a:r>
              <a:rPr lang="en-US" sz="2000" dirty="0" err="1">
                <a:latin typeface="Arial" pitchFamily="34" charset="0"/>
                <a:cs typeface="Arial" pitchFamily="34" charset="0"/>
              </a:rPr>
              <a:t>Mình</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nông</a:t>
            </a:r>
            <a:r>
              <a:rPr lang="en-US" sz="2000" dirty="0">
                <a:latin typeface="Arial" pitchFamily="34" charset="0"/>
                <a:cs typeface="Arial" pitchFamily="34" charset="0"/>
              </a:rPr>
              <a:t> </a:t>
            </a:r>
            <a:r>
              <a:rPr lang="en-US" sz="2000" dirty="0" err="1">
                <a:latin typeface="Arial" pitchFamily="34" charset="0"/>
                <a:cs typeface="Arial" pitchFamily="34" charset="0"/>
              </a:rPr>
              <a:t>dân</a:t>
            </a:r>
            <a:r>
              <a:rPr lang="en-US" sz="2000" dirty="0">
                <a:latin typeface="Arial" pitchFamily="34" charset="0"/>
                <a:cs typeface="Arial" pitchFamily="34" charset="0"/>
              </a:rPr>
              <a:t> </a:t>
            </a:r>
            <a:r>
              <a:rPr lang="en-US" sz="2000" dirty="0" err="1">
                <a:latin typeface="Arial" pitchFamily="34" charset="0"/>
                <a:cs typeface="Arial" pitchFamily="34" charset="0"/>
              </a:rPr>
              <a:t>thì</a:t>
            </a:r>
            <a:r>
              <a:rPr lang="en-US" sz="2000" dirty="0">
                <a:latin typeface="Arial" pitchFamily="34" charset="0"/>
                <a:cs typeface="Arial" pitchFamily="34" charset="0"/>
              </a:rPr>
              <a:t> </a:t>
            </a:r>
            <a:r>
              <a:rPr lang="en-US" sz="2000" dirty="0" err="1">
                <a:latin typeface="Arial" pitchFamily="34" charset="0"/>
                <a:cs typeface="Arial" pitchFamily="34" charset="0"/>
              </a:rPr>
              <a:t>sáng</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làm</a:t>
            </a:r>
            <a:r>
              <a:rPr lang="en-US" sz="2000" dirty="0">
                <a:latin typeface="Arial" pitchFamily="34" charset="0"/>
                <a:cs typeface="Arial" pitchFamily="34" charset="0"/>
              </a:rPr>
              <a:t> </a:t>
            </a:r>
            <a:r>
              <a:rPr lang="en-US" sz="2000" dirty="0" err="1">
                <a:latin typeface="Arial" pitchFamily="34" charset="0"/>
                <a:cs typeface="Arial" pitchFamily="34" charset="0"/>
              </a:rPr>
              <a:t>sao</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Thôi</a:t>
            </a:r>
            <a:r>
              <a:rPr lang="en-US" sz="2000" dirty="0">
                <a:latin typeface="Arial" pitchFamily="34" charset="0"/>
                <a:cs typeface="Arial" pitchFamily="34" charset="0"/>
              </a:rPr>
              <a:t> </a:t>
            </a:r>
            <a:r>
              <a:rPr lang="en-US" sz="2000" dirty="0" err="1">
                <a:latin typeface="Arial" pitchFamily="34" charset="0"/>
                <a:cs typeface="Arial" pitchFamily="34" charset="0"/>
              </a:rPr>
              <a:t>ngh</a:t>
            </a:r>
            <a:r>
              <a:rPr lang="en-US" dirty="0" err="1">
                <a:latin typeface="Arial" pitchFamily="34" charset="0"/>
                <a:cs typeface="Arial" pitchFamily="34" charset="0"/>
              </a:rPr>
              <a:t>ỉ</a:t>
            </a:r>
            <a:r>
              <a:rPr lang="en-US" sz="2000" dirty="0">
                <a:latin typeface="Arial" pitchFamily="34" charset="0"/>
                <a:cs typeface="Arial" pitchFamily="34" charset="0"/>
              </a:rPr>
              <a:t> </a:t>
            </a:r>
            <a:r>
              <a:rPr lang="en-US" sz="2000" dirty="0" err="1">
                <a:latin typeface="Arial" pitchFamily="34" charset="0"/>
                <a:cs typeface="Arial" pitchFamily="34" charset="0"/>
              </a:rPr>
              <a:t>đi</a:t>
            </a:r>
            <a:r>
              <a:rPr lang="en-US" sz="2000" dirty="0">
                <a:latin typeface="Arial" pitchFamily="34" charset="0"/>
                <a:cs typeface="Arial" pitchFamily="34" charset="0"/>
              </a:rPr>
              <a:t> con! </a:t>
            </a:r>
          </a:p>
          <a:p>
            <a:pPr algn="just"/>
            <a:r>
              <a:rPr lang="en-US" sz="2000" dirty="0" err="1">
                <a:latin typeface="Arial" pitchFamily="34" charset="0"/>
                <a:cs typeface="Arial" pitchFamily="34" charset="0"/>
              </a:rPr>
              <a:t>Lâm</a:t>
            </a:r>
            <a:r>
              <a:rPr lang="en-US" sz="2000" dirty="0">
                <a:latin typeface="Arial" pitchFamily="34" charset="0"/>
                <a:cs typeface="Arial" pitchFamily="34" charset="0"/>
              </a:rPr>
              <a:t> </a:t>
            </a:r>
            <a:r>
              <a:rPr lang="en-US" sz="2000" dirty="0" err="1">
                <a:latin typeface="Arial" pitchFamily="34" charset="0"/>
                <a:cs typeface="Arial" pitchFamily="34" charset="0"/>
              </a:rPr>
              <a:t>vẫn</a:t>
            </a:r>
            <a:r>
              <a:rPr lang="en-US" sz="2000" dirty="0">
                <a:latin typeface="Arial" pitchFamily="34" charset="0"/>
                <a:cs typeface="Arial" pitchFamily="34" charset="0"/>
              </a:rPr>
              <a:t> </a:t>
            </a:r>
            <a:r>
              <a:rPr lang="en-US" sz="2000" dirty="0" err="1">
                <a:latin typeface="Arial" pitchFamily="34" charset="0"/>
                <a:cs typeface="Arial" pitchFamily="34" charset="0"/>
              </a:rPr>
              <a:t>kiên</a:t>
            </a:r>
            <a:r>
              <a:rPr lang="en-US" sz="2000" dirty="0">
                <a:latin typeface="Arial" pitchFamily="34" charset="0"/>
                <a:cs typeface="Arial" pitchFamily="34" charset="0"/>
              </a:rPr>
              <a:t> </a:t>
            </a:r>
            <a:r>
              <a:rPr lang="en-US" sz="2000" dirty="0" err="1">
                <a:latin typeface="Arial" pitchFamily="34" charset="0"/>
                <a:cs typeface="Arial" pitchFamily="34" charset="0"/>
              </a:rPr>
              <a:t>trì</a:t>
            </a:r>
            <a:r>
              <a:rPr lang="en-US" sz="2000" dirty="0">
                <a:latin typeface="Arial" pitchFamily="34" charset="0"/>
                <a:cs typeface="Arial" pitchFamily="34" charset="0"/>
              </a:rPr>
              <a:t> </a:t>
            </a:r>
            <a:r>
              <a:rPr lang="en-US" sz="2000" dirty="0" err="1">
                <a:latin typeface="Arial" pitchFamily="34" charset="0"/>
                <a:cs typeface="Arial" pitchFamily="34" charset="0"/>
              </a:rPr>
              <a:t>nghiên</a:t>
            </a:r>
            <a:r>
              <a:rPr lang="en-US" sz="2000" dirty="0">
                <a:latin typeface="Arial" pitchFamily="34" charset="0"/>
                <a:cs typeface="Arial" pitchFamily="34" charset="0"/>
              </a:rPr>
              <a:t> </a:t>
            </a:r>
            <a:r>
              <a:rPr lang="en-US" sz="2000" dirty="0" err="1">
                <a:latin typeface="Arial" pitchFamily="34" charset="0"/>
                <a:cs typeface="Arial" pitchFamily="34" charset="0"/>
              </a:rPr>
              <a:t>cứu</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thử</a:t>
            </a:r>
            <a:r>
              <a:rPr lang="en-US" sz="2000" dirty="0">
                <a:latin typeface="Arial" pitchFamily="34" charset="0"/>
                <a:cs typeface="Arial" pitchFamily="34" charset="0"/>
              </a:rPr>
              <a:t> </a:t>
            </a:r>
            <a:r>
              <a:rPr lang="en-US" sz="2000" dirty="0" err="1">
                <a:latin typeface="Arial" pitchFamily="34" charset="0"/>
                <a:cs typeface="Arial" pitchFamily="34" charset="0"/>
              </a:rPr>
              <a:t>nghiệm</a:t>
            </a:r>
            <a:r>
              <a:rPr lang="en-US" sz="2000" dirty="0">
                <a:latin typeface="Arial" pitchFamily="34" charset="0"/>
                <a:cs typeface="Arial" pitchFamily="34" charset="0"/>
              </a:rPr>
              <a:t>, </a:t>
            </a:r>
            <a:r>
              <a:rPr lang="en-US" sz="2000" dirty="0" err="1">
                <a:latin typeface="Arial" pitchFamily="34" charset="0"/>
                <a:cs typeface="Arial" pitchFamily="34" charset="0"/>
              </a:rPr>
              <a:t>hơn</a:t>
            </a:r>
            <a:r>
              <a:rPr lang="en-US" sz="2000" dirty="0">
                <a:latin typeface="Arial" pitchFamily="34" charset="0"/>
                <a:cs typeface="Arial" pitchFamily="34" charset="0"/>
              </a:rPr>
              <a:t> </a:t>
            </a:r>
            <a:r>
              <a:rPr lang="en-US" sz="2000" dirty="0" err="1">
                <a:latin typeface="Arial" pitchFamily="34" charset="0"/>
                <a:cs typeface="Arial" pitchFamily="34" charset="0"/>
              </a:rPr>
              <a:t>một</a:t>
            </a:r>
            <a:r>
              <a:rPr lang="en-US" sz="2000" dirty="0">
                <a:latin typeface="Arial" pitchFamily="34" charset="0"/>
                <a:cs typeface="Arial" pitchFamily="34" charset="0"/>
              </a:rPr>
              <a:t> </a:t>
            </a:r>
            <a:r>
              <a:rPr lang="en-US" sz="2000" dirty="0" err="1">
                <a:latin typeface="Arial" pitchFamily="34" charset="0"/>
                <a:cs typeface="Arial" pitchFamily="34" charset="0"/>
              </a:rPr>
              <a:t>năm</a:t>
            </a:r>
            <a:r>
              <a:rPr lang="en-US" sz="2000" dirty="0">
                <a:latin typeface="Arial" pitchFamily="34" charset="0"/>
                <a:cs typeface="Arial" pitchFamily="34" charset="0"/>
              </a:rPr>
              <a:t> </a:t>
            </a:r>
            <a:r>
              <a:rPr lang="en-US" sz="2000" dirty="0" err="1">
                <a:latin typeface="Arial" pitchFamily="34" charset="0"/>
                <a:cs typeface="Arial" pitchFamily="34" charset="0"/>
              </a:rPr>
              <a:t>sau</a:t>
            </a:r>
            <a:r>
              <a:rPr lang="en-US" sz="2000" dirty="0">
                <a:latin typeface="Arial" pitchFamily="34" charset="0"/>
                <a:cs typeface="Arial" pitchFamily="34" charset="0"/>
              </a:rPr>
              <a:t> </a:t>
            </a:r>
            <a:r>
              <a:rPr lang="en-US" sz="2000" dirty="0" err="1">
                <a:latin typeface="Arial" pitchFamily="34" charset="0"/>
                <a:cs typeface="Arial" pitchFamily="34" charset="0"/>
              </a:rPr>
              <a:t>mới</a:t>
            </a:r>
            <a:r>
              <a:rPr lang="en-US" sz="2000" dirty="0">
                <a:latin typeface="Arial" pitchFamily="34" charset="0"/>
                <a:cs typeface="Arial" pitchFamily="34" charset="0"/>
              </a:rPr>
              <a:t> </a:t>
            </a:r>
            <a:r>
              <a:rPr lang="en-US" sz="2000" dirty="0" err="1">
                <a:latin typeface="Arial" pitchFamily="34" charset="0"/>
                <a:cs typeface="Arial" pitchFamily="34" charset="0"/>
              </a:rPr>
              <a:t>hoàn</a:t>
            </a:r>
            <a:r>
              <a:rPr lang="en-US" sz="2000" dirty="0">
                <a:latin typeface="Arial" pitchFamily="34" charset="0"/>
                <a:cs typeface="Arial" pitchFamily="34" charset="0"/>
              </a:rPr>
              <a:t> </a:t>
            </a:r>
            <a:r>
              <a:rPr lang="en-US" sz="2000" dirty="0" err="1">
                <a:latin typeface="Arial" pitchFamily="34" charset="0"/>
                <a:cs typeface="Arial" pitchFamily="34" charset="0"/>
              </a:rPr>
              <a:t>chỉnh</a:t>
            </a:r>
            <a:r>
              <a:rPr lang="en-US" sz="2000" dirty="0">
                <a:latin typeface="Arial" pitchFamily="34" charset="0"/>
                <a:cs typeface="Arial" pitchFamily="34" charset="0"/>
              </a:rPr>
              <a:t> </a:t>
            </a:r>
            <a:r>
              <a:rPr lang="en-US" sz="2000" dirty="0" err="1">
                <a:latin typeface="Arial" pitchFamily="34" charset="0"/>
                <a:cs typeface="Arial" pitchFamily="34" charset="0"/>
              </a:rPr>
              <a:t>xong</a:t>
            </a:r>
            <a:r>
              <a:rPr lang="en-US" sz="2000" dirty="0">
                <a:latin typeface="Arial" pitchFamily="34" charset="0"/>
                <a:cs typeface="Arial" pitchFamily="34" charset="0"/>
              </a:rPr>
              <a:t> </a:t>
            </a:r>
            <a:r>
              <a:rPr lang="en-US" sz="2000" dirty="0" err="1">
                <a:latin typeface="Arial" pitchFamily="34" charset="0"/>
                <a:cs typeface="Arial" pitchFamily="34" charset="0"/>
              </a:rPr>
              <a:t>máy</a:t>
            </a:r>
            <a:r>
              <a:rPr lang="en-US" sz="2000" dirty="0">
                <a:latin typeface="Arial" pitchFamily="34" charset="0"/>
                <a:cs typeface="Arial" pitchFamily="34" charset="0"/>
              </a:rPr>
              <a:t> </a:t>
            </a:r>
            <a:r>
              <a:rPr lang="en-US" sz="2000" dirty="0" err="1">
                <a:latin typeface="Arial" pitchFamily="34" charset="0"/>
                <a:cs typeface="Arial" pitchFamily="34" charset="0"/>
              </a:rPr>
              <a:t>tách</a:t>
            </a:r>
            <a:r>
              <a:rPr lang="en-US" sz="2000" dirty="0">
                <a:latin typeface="Arial" pitchFamily="34" charset="0"/>
                <a:cs typeface="Arial" pitchFamily="34" charset="0"/>
              </a:rPr>
              <a:t> </a:t>
            </a:r>
            <a:r>
              <a:rPr lang="en-US" sz="2000" dirty="0" err="1">
                <a:latin typeface="Arial" pitchFamily="34" charset="0"/>
                <a:cs typeface="Arial" pitchFamily="34" charset="0"/>
              </a:rPr>
              <a:t>vỏ</a:t>
            </a:r>
            <a:r>
              <a:rPr lang="en-US" sz="2000" dirty="0">
                <a:latin typeface="Arial" pitchFamily="34" charset="0"/>
                <a:cs typeface="Arial" pitchFamily="34" charset="0"/>
              </a:rPr>
              <a:t> </a:t>
            </a:r>
            <a:r>
              <a:rPr lang="en-US" sz="2000" dirty="0" err="1">
                <a:latin typeface="Arial" pitchFamily="34" charset="0"/>
                <a:cs typeface="Arial" pitchFamily="34" charset="0"/>
              </a:rPr>
              <a:t>lạc</a:t>
            </a:r>
            <a:r>
              <a:rPr lang="en-US" sz="2000" dirty="0">
                <a:latin typeface="Arial" pitchFamily="34" charset="0"/>
                <a:cs typeface="Arial" pitchFamily="34" charset="0"/>
              </a:rPr>
              <a:t> </a:t>
            </a:r>
            <a:r>
              <a:rPr lang="en-US" sz="2000" dirty="0" err="1">
                <a:latin typeface="Arial" pitchFamily="34" charset="0"/>
                <a:cs typeface="Arial" pitchFamily="34" charset="0"/>
              </a:rPr>
              <a:t>và</a:t>
            </a:r>
            <a:r>
              <a:rPr lang="en-US" sz="2000" dirty="0">
                <a:latin typeface="Arial" pitchFamily="34" charset="0"/>
                <a:cs typeface="Arial" pitchFamily="34" charset="0"/>
              </a:rPr>
              <a:t> </a:t>
            </a:r>
            <a:r>
              <a:rPr lang="en-US" sz="2000" dirty="0" err="1">
                <a:latin typeface="Arial" pitchFamily="34" charset="0"/>
                <a:cs typeface="Arial" pitchFamily="34" charset="0"/>
              </a:rPr>
              <a:t>đặt</a:t>
            </a:r>
            <a:r>
              <a:rPr lang="en-US" sz="2000" dirty="0">
                <a:latin typeface="Arial" pitchFamily="34" charset="0"/>
                <a:cs typeface="Arial" pitchFamily="34" charset="0"/>
              </a:rPr>
              <a:t> </a:t>
            </a:r>
            <a:r>
              <a:rPr lang="en-US" sz="2000" dirty="0" err="1">
                <a:latin typeface="Arial" pitchFamily="34" charset="0"/>
                <a:cs typeface="Arial" pitchFamily="34" charset="0"/>
              </a:rPr>
              <a:t>tên</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Tùng</a:t>
            </a:r>
            <a:r>
              <a:rPr lang="en-US" sz="2000" dirty="0">
                <a:latin typeface="Arial" pitchFamily="34" charset="0"/>
                <a:cs typeface="Arial" pitchFamily="34" charset="0"/>
              </a:rPr>
              <a:t> </a:t>
            </a:r>
            <a:r>
              <a:rPr lang="en-US" sz="2000" dirty="0" err="1">
                <a:latin typeface="Arial" pitchFamily="34" charset="0"/>
                <a:cs typeface="Arial" pitchFamily="34" charset="0"/>
              </a:rPr>
              <a:t>Lâm.Cái</a:t>
            </a:r>
            <a:r>
              <a:rPr lang="en-US" sz="2000" dirty="0">
                <a:latin typeface="Arial" pitchFamily="34" charset="0"/>
                <a:cs typeface="Arial" pitchFamily="34" charset="0"/>
              </a:rPr>
              <a:t> </a:t>
            </a:r>
            <a:r>
              <a:rPr lang="en-US" sz="2000" dirty="0" err="1">
                <a:latin typeface="Arial" pitchFamily="34" charset="0"/>
                <a:cs typeface="Arial" pitchFamily="34" charset="0"/>
              </a:rPr>
              <a:t>máy</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anh</a:t>
            </a:r>
            <a:r>
              <a:rPr lang="en-US" sz="2000" dirty="0">
                <a:latin typeface="Arial" pitchFamily="34" charset="0"/>
                <a:cs typeface="Arial" pitchFamily="34" charset="0"/>
              </a:rPr>
              <a:t> </a:t>
            </a:r>
            <a:r>
              <a:rPr lang="en-US" sz="2000" dirty="0" err="1">
                <a:latin typeface="Arial" pitchFamily="34" charset="0"/>
                <a:cs typeface="Arial" pitchFamily="34" charset="0"/>
              </a:rPr>
              <a:t>giúp</a:t>
            </a:r>
            <a:r>
              <a:rPr lang="en-US" sz="2000" dirty="0">
                <a:latin typeface="Arial" pitchFamily="34" charset="0"/>
                <a:cs typeface="Arial" pitchFamily="34" charset="0"/>
              </a:rPr>
              <a:t> </a:t>
            </a:r>
            <a:r>
              <a:rPr lang="en-US" sz="2000" dirty="0" err="1">
                <a:latin typeface="Arial" pitchFamily="34" charset="0"/>
                <a:cs typeface="Arial" pitchFamily="34" charset="0"/>
              </a:rPr>
              <a:t>giảm</a:t>
            </a:r>
            <a:r>
              <a:rPr lang="en-US" sz="2000" dirty="0">
                <a:latin typeface="Arial" pitchFamily="34" charset="0"/>
                <a:cs typeface="Arial" pitchFamily="34" charset="0"/>
              </a:rPr>
              <a:t> </a:t>
            </a:r>
            <a:r>
              <a:rPr lang="en-US" sz="2000" dirty="0" err="1">
                <a:latin typeface="Arial" pitchFamily="34" charset="0"/>
                <a:cs typeface="Arial" pitchFamily="34" charset="0"/>
              </a:rPr>
              <a:t>nhẹ</a:t>
            </a:r>
            <a:r>
              <a:rPr lang="en-US" sz="2000" dirty="0">
                <a:latin typeface="Arial" pitchFamily="34" charset="0"/>
                <a:cs typeface="Arial" pitchFamily="34" charset="0"/>
              </a:rPr>
              <a:t> </a:t>
            </a:r>
            <a:r>
              <a:rPr lang="en-US" sz="2000" dirty="0" err="1">
                <a:latin typeface="Arial" pitchFamily="34" charset="0"/>
                <a:cs typeface="Arial" pitchFamily="34" charset="0"/>
              </a:rPr>
              <a:t>vất</a:t>
            </a:r>
            <a:r>
              <a:rPr lang="en-US" sz="2000" dirty="0">
                <a:latin typeface="Arial" pitchFamily="34" charset="0"/>
                <a:cs typeface="Arial" pitchFamily="34" charset="0"/>
              </a:rPr>
              <a:t> </a:t>
            </a:r>
            <a:r>
              <a:rPr lang="en-US" sz="2000" dirty="0" err="1">
                <a:latin typeface="Arial" pitchFamily="34" charset="0"/>
                <a:cs typeface="Arial" pitchFamily="34" charset="0"/>
              </a:rPr>
              <a:t>vả</a:t>
            </a:r>
            <a:r>
              <a:rPr lang="en-US" sz="2000" dirty="0">
                <a:latin typeface="Arial" pitchFamily="34" charset="0"/>
                <a:cs typeface="Arial" pitchFamily="34" charset="0"/>
              </a:rPr>
              <a:t> </a:t>
            </a:r>
            <a:r>
              <a:rPr lang="en-US" sz="2000" dirty="0" err="1">
                <a:latin typeface="Arial" pitchFamily="34" charset="0"/>
                <a:cs typeface="Arial" pitchFamily="34" charset="0"/>
              </a:rPr>
              <a:t>trong</a:t>
            </a:r>
            <a:r>
              <a:rPr lang="en-US" sz="2000" dirty="0">
                <a:latin typeface="Arial" pitchFamily="34" charset="0"/>
                <a:cs typeface="Arial" pitchFamily="34" charset="0"/>
              </a:rPr>
              <a:t> </a:t>
            </a:r>
            <a:r>
              <a:rPr lang="en-US" sz="2000" dirty="0" err="1">
                <a:latin typeface="Arial" pitchFamily="34" charset="0"/>
                <a:cs typeface="Arial" pitchFamily="34" charset="0"/>
              </a:rPr>
              <a:t>việc</a:t>
            </a:r>
            <a:r>
              <a:rPr lang="en-US" sz="2000" dirty="0">
                <a:latin typeface="Arial" pitchFamily="34" charset="0"/>
                <a:cs typeface="Arial" pitchFamily="34" charset="0"/>
              </a:rPr>
              <a:t> </a:t>
            </a:r>
            <a:r>
              <a:rPr lang="en-US" sz="2000" dirty="0" err="1">
                <a:latin typeface="Arial" pitchFamily="34" charset="0"/>
                <a:cs typeface="Arial" pitchFamily="34" charset="0"/>
              </a:rPr>
              <a:t>tách</a:t>
            </a:r>
            <a:r>
              <a:rPr lang="en-US" sz="2000" dirty="0">
                <a:latin typeface="Arial" pitchFamily="34" charset="0"/>
                <a:cs typeface="Arial" pitchFamily="34" charset="0"/>
              </a:rPr>
              <a:t> </a:t>
            </a:r>
            <a:r>
              <a:rPr lang="en-US" sz="2000" dirty="0" err="1">
                <a:latin typeface="Arial" pitchFamily="34" charset="0"/>
                <a:cs typeface="Arial" pitchFamily="34" charset="0"/>
              </a:rPr>
              <a:t>vỏ</a:t>
            </a:r>
            <a:r>
              <a:rPr lang="en-US" sz="2000" dirty="0">
                <a:latin typeface="Arial" pitchFamily="34" charset="0"/>
                <a:cs typeface="Arial" pitchFamily="34" charset="0"/>
              </a:rPr>
              <a:t> </a:t>
            </a:r>
            <a:r>
              <a:rPr lang="en-US" sz="2000" dirty="0" err="1">
                <a:latin typeface="Arial" pitchFamily="34" charset="0"/>
                <a:cs typeface="Arial" pitchFamily="34" charset="0"/>
              </a:rPr>
              <a:t>lạc</a:t>
            </a:r>
            <a:r>
              <a:rPr lang="en-US" sz="2000" dirty="0">
                <a:latin typeface="Arial" pitchFamily="34" charset="0"/>
                <a:cs typeface="Arial" pitchFamily="34" charset="0"/>
              </a:rPr>
              <a:t>, </a:t>
            </a:r>
            <a:r>
              <a:rPr lang="en-US" sz="2000" dirty="0" err="1">
                <a:latin typeface="Arial" pitchFamily="34" charset="0"/>
                <a:cs typeface="Arial" pitchFamily="34" charset="0"/>
              </a:rPr>
              <a:t>mà</a:t>
            </a:r>
            <a:r>
              <a:rPr lang="en-US" sz="2000" dirty="0">
                <a:latin typeface="Arial" pitchFamily="34" charset="0"/>
                <a:cs typeface="Arial" pitchFamily="34" charset="0"/>
              </a:rPr>
              <a:t> </a:t>
            </a:r>
            <a:r>
              <a:rPr lang="en-US" sz="2000" dirty="0" err="1">
                <a:latin typeface="Arial" pitchFamily="34" charset="0"/>
                <a:cs typeface="Arial" pitchFamily="34" charset="0"/>
              </a:rPr>
              <a:t>năng</a:t>
            </a:r>
            <a:r>
              <a:rPr lang="en-US" sz="2000" dirty="0">
                <a:latin typeface="Arial" pitchFamily="34" charset="0"/>
                <a:cs typeface="Arial" pitchFamily="34" charset="0"/>
              </a:rPr>
              <a:t> </a:t>
            </a:r>
            <a:r>
              <a:rPr lang="en-US" sz="2000" dirty="0" err="1">
                <a:latin typeface="Arial" pitchFamily="34" charset="0"/>
                <a:cs typeface="Arial" pitchFamily="34" charset="0"/>
              </a:rPr>
              <a:t>suất</a:t>
            </a:r>
            <a:r>
              <a:rPr lang="en-US" sz="2000" dirty="0">
                <a:latin typeface="Arial" pitchFamily="34" charset="0"/>
                <a:cs typeface="Arial" pitchFamily="34" charset="0"/>
              </a:rPr>
              <a:t> </a:t>
            </a:r>
            <a:r>
              <a:rPr lang="en-US" sz="2000" dirty="0" err="1">
                <a:latin typeface="Arial" pitchFamily="34" charset="0"/>
                <a:cs typeface="Arial" pitchFamily="34" charset="0"/>
              </a:rPr>
              <a:t>lại</a:t>
            </a:r>
            <a:r>
              <a:rPr lang="en-US" sz="2000" dirty="0">
                <a:latin typeface="Arial" pitchFamily="34" charset="0"/>
                <a:cs typeface="Arial" pitchFamily="34" charset="0"/>
              </a:rPr>
              <a:t> </a:t>
            </a:r>
            <a:r>
              <a:rPr lang="en-US" sz="2000" dirty="0" err="1">
                <a:latin typeface="Arial" pitchFamily="34" charset="0"/>
                <a:cs typeface="Arial" pitchFamily="34" charset="0"/>
              </a:rPr>
              <a:t>cao</a:t>
            </a:r>
            <a:r>
              <a:rPr lang="en-US" sz="2000" dirty="0">
                <a:latin typeface="Arial" pitchFamily="34" charset="0"/>
                <a:cs typeface="Arial" pitchFamily="34" charset="0"/>
              </a:rPr>
              <a:t> </a:t>
            </a:r>
            <a:r>
              <a:rPr lang="en-US" sz="2000" dirty="0" err="1">
                <a:latin typeface="Arial" pitchFamily="34" charset="0"/>
                <a:cs typeface="Arial" pitchFamily="34" charset="0"/>
              </a:rPr>
              <a:t>gấp</a:t>
            </a:r>
            <a:r>
              <a:rPr lang="en-US" sz="2000" dirty="0">
                <a:latin typeface="Arial" pitchFamily="34" charset="0"/>
                <a:cs typeface="Arial" pitchFamily="34" charset="0"/>
              </a:rPr>
              <a:t> 40 </a:t>
            </a:r>
            <a:r>
              <a:rPr lang="en-US" sz="2000" dirty="0" err="1">
                <a:latin typeface="Arial" pitchFamily="34" charset="0"/>
                <a:cs typeface="Arial" pitchFamily="34" charset="0"/>
              </a:rPr>
              <a:t>lần</a:t>
            </a:r>
            <a:r>
              <a:rPr lang="en-US" sz="2000" dirty="0">
                <a:latin typeface="Arial" pitchFamily="34" charset="0"/>
                <a:cs typeface="Arial" pitchFamily="34" charset="0"/>
              </a:rPr>
              <a:t> </a:t>
            </a:r>
            <a:r>
              <a:rPr lang="en-US" sz="2000" dirty="0" err="1">
                <a:latin typeface="Arial" pitchFamily="34" charset="0"/>
                <a:cs typeface="Arial" pitchFamily="34" charset="0"/>
              </a:rPr>
              <a:t>lao</a:t>
            </a:r>
            <a:r>
              <a:rPr lang="en-US" sz="2000" dirty="0">
                <a:latin typeface="Arial" pitchFamily="34" charset="0"/>
                <a:cs typeface="Arial" pitchFamily="34" charset="0"/>
              </a:rPr>
              <a:t> </a:t>
            </a:r>
            <a:r>
              <a:rPr lang="en-US" sz="2000" dirty="0" err="1">
                <a:latin typeface="Arial" pitchFamily="34" charset="0"/>
                <a:cs typeface="Arial" pitchFamily="34" charset="0"/>
              </a:rPr>
              <a:t>động</a:t>
            </a:r>
            <a:r>
              <a:rPr lang="en-US" sz="2000" dirty="0">
                <a:latin typeface="Arial" pitchFamily="34" charset="0"/>
                <a:cs typeface="Arial" pitchFamily="34" charset="0"/>
              </a:rPr>
              <a:t> </a:t>
            </a:r>
            <a:r>
              <a:rPr lang="en-US" sz="2000" dirty="0" err="1">
                <a:latin typeface="Arial" pitchFamily="34" charset="0"/>
                <a:cs typeface="Arial" pitchFamily="34" charset="0"/>
              </a:rPr>
              <a:t>thủ</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Lâm</a:t>
            </a:r>
            <a:r>
              <a:rPr lang="en-US" sz="2000" dirty="0">
                <a:latin typeface="Arial" pitchFamily="34" charset="0"/>
                <a:cs typeface="Arial" pitchFamily="34" charset="0"/>
              </a:rPr>
              <a:t> </a:t>
            </a:r>
            <a:r>
              <a:rPr lang="en-US" sz="2000" dirty="0" err="1">
                <a:latin typeface="Arial" pitchFamily="34" charset="0"/>
                <a:cs typeface="Arial" pitchFamily="34" charset="0"/>
              </a:rPr>
              <a:t>quyết</a:t>
            </a:r>
            <a:r>
              <a:rPr lang="en-US" sz="2000" dirty="0">
                <a:latin typeface="Arial" pitchFamily="34" charset="0"/>
                <a:cs typeface="Arial" pitchFamily="34" charset="0"/>
              </a:rPr>
              <a:t> </a:t>
            </a:r>
            <a:r>
              <a:rPr lang="en-US" sz="2000" dirty="0" err="1">
                <a:latin typeface="Arial" pitchFamily="34" charset="0"/>
                <a:cs typeface="Arial" pitchFamily="34" charset="0"/>
              </a:rPr>
              <a:t>định</a:t>
            </a:r>
            <a:r>
              <a:rPr lang="en-US" sz="2000" dirty="0">
                <a:latin typeface="Arial" pitchFamily="34" charset="0"/>
                <a:cs typeface="Arial" pitchFamily="34" charset="0"/>
              </a:rPr>
              <a:t> </a:t>
            </a:r>
            <a:r>
              <a:rPr lang="en-US" sz="2000" dirty="0" err="1">
                <a:latin typeface="Arial" pitchFamily="34" charset="0"/>
                <a:cs typeface="Arial" pitchFamily="34" charset="0"/>
              </a:rPr>
              <a:t>mang</a:t>
            </a:r>
            <a:r>
              <a:rPr lang="en-US" sz="2000" dirty="0">
                <a:latin typeface="Arial" pitchFamily="34" charset="0"/>
                <a:cs typeface="Arial" pitchFamily="34" charset="0"/>
              </a:rPr>
              <a:t> </a:t>
            </a:r>
            <a:r>
              <a:rPr lang="en-US" sz="2000" dirty="0" err="1">
                <a:latin typeface="Arial" pitchFamily="34" charset="0"/>
                <a:cs typeface="Arial" pitchFamily="34" charset="0"/>
              </a:rPr>
              <a:t>chiếc</a:t>
            </a:r>
            <a:r>
              <a:rPr lang="en-US" sz="2000" dirty="0">
                <a:latin typeface="Arial" pitchFamily="34" charset="0"/>
                <a:cs typeface="Arial" pitchFamily="34" charset="0"/>
              </a:rPr>
              <a:t> </a:t>
            </a:r>
            <a:r>
              <a:rPr lang="en-US" sz="2000" dirty="0" err="1">
                <a:latin typeface="Arial" pitchFamily="34" charset="0"/>
                <a:cs typeface="Arial" pitchFamily="34" charset="0"/>
              </a:rPr>
              <a:t>máy</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mình</a:t>
            </a:r>
            <a:r>
              <a:rPr lang="en-US" sz="2000" dirty="0">
                <a:latin typeface="Arial" pitchFamily="34" charset="0"/>
                <a:cs typeface="Arial" pitchFamily="34" charset="0"/>
              </a:rPr>
              <a:t> </a:t>
            </a:r>
            <a:r>
              <a:rPr lang="en-US" sz="2000" dirty="0" err="1">
                <a:latin typeface="Arial" pitchFamily="34" charset="0"/>
                <a:cs typeface="Arial" pitchFamily="34" charset="0"/>
              </a:rPr>
              <a:t>đi</a:t>
            </a:r>
            <a:r>
              <a:rPr lang="en-US" sz="2000" dirty="0">
                <a:latin typeface="Arial" pitchFamily="34" charset="0"/>
                <a:cs typeface="Arial" pitchFamily="34" charset="0"/>
              </a:rPr>
              <a:t> </a:t>
            </a:r>
            <a:r>
              <a:rPr lang="en-US" sz="2000" dirty="0" err="1">
                <a:latin typeface="Arial" pitchFamily="34" charset="0"/>
                <a:cs typeface="Arial" pitchFamily="34" charset="0"/>
              </a:rPr>
              <a:t>đăng</a:t>
            </a:r>
            <a:r>
              <a:rPr lang="en-US" sz="2000" dirty="0">
                <a:latin typeface="Arial" pitchFamily="34" charset="0"/>
                <a:cs typeface="Arial" pitchFamily="34" charset="0"/>
              </a:rPr>
              <a:t> </a:t>
            </a:r>
            <a:r>
              <a:rPr lang="en-US" sz="2000" dirty="0" err="1">
                <a:latin typeface="Arial" pitchFamily="34" charset="0"/>
                <a:cs typeface="Arial" pitchFamily="34" charset="0"/>
              </a:rPr>
              <a:t>kí</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quyền</a:t>
            </a:r>
            <a:r>
              <a:rPr lang="en-US" sz="2000" dirty="0">
                <a:latin typeface="Arial" pitchFamily="34" charset="0"/>
                <a:cs typeface="Arial" pitchFamily="34" charset="0"/>
              </a:rPr>
              <a:t> </a:t>
            </a:r>
            <a:r>
              <a:rPr lang="en-US" sz="2000" dirty="0" err="1">
                <a:latin typeface="Arial" pitchFamily="34" charset="0"/>
                <a:cs typeface="Arial" pitchFamily="34" charset="0"/>
              </a:rPr>
              <a:t>sở</a:t>
            </a:r>
            <a:r>
              <a:rPr lang="en-US" sz="2000" dirty="0">
                <a:latin typeface="Arial" pitchFamily="34" charset="0"/>
                <a:cs typeface="Arial" pitchFamily="34" charset="0"/>
              </a:rPr>
              <a:t> </a:t>
            </a:r>
            <a:r>
              <a:rPr lang="en-US" sz="2000" dirty="0" err="1">
                <a:latin typeface="Arial" pitchFamily="34" charset="0"/>
                <a:cs typeface="Arial" pitchFamily="34" charset="0"/>
              </a:rPr>
              <a:t>hữu</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nghiệp</a:t>
            </a:r>
            <a:r>
              <a:rPr lang="en-US" sz="2000" dirty="0">
                <a:latin typeface="Arial" pitchFamily="34" charset="0"/>
                <a:cs typeface="Arial" pitchFamily="34" charset="0"/>
              </a:rPr>
              <a:t>. </a:t>
            </a:r>
          </a:p>
          <a:p>
            <a:pPr algn="just"/>
            <a:r>
              <a:rPr lang="en-US" sz="2000" dirty="0" err="1">
                <a:latin typeface="Arial" pitchFamily="34" charset="0"/>
                <a:cs typeface="Arial" pitchFamily="34" charset="0"/>
              </a:rPr>
              <a:t>Thấy</a:t>
            </a:r>
            <a:r>
              <a:rPr lang="en-US" sz="2000" dirty="0">
                <a:latin typeface="Arial" pitchFamily="34" charset="0"/>
                <a:cs typeface="Arial" pitchFamily="34" charset="0"/>
              </a:rPr>
              <a:t> </a:t>
            </a:r>
            <a:r>
              <a:rPr lang="en-US" sz="2000" dirty="0" err="1">
                <a:latin typeface="Arial" pitchFamily="34" charset="0"/>
                <a:cs typeface="Arial" pitchFamily="34" charset="0"/>
              </a:rPr>
              <a:t>vậy</a:t>
            </a:r>
            <a:r>
              <a:rPr lang="en-US" sz="2000" dirty="0">
                <a:latin typeface="Arial" pitchFamily="34" charset="0"/>
                <a:cs typeface="Arial" pitchFamily="34" charset="0"/>
              </a:rPr>
              <a:t>, </a:t>
            </a:r>
            <a:r>
              <a:rPr lang="en-US" sz="2000" dirty="0" err="1">
                <a:latin typeface="Arial" pitchFamily="34" charset="0"/>
                <a:cs typeface="Arial" pitchFamily="34" charset="0"/>
              </a:rPr>
              <a:t>bố</a:t>
            </a:r>
            <a:r>
              <a:rPr lang="en-US" sz="2000" dirty="0">
                <a:latin typeface="Arial" pitchFamily="34" charset="0"/>
                <a:cs typeface="Arial" pitchFamily="34" charset="0"/>
              </a:rPr>
              <a:t> </a:t>
            </a:r>
            <a:r>
              <a:rPr lang="en-US" sz="2000" dirty="0" err="1">
                <a:latin typeface="Arial" pitchFamily="34" charset="0"/>
                <a:cs typeface="Arial" pitchFamily="34" charset="0"/>
              </a:rPr>
              <a:t>anh</a:t>
            </a:r>
            <a:r>
              <a:rPr lang="en-US" sz="2000" dirty="0">
                <a:latin typeface="Arial" pitchFamily="34" charset="0"/>
                <a:cs typeface="Arial" pitchFamily="34" charset="0"/>
              </a:rPr>
              <a:t> e </a:t>
            </a:r>
            <a:r>
              <a:rPr lang="en-US" sz="2000" dirty="0" err="1">
                <a:latin typeface="Arial" pitchFamily="34" charset="0"/>
                <a:cs typeface="Arial" pitchFamily="34" charset="0"/>
              </a:rPr>
              <a:t>ngại</a:t>
            </a:r>
            <a:r>
              <a:rPr lang="en-US" sz="2000" dirty="0">
                <a:latin typeface="Arial" pitchFamily="34" charset="0"/>
                <a:cs typeface="Arial" pitchFamily="34" charset="0"/>
              </a:rPr>
              <a:t>: </a:t>
            </a:r>
          </a:p>
          <a:p>
            <a:pPr algn="just"/>
            <a:r>
              <a:rPr lang="en-US" sz="2000" dirty="0">
                <a:latin typeface="Arial" pitchFamily="34" charset="0"/>
                <a:cs typeface="Arial" pitchFamily="34" charset="0"/>
              </a:rPr>
              <a:t>- </a:t>
            </a:r>
            <a:r>
              <a:rPr lang="en-US" sz="2000" dirty="0" err="1">
                <a:latin typeface="Arial" pitchFamily="34" charset="0"/>
                <a:cs typeface="Arial" pitchFamily="34" charset="0"/>
              </a:rPr>
              <a:t>Ôi</a:t>
            </a:r>
            <a:r>
              <a:rPr lang="en-US" sz="2000" dirty="0">
                <a:latin typeface="Arial" pitchFamily="34" charset="0"/>
                <a:cs typeface="Arial" pitchFamily="34" charset="0"/>
              </a:rPr>
              <a:t> </a:t>
            </a:r>
            <a:r>
              <a:rPr lang="en-US" sz="2000" dirty="0" err="1">
                <a:latin typeface="Arial" pitchFamily="34" charset="0"/>
                <a:cs typeface="Arial" pitchFamily="34" charset="0"/>
              </a:rPr>
              <a:t>trời</a:t>
            </a:r>
            <a:r>
              <a:rPr lang="en-US" sz="2000" dirty="0">
                <a:latin typeface="Arial" pitchFamily="34" charset="0"/>
                <a:cs typeface="Arial" pitchFamily="34" charset="0"/>
              </a:rPr>
              <a:t>! </a:t>
            </a:r>
            <a:r>
              <a:rPr lang="en-US" sz="2000" dirty="0" err="1">
                <a:latin typeface="Arial" pitchFamily="34" charset="0"/>
                <a:cs typeface="Arial" pitchFamily="34" charset="0"/>
              </a:rPr>
              <a:t>Gọi</a:t>
            </a:r>
            <a:r>
              <a:rPr lang="en-US" sz="2000" dirty="0">
                <a:latin typeface="Arial" pitchFamily="34" charset="0"/>
                <a:cs typeface="Arial" pitchFamily="34" charset="0"/>
              </a:rPr>
              <a:t> </a:t>
            </a:r>
            <a:r>
              <a:rPr lang="en-US" sz="2000" dirty="0" err="1">
                <a:latin typeface="Arial" pitchFamily="34" charset="0"/>
                <a:cs typeface="Arial" pitchFamily="34" charset="0"/>
              </a:rPr>
              <a:t>là</a:t>
            </a:r>
            <a:r>
              <a:rPr lang="en-US" sz="2000" dirty="0">
                <a:latin typeface="Arial" pitchFamily="34" charset="0"/>
                <a:cs typeface="Arial" pitchFamily="34" charset="0"/>
              </a:rPr>
              <a:t> </a:t>
            </a:r>
            <a:r>
              <a:rPr lang="en-US" sz="2000" dirty="0" err="1">
                <a:latin typeface="Arial" pitchFamily="34" charset="0"/>
                <a:cs typeface="Arial" pitchFamily="34" charset="0"/>
              </a:rPr>
              <a:t>sáng</a:t>
            </a:r>
            <a:r>
              <a:rPr lang="en-US" sz="2000" dirty="0">
                <a:latin typeface="Arial" pitchFamily="34" charset="0"/>
                <a:cs typeface="Arial" pitchFamily="34" charset="0"/>
              </a:rPr>
              <a:t> </a:t>
            </a:r>
            <a:r>
              <a:rPr lang="en-US" sz="2000" dirty="0" err="1">
                <a:latin typeface="Arial" pitchFamily="34" charset="0"/>
                <a:cs typeface="Arial" pitchFamily="34" charset="0"/>
              </a:rPr>
              <a:t>chế</a:t>
            </a:r>
            <a:r>
              <a:rPr lang="en-US" sz="2000" dirty="0">
                <a:latin typeface="Arial" pitchFamily="34" charset="0"/>
                <a:cs typeface="Arial" pitchFamily="34" charset="0"/>
              </a:rPr>
              <a:t> </a:t>
            </a:r>
            <a:r>
              <a:rPr lang="en-US" sz="2000" dirty="0" err="1">
                <a:latin typeface="Arial" pitchFamily="34" charset="0"/>
                <a:cs typeface="Arial" pitchFamily="34" charset="0"/>
              </a:rPr>
              <a:t>thì</a:t>
            </a:r>
            <a:r>
              <a:rPr lang="en-US" sz="2000" dirty="0">
                <a:latin typeface="Arial" pitchFamily="34" charset="0"/>
                <a:cs typeface="Arial" pitchFamily="34" charset="0"/>
              </a:rPr>
              <a:t> </a:t>
            </a:r>
            <a:r>
              <a:rPr lang="en-US" sz="2000" dirty="0" err="1">
                <a:latin typeface="Arial" pitchFamily="34" charset="0"/>
                <a:cs typeface="Arial" pitchFamily="34" charset="0"/>
              </a:rPr>
              <a:t>máy</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a:t>
            </a:r>
            <a:r>
              <a:rPr lang="en-US" sz="2000" dirty="0" err="1">
                <a:latin typeface="Arial" pitchFamily="34" charset="0"/>
                <a:cs typeface="Arial" pitchFamily="34" charset="0"/>
              </a:rPr>
              <a:t>hiện</a:t>
            </a:r>
            <a:r>
              <a:rPr lang="en-US" sz="2000" dirty="0">
                <a:latin typeface="Arial" pitchFamily="34" charset="0"/>
                <a:cs typeface="Arial" pitchFamily="34" charset="0"/>
              </a:rPr>
              <a:t> </a:t>
            </a:r>
            <a:r>
              <a:rPr lang="en-US" sz="2000" dirty="0" err="1">
                <a:latin typeface="Arial" pitchFamily="34" charset="0"/>
                <a:cs typeface="Arial" pitchFamily="34" charset="0"/>
              </a:rPr>
              <a:t>đại</a:t>
            </a:r>
            <a:r>
              <a:rPr lang="en-US" sz="2000" dirty="0">
                <a:latin typeface="Arial" pitchFamily="34" charset="0"/>
                <a:cs typeface="Arial" pitchFamily="34" charset="0"/>
              </a:rPr>
              <a:t>, </a:t>
            </a:r>
            <a:r>
              <a:rPr lang="en-US" sz="2000" dirty="0" err="1">
                <a:latin typeface="Arial" pitchFamily="34" charset="0"/>
                <a:cs typeface="Arial" pitchFamily="34" charset="0"/>
              </a:rPr>
              <a:t>phải</a:t>
            </a:r>
            <a:r>
              <a:rPr lang="en-US" sz="2000" dirty="0">
                <a:latin typeface="Arial" pitchFamily="34" charset="0"/>
                <a:cs typeface="Arial" pitchFamily="34" charset="0"/>
              </a:rPr>
              <a:t> do </a:t>
            </a:r>
            <a:r>
              <a:rPr lang="en-US" sz="2000" dirty="0" err="1">
                <a:latin typeface="Arial" pitchFamily="34" charset="0"/>
                <a:cs typeface="Arial" pitchFamily="34" charset="0"/>
              </a:rPr>
              <a:t>kĩ</a:t>
            </a:r>
            <a:r>
              <a:rPr lang="en-US" sz="2000" dirty="0">
                <a:latin typeface="Arial" pitchFamily="34" charset="0"/>
                <a:cs typeface="Arial" pitchFamily="34" charset="0"/>
              </a:rPr>
              <a:t> </a:t>
            </a:r>
            <a:r>
              <a:rPr lang="en-US" sz="2000" dirty="0" err="1">
                <a:latin typeface="Arial" pitchFamily="34" charset="0"/>
                <a:cs typeface="Arial" pitchFamily="34" charset="0"/>
              </a:rPr>
              <a:t>sư</a:t>
            </a:r>
            <a:r>
              <a:rPr lang="en-US" sz="2000" dirty="0">
                <a:latin typeface="Arial" pitchFamily="34" charset="0"/>
                <a:cs typeface="Arial" pitchFamily="34" charset="0"/>
              </a:rPr>
              <a:t>, </a:t>
            </a:r>
            <a:r>
              <a:rPr lang="en-US" sz="2000" dirty="0" err="1">
                <a:latin typeface="Arial" pitchFamily="34" charset="0"/>
                <a:cs typeface="Arial" pitchFamily="34" charset="0"/>
              </a:rPr>
              <a:t>tiến</a:t>
            </a:r>
            <a:r>
              <a:rPr lang="en-US" sz="2000" dirty="0">
                <a:latin typeface="Arial" pitchFamily="34" charset="0"/>
                <a:cs typeface="Arial" pitchFamily="34" charset="0"/>
              </a:rPr>
              <a:t> </a:t>
            </a:r>
            <a:r>
              <a:rPr lang="en-US" sz="2000" dirty="0" err="1">
                <a:latin typeface="Arial" pitchFamily="34" charset="0"/>
                <a:cs typeface="Arial" pitchFamily="34" charset="0"/>
              </a:rPr>
              <a:t>sĩ</a:t>
            </a:r>
            <a:r>
              <a:rPr lang="en-US" sz="2000" dirty="0">
                <a:latin typeface="Arial" pitchFamily="34" charset="0"/>
                <a:cs typeface="Arial" pitchFamily="34" charset="0"/>
              </a:rPr>
              <a:t> </a:t>
            </a:r>
            <a:r>
              <a:rPr lang="en-US" sz="2000" dirty="0" err="1">
                <a:latin typeface="Arial" pitchFamily="34" charset="0"/>
                <a:cs typeface="Arial" pitchFamily="34" charset="0"/>
              </a:rPr>
              <a:t>sáng</a:t>
            </a:r>
            <a:r>
              <a:rPr lang="en-US" sz="2000" dirty="0">
                <a:latin typeface="Arial" pitchFamily="34" charset="0"/>
                <a:cs typeface="Arial" pitchFamily="34" charset="0"/>
              </a:rPr>
              <a:t> </a:t>
            </a:r>
            <a:r>
              <a:rPr lang="en-US" sz="2000" dirty="0" err="1">
                <a:latin typeface="Arial" pitchFamily="34" charset="0"/>
                <a:cs typeface="Arial" pitchFamily="34" charset="0"/>
              </a:rPr>
              <a:t>tạo</a:t>
            </a:r>
            <a:r>
              <a:rPr lang="en-US" sz="2000" dirty="0">
                <a:latin typeface="Arial" pitchFamily="34" charset="0"/>
                <a:cs typeface="Arial" pitchFamily="34" charset="0"/>
              </a:rPr>
              <a:t> </a:t>
            </a:r>
            <a:r>
              <a:rPr lang="en-US" sz="2000" dirty="0" err="1">
                <a:latin typeface="Arial" pitchFamily="34" charset="0"/>
                <a:cs typeface="Arial" pitchFamily="34" charset="0"/>
              </a:rPr>
              <a:t>ra</a:t>
            </a:r>
            <a:r>
              <a:rPr lang="en-US" sz="2000" dirty="0">
                <a:latin typeface="Arial" pitchFamily="34" charset="0"/>
                <a:cs typeface="Arial" pitchFamily="34" charset="0"/>
              </a:rPr>
              <a:t> </a:t>
            </a:r>
            <a:r>
              <a:rPr lang="en-US" sz="2000" dirty="0" err="1">
                <a:latin typeface="Arial" pitchFamily="34" charset="0"/>
                <a:cs typeface="Arial" pitchFamily="34" charset="0"/>
              </a:rPr>
              <a:t>mới</a:t>
            </a:r>
            <a:r>
              <a:rPr lang="en-US" sz="2000" dirty="0">
                <a:latin typeface="Arial" pitchFamily="34" charset="0"/>
                <a:cs typeface="Arial" pitchFamily="34" charset="0"/>
              </a:rPr>
              <a:t> </a:t>
            </a:r>
            <a:r>
              <a:rPr lang="en-US" sz="2000" dirty="0" err="1">
                <a:latin typeface="Arial" pitchFamily="34" charset="0"/>
                <a:cs typeface="Arial" pitchFamily="34" charset="0"/>
              </a:rPr>
              <a:t>được</a:t>
            </a:r>
            <a:r>
              <a:rPr lang="en-US" sz="2000" dirty="0">
                <a:latin typeface="Arial" pitchFamily="34" charset="0"/>
                <a:cs typeface="Arial" pitchFamily="34" charset="0"/>
              </a:rPr>
              <a:t> </a:t>
            </a:r>
            <a:r>
              <a:rPr lang="en-US" sz="2000" dirty="0" err="1">
                <a:latin typeface="Arial" pitchFamily="34" charset="0"/>
                <a:cs typeface="Arial" pitchFamily="34" charset="0"/>
              </a:rPr>
              <a:t>cấp</a:t>
            </a:r>
            <a:r>
              <a:rPr lang="en-US" sz="2000" dirty="0">
                <a:latin typeface="Arial" pitchFamily="34" charset="0"/>
                <a:cs typeface="Arial" pitchFamily="34" charset="0"/>
              </a:rPr>
              <a:t> </a:t>
            </a:r>
            <a:r>
              <a:rPr lang="en-US" sz="2000" dirty="0" err="1">
                <a:latin typeface="Arial" pitchFamily="34" charset="0"/>
                <a:cs typeface="Arial" pitchFamily="34" charset="0"/>
              </a:rPr>
              <a:t>bản</a:t>
            </a:r>
            <a:r>
              <a:rPr lang="en-US" sz="2000" dirty="0">
                <a:latin typeface="Arial" pitchFamily="34" charset="0"/>
                <a:cs typeface="Arial" pitchFamily="34" charset="0"/>
              </a:rPr>
              <a:t> </a:t>
            </a:r>
            <a:r>
              <a:rPr lang="en-US" sz="2000" dirty="0" err="1">
                <a:latin typeface="Arial" pitchFamily="34" charset="0"/>
                <a:cs typeface="Arial" pitchFamily="34" charset="0"/>
              </a:rPr>
              <a:t>quyền</a:t>
            </a:r>
            <a:r>
              <a:rPr lang="en-US" sz="2000" dirty="0">
                <a:latin typeface="Arial" pitchFamily="34" charset="0"/>
                <a:cs typeface="Arial" pitchFamily="34" charset="0"/>
              </a:rPr>
              <a:t> </a:t>
            </a:r>
            <a:r>
              <a:rPr lang="en-US" sz="2000" dirty="0" err="1">
                <a:latin typeface="Arial" pitchFamily="34" charset="0"/>
                <a:cs typeface="Arial" pitchFamily="34" charset="0"/>
              </a:rPr>
              <a:t>sở</a:t>
            </a:r>
            <a:r>
              <a:rPr lang="en-US" sz="2000" dirty="0">
                <a:latin typeface="Arial" pitchFamily="34" charset="0"/>
                <a:cs typeface="Arial" pitchFamily="34" charset="0"/>
              </a:rPr>
              <a:t> </a:t>
            </a:r>
            <a:r>
              <a:rPr lang="en-US" sz="2000" dirty="0" err="1">
                <a:latin typeface="Arial" pitchFamily="34" charset="0"/>
                <a:cs typeface="Arial" pitchFamily="34" charset="0"/>
              </a:rPr>
              <a:t>hữu</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 </a:t>
            </a:r>
            <a:r>
              <a:rPr lang="en-US" sz="2000" dirty="0" err="1">
                <a:latin typeface="Arial" pitchFamily="34" charset="0"/>
                <a:cs typeface="Arial" pitchFamily="34" charset="0"/>
              </a:rPr>
              <a:t>nghiệp</a:t>
            </a:r>
            <a:r>
              <a:rPr lang="en-US" sz="2000" dirty="0">
                <a:latin typeface="Arial" pitchFamily="34" charset="0"/>
                <a:cs typeface="Arial" pitchFamily="34" charset="0"/>
              </a:rPr>
              <a:t> </a:t>
            </a:r>
            <a:r>
              <a:rPr lang="en-US" sz="2000" dirty="0" err="1">
                <a:latin typeface="Arial" pitchFamily="34" charset="0"/>
                <a:cs typeface="Arial" pitchFamily="34" charset="0"/>
              </a:rPr>
              <a:t>chứ</a:t>
            </a:r>
            <a:r>
              <a:rPr lang="en-US" sz="2000" dirty="0">
                <a:latin typeface="Arial" pitchFamily="34" charset="0"/>
                <a:cs typeface="Arial" pitchFamily="34" charset="0"/>
              </a:rPr>
              <a:t>. </a:t>
            </a:r>
            <a:r>
              <a:rPr lang="en-US" sz="2000" dirty="0" err="1">
                <a:latin typeface="Arial" pitchFamily="34" charset="0"/>
                <a:cs typeface="Arial" pitchFamily="34" charset="0"/>
              </a:rPr>
              <a:t>Mang</a:t>
            </a:r>
            <a:r>
              <a:rPr lang="en-US" sz="2000" dirty="0">
                <a:latin typeface="Arial" pitchFamily="34" charset="0"/>
                <a:cs typeface="Arial" pitchFamily="34" charset="0"/>
              </a:rPr>
              <a:t> </a:t>
            </a:r>
            <a:r>
              <a:rPr lang="en-US" sz="2000" dirty="0" err="1">
                <a:latin typeface="Arial" pitchFamily="34" charset="0"/>
                <a:cs typeface="Arial" pitchFamily="34" charset="0"/>
              </a:rPr>
              <a:t>nó</a:t>
            </a:r>
            <a:r>
              <a:rPr lang="en-US" sz="2000" dirty="0">
                <a:latin typeface="Arial" pitchFamily="34" charset="0"/>
                <a:cs typeface="Arial" pitchFamily="34" charset="0"/>
              </a:rPr>
              <a:t> </a:t>
            </a:r>
            <a:r>
              <a:rPr lang="en-US" sz="2000" dirty="0" err="1">
                <a:latin typeface="Arial" pitchFamily="34" charset="0"/>
                <a:cs typeface="Arial" pitchFamily="34" charset="0"/>
              </a:rPr>
              <a:t>đi</a:t>
            </a:r>
            <a:r>
              <a:rPr lang="en-US" sz="2000" dirty="0">
                <a:latin typeface="Arial" pitchFamily="34" charset="0"/>
                <a:cs typeface="Arial" pitchFamily="34" charset="0"/>
              </a:rPr>
              <a:t> </a:t>
            </a:r>
            <a:r>
              <a:rPr lang="en-US" sz="2000" dirty="0" err="1">
                <a:latin typeface="Arial" pitchFamily="34" charset="0"/>
                <a:cs typeface="Arial" pitchFamily="34" charset="0"/>
              </a:rPr>
              <a:t>làm</a:t>
            </a:r>
            <a:r>
              <a:rPr lang="en-US" sz="2000" dirty="0">
                <a:latin typeface="Arial" pitchFamily="34" charset="0"/>
                <a:cs typeface="Arial" pitchFamily="34" charset="0"/>
              </a:rPr>
              <a:t> </a:t>
            </a:r>
            <a:r>
              <a:rPr lang="en-US" sz="2000" dirty="0" err="1">
                <a:latin typeface="Arial" pitchFamily="34" charset="0"/>
                <a:cs typeface="Arial" pitchFamily="34" charset="0"/>
              </a:rPr>
              <a:t>gì</a:t>
            </a:r>
            <a:r>
              <a:rPr lang="en-US" sz="2000" dirty="0">
                <a:latin typeface="Arial" pitchFamily="34" charset="0"/>
                <a:cs typeface="Arial" pitchFamily="34" charset="0"/>
              </a:rPr>
              <a:t> </a:t>
            </a:r>
            <a:r>
              <a:rPr lang="en-US" sz="2000" dirty="0" err="1">
                <a:latin typeface="Arial" pitchFamily="34" charset="0"/>
                <a:cs typeface="Arial" pitchFamily="34" charset="0"/>
              </a:rPr>
              <a:t>cho</a:t>
            </a:r>
            <a:r>
              <a:rPr lang="en-US" sz="2000" dirty="0">
                <a:latin typeface="Arial" pitchFamily="34" charset="0"/>
                <a:cs typeface="Arial" pitchFamily="34" charset="0"/>
              </a:rPr>
              <a:t> </a:t>
            </a:r>
            <a:r>
              <a:rPr lang="en-US" sz="2000" dirty="0" err="1">
                <a:latin typeface="Arial" pitchFamily="34" charset="0"/>
                <a:cs typeface="Arial" pitchFamily="34" charset="0"/>
              </a:rPr>
              <a:t>mất</a:t>
            </a:r>
            <a:r>
              <a:rPr lang="en-US" sz="2000" dirty="0">
                <a:latin typeface="Arial" pitchFamily="34" charset="0"/>
                <a:cs typeface="Arial" pitchFamily="34" charset="0"/>
              </a:rPr>
              <a:t> </a:t>
            </a:r>
            <a:r>
              <a:rPr lang="en-US" sz="2000" dirty="0" err="1">
                <a:latin typeface="Arial" pitchFamily="34" charset="0"/>
                <a:cs typeface="Arial" pitchFamily="34" charset="0"/>
              </a:rPr>
              <a:t>công</a:t>
            </a:r>
            <a:r>
              <a:rPr lang="en-US" sz="2000" dirty="0">
                <a:latin typeface="Arial" pitchFamily="34" charset="0"/>
                <a:cs typeface="Arial" pitchFamily="34" charset="0"/>
              </a:rPr>
              <a:t>.</a:t>
            </a:r>
            <a:endParaRPr lang="en-US" sz="2000" i="1" dirty="0">
              <a:latin typeface="Arial" pitchFamily="34" charset="0"/>
              <a:cs typeface="Arial" pitchFamily="34" charset="0"/>
            </a:endParaRPr>
          </a:p>
          <a:p>
            <a:pPr algn="just"/>
            <a:r>
              <a:rPr lang="en-US" sz="2000" i="1" u="sng" dirty="0" err="1">
                <a:latin typeface="Arial" pitchFamily="34" charset="0"/>
                <a:cs typeface="Arial" pitchFamily="34" charset="0"/>
              </a:rPr>
              <a:t>Hỏi</a:t>
            </a:r>
            <a:r>
              <a:rPr lang="en-US" sz="2000" i="1" dirty="0">
                <a:latin typeface="Arial" pitchFamily="34" charset="0"/>
                <a:cs typeface="Arial" pitchFamily="34" charset="0"/>
              </a:rPr>
              <a:t>:</a:t>
            </a:r>
            <a:r>
              <a:rPr lang="en-US" sz="2000" dirty="0">
                <a:latin typeface="Arial" pitchFamily="34" charset="0"/>
                <a:cs typeface="Arial" pitchFamily="34" charset="0"/>
              </a:rPr>
              <a:t> </a:t>
            </a:r>
            <a:r>
              <a:rPr lang="en-US" sz="2000" dirty="0" err="1">
                <a:latin typeface="Arial" pitchFamily="34" charset="0"/>
                <a:cs typeface="Arial" pitchFamily="34" charset="0"/>
              </a:rPr>
              <a:t>Em</a:t>
            </a:r>
            <a:r>
              <a:rPr lang="en-US" sz="2000" dirty="0">
                <a:latin typeface="Arial" pitchFamily="34" charset="0"/>
                <a:cs typeface="Arial" pitchFamily="34" charset="0"/>
              </a:rPr>
              <a:t> </a:t>
            </a:r>
            <a:r>
              <a:rPr lang="en-US" sz="2000" dirty="0" err="1">
                <a:latin typeface="Arial" pitchFamily="34" charset="0"/>
                <a:cs typeface="Arial" pitchFamily="34" charset="0"/>
              </a:rPr>
              <a:t>có</a:t>
            </a:r>
            <a:r>
              <a:rPr lang="en-US" sz="2000" dirty="0">
                <a:latin typeface="Arial" pitchFamily="34" charset="0"/>
                <a:cs typeface="Arial" pitchFamily="34" charset="0"/>
              </a:rPr>
              <a:t> </a:t>
            </a:r>
            <a:r>
              <a:rPr lang="en-US" sz="2000" dirty="0" err="1">
                <a:latin typeface="Arial" pitchFamily="34" charset="0"/>
                <a:cs typeface="Arial" pitchFamily="34" charset="0"/>
              </a:rPr>
              <a:t>suy</a:t>
            </a:r>
            <a:r>
              <a:rPr lang="en-US" sz="2000" dirty="0">
                <a:latin typeface="Arial" pitchFamily="34" charset="0"/>
                <a:cs typeface="Arial" pitchFamily="34" charset="0"/>
              </a:rPr>
              <a:t> </a:t>
            </a:r>
            <a:r>
              <a:rPr lang="en-US" sz="2000" dirty="0" err="1">
                <a:latin typeface="Arial" pitchFamily="34" charset="0"/>
                <a:cs typeface="Arial" pitchFamily="34" charset="0"/>
              </a:rPr>
              <a:t>nghĩ</a:t>
            </a:r>
            <a:r>
              <a:rPr lang="en-US" sz="2000" dirty="0">
                <a:latin typeface="Arial" pitchFamily="34" charset="0"/>
                <a:cs typeface="Arial" pitchFamily="34" charset="0"/>
              </a:rPr>
              <a:t> </a:t>
            </a:r>
            <a:r>
              <a:rPr lang="en-US" sz="2000" dirty="0" err="1">
                <a:latin typeface="Arial" pitchFamily="34" charset="0"/>
                <a:cs typeface="Arial" pitchFamily="34" charset="0"/>
              </a:rPr>
              <a:t>gì</a:t>
            </a:r>
            <a:r>
              <a:rPr lang="en-US" sz="2000" dirty="0">
                <a:latin typeface="Arial" pitchFamily="34" charset="0"/>
                <a:cs typeface="Arial" pitchFamily="34" charset="0"/>
              </a:rPr>
              <a:t> </a:t>
            </a:r>
            <a:r>
              <a:rPr lang="en-US" sz="2000" dirty="0" err="1">
                <a:latin typeface="Arial" pitchFamily="34" charset="0"/>
                <a:cs typeface="Arial" pitchFamily="34" charset="0"/>
              </a:rPr>
              <a:t>về</a:t>
            </a:r>
            <a:r>
              <a:rPr lang="en-US" sz="2000" dirty="0">
                <a:latin typeface="Arial" pitchFamily="34" charset="0"/>
                <a:cs typeface="Arial" pitchFamily="34" charset="0"/>
              </a:rPr>
              <a:t> </a:t>
            </a:r>
            <a:r>
              <a:rPr lang="en-US" sz="2000" dirty="0" err="1">
                <a:latin typeface="Arial" pitchFamily="34" charset="0"/>
                <a:cs typeface="Arial" pitchFamily="34" charset="0"/>
              </a:rPr>
              <a:t>lời</a:t>
            </a:r>
            <a:r>
              <a:rPr lang="en-US" sz="2000" dirty="0">
                <a:latin typeface="Arial" pitchFamily="34" charset="0"/>
                <a:cs typeface="Arial" pitchFamily="34" charset="0"/>
              </a:rPr>
              <a:t> </a:t>
            </a:r>
            <a:r>
              <a:rPr lang="en-US" sz="2000" dirty="0" err="1">
                <a:latin typeface="Arial" pitchFamily="34" charset="0"/>
                <a:cs typeface="Arial" pitchFamily="34" charset="0"/>
              </a:rPr>
              <a:t>nói</a:t>
            </a:r>
            <a:r>
              <a:rPr lang="en-US" sz="2000" dirty="0">
                <a:latin typeface="Arial" pitchFamily="34" charset="0"/>
                <a:cs typeface="Arial" pitchFamily="34" charset="0"/>
              </a:rPr>
              <a:t> </a:t>
            </a:r>
            <a:r>
              <a:rPr lang="en-US" sz="2000" dirty="0" err="1">
                <a:latin typeface="Arial" pitchFamily="34" charset="0"/>
                <a:cs typeface="Arial" pitchFamily="34" charset="0"/>
              </a:rPr>
              <a:t>của</a:t>
            </a:r>
            <a:r>
              <a:rPr lang="en-US" sz="2000" dirty="0">
                <a:latin typeface="Arial" pitchFamily="34" charset="0"/>
                <a:cs typeface="Arial" pitchFamily="34" charset="0"/>
              </a:rPr>
              <a:t> </a:t>
            </a:r>
            <a:r>
              <a:rPr lang="en-US" sz="2000" dirty="0" err="1">
                <a:latin typeface="Arial" pitchFamily="34" charset="0"/>
                <a:cs typeface="Arial" pitchFamily="34" charset="0"/>
              </a:rPr>
              <a:t>bố</a:t>
            </a:r>
            <a:r>
              <a:rPr lang="en-US" sz="2000" dirty="0">
                <a:latin typeface="Arial" pitchFamily="34" charset="0"/>
                <a:cs typeface="Arial" pitchFamily="34" charset="0"/>
              </a:rPr>
              <a:t> </a:t>
            </a:r>
            <a:r>
              <a:rPr lang="en-US" sz="2000" dirty="0" err="1">
                <a:latin typeface="Arial" pitchFamily="34" charset="0"/>
                <a:cs typeface="Arial" pitchFamily="34" charset="0"/>
              </a:rPr>
              <a:t>anh</a:t>
            </a:r>
            <a:r>
              <a:rPr lang="en-US" sz="2000" dirty="0">
                <a:latin typeface="Arial" pitchFamily="34" charset="0"/>
                <a:cs typeface="Arial" pitchFamily="34" charset="0"/>
              </a:rPr>
              <a:t> </a:t>
            </a:r>
            <a:r>
              <a:rPr lang="en-US" sz="2000" dirty="0" err="1">
                <a:latin typeface="Arial" pitchFamily="34" charset="0"/>
                <a:cs typeface="Arial" pitchFamily="34" charset="0"/>
              </a:rPr>
              <a:t>Lâm</a:t>
            </a:r>
            <a:r>
              <a:rPr lang="en-US" sz="2000" dirty="0">
                <a:latin typeface="Arial" pitchFamily="34" charset="0"/>
                <a:cs typeface="Arial" pitchFamily="34" charset="0"/>
              </a:rPr>
              <a:t>? </a:t>
            </a:r>
            <a:r>
              <a:rPr lang="en-US" sz="2000" dirty="0" err="1">
                <a:latin typeface="Arial" pitchFamily="34" charset="0"/>
                <a:cs typeface="Arial" pitchFamily="34" charset="0"/>
              </a:rPr>
              <a:t>Vì</a:t>
            </a:r>
            <a:r>
              <a:rPr lang="en-US" sz="2000" dirty="0">
                <a:latin typeface="Arial" pitchFamily="34" charset="0"/>
                <a:cs typeface="Arial" pitchFamily="34" charset="0"/>
              </a:rPr>
              <a:t> </a:t>
            </a:r>
            <a:r>
              <a:rPr lang="en-US" sz="2000" dirty="0" err="1">
                <a:latin typeface="Arial" pitchFamily="34" charset="0"/>
                <a:cs typeface="Arial" pitchFamily="34" charset="0"/>
              </a:rPr>
              <a:t>sao</a:t>
            </a:r>
            <a:r>
              <a:rPr lang="en-US" sz="2000" dirty="0">
                <a:latin typeface="Arial" pitchFamily="34" charset="0"/>
                <a:cs typeface="Arial" pitchFamily="34" charset="0"/>
              </a:rPr>
              <a:t>?</a:t>
            </a:r>
          </a:p>
          <a:p>
            <a:pPr algn="just"/>
            <a:endParaRPr lang="en-US" sz="2000" dirty="0">
              <a:latin typeface="Arial" pitchFamily="34" charset="0"/>
              <a:cs typeface="Arial" pitchFamily="34" charset="0"/>
            </a:endParaRPr>
          </a:p>
          <a:p>
            <a:pPr algn="just"/>
            <a:endParaRPr lang="en-US" sz="2000" dirty="0">
              <a:latin typeface="Arial" pitchFamily="34" charset="0"/>
              <a:cs typeface="Arial" pitchFamily="34" charset="0"/>
            </a:endParaRPr>
          </a:p>
        </p:txBody>
      </p:sp>
      <p:sp>
        <p:nvSpPr>
          <p:cNvPr id="3" name="Date Placeholder 2"/>
          <p:cNvSpPr>
            <a:spLocks noGrp="1"/>
          </p:cNvSpPr>
          <p:nvPr>
            <p:ph type="dt" sz="half" idx="10"/>
          </p:nvPr>
        </p:nvSpPr>
        <p:spPr/>
        <p:txBody>
          <a:bodyPr/>
          <a:lstStyle/>
          <a:p>
            <a:fld id="{28E34F87-7582-4F3E-9CD3-73ADEB1BABE3}" type="datetime1">
              <a:rPr lang="en-US" smtClean="0"/>
              <a:t>28/11/2023</a:t>
            </a:fld>
            <a:endParaRPr lang="en-US"/>
          </a:p>
        </p:txBody>
      </p:sp>
      <p:sp>
        <p:nvSpPr>
          <p:cNvPr id="4" name="Slide Number Placeholder 3"/>
          <p:cNvSpPr>
            <a:spLocks noGrp="1"/>
          </p:cNvSpPr>
          <p:nvPr>
            <p:ph type="sldNum" sz="quarter" idx="12"/>
          </p:nvPr>
        </p:nvSpPr>
        <p:spPr/>
        <p:txBody>
          <a:bodyPr/>
          <a:lstStyle/>
          <a:p>
            <a:fld id="{815AFE77-F998-48EA-9BBC-7D7EF352497F}" type="slidenum">
              <a:rPr lang="en-US" smtClean="0"/>
              <a:pPr/>
              <a:t>29</a:t>
            </a:fld>
            <a:endParaRPr lang="en-US"/>
          </a:p>
        </p:txBody>
      </p:sp>
    </p:spTree>
    <p:extLst>
      <p:ext uri="{BB962C8B-B14F-4D97-AF65-F5344CB8AC3E}">
        <p14:creationId xmlns:p14="http://schemas.microsoft.com/office/powerpoint/2010/main" val="93152117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 name="TextBox 2"/>
          <p:cNvSpPr txBox="1"/>
          <p:nvPr/>
        </p:nvSpPr>
        <p:spPr>
          <a:xfrm>
            <a:off x="0" y="304800"/>
            <a:ext cx="9144000" cy="6432530"/>
          </a:xfrm>
          <a:prstGeom prst="rect">
            <a:avLst/>
          </a:prstGeom>
          <a:noFill/>
        </p:spPr>
        <p:txBody>
          <a:bodyPr wrap="square" rtlCol="0">
            <a:spAutoFit/>
          </a:bodyPr>
          <a:lstStyle/>
          <a:p>
            <a:pPr algn="ctr"/>
            <a:r>
              <a:rPr lang="en-US" sz="3600" b="1" dirty="0" err="1"/>
              <a:t>Tiết</a:t>
            </a:r>
            <a:r>
              <a:rPr lang="en-US" sz="3600" b="1" dirty="0"/>
              <a:t> 25</a:t>
            </a:r>
          </a:p>
          <a:p>
            <a:pPr algn="ctr"/>
            <a:r>
              <a:rPr lang="en-US" sz="6000" b="1" dirty="0" err="1"/>
              <a:t>Bài</a:t>
            </a:r>
            <a:r>
              <a:rPr lang="en-US" sz="6000" b="1" dirty="0"/>
              <a:t> 8</a:t>
            </a:r>
          </a:p>
          <a:p>
            <a:pPr algn="ctr"/>
            <a:r>
              <a:rPr lang="en-US" sz="2800" b="1" dirty="0">
                <a:latin typeface="Arial" pitchFamily="34" charset="0"/>
                <a:cs typeface="Arial" pitchFamily="34" charset="0"/>
              </a:rPr>
              <a:t>PHÁP LUẬT VỚI SỰ PHÁT TRIỂN CỦA CÔNG DÂN</a:t>
            </a:r>
            <a:endParaRPr lang="en-US" sz="2400" dirty="0"/>
          </a:p>
          <a:p>
            <a:pPr algn="ctr"/>
            <a:r>
              <a:rPr lang="en-US" sz="2400" dirty="0"/>
              <a:t>(</a:t>
            </a:r>
            <a:r>
              <a:rPr lang="en-US" sz="2400" dirty="0" err="1"/>
              <a:t>Tiết</a:t>
            </a:r>
            <a:r>
              <a:rPr lang="en-US" sz="2400" dirty="0"/>
              <a:t> 1)</a:t>
            </a:r>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endParaRPr lang="en-US" sz="2400" dirty="0"/>
          </a:p>
          <a:p>
            <a:pPr algn="ctr"/>
            <a:r>
              <a:rPr lang="en-US" sz="2400" b="1" dirty="0"/>
              <a:t>                        GV : NGUYỄN THỊ THƯ</a:t>
            </a:r>
          </a:p>
          <a:p>
            <a:pPr algn="ctr"/>
            <a:r>
              <a:rPr lang="en-US" sz="2400" b="1" dirty="0"/>
              <a:t>                        TRƯỜNG THPT TÂN TRÀO</a:t>
            </a:r>
          </a:p>
          <a:p>
            <a:pPr algn="ctr"/>
            <a:endParaRPr lang="en-US" sz="2400" dirty="0"/>
          </a:p>
          <a:p>
            <a:pPr algn="ctr"/>
            <a:r>
              <a:rPr lang="en-US" sz="2400" dirty="0"/>
              <a:t>      </a:t>
            </a:r>
          </a:p>
        </p:txBody>
      </p:sp>
      <p:sp>
        <p:nvSpPr>
          <p:cNvPr id="4" name="Date Placeholder 3"/>
          <p:cNvSpPr>
            <a:spLocks noGrp="1"/>
          </p:cNvSpPr>
          <p:nvPr>
            <p:ph type="dt" sz="half" idx="10"/>
          </p:nvPr>
        </p:nvSpPr>
        <p:spPr/>
        <p:txBody>
          <a:bodyPr/>
          <a:lstStyle/>
          <a:p>
            <a:fld id="{CE9FB313-3F73-4446-B657-59CD2D8DDE97}" type="datetime1">
              <a:rPr lang="en-US" smtClean="0"/>
              <a:t>28/11/2023</a:t>
            </a:fld>
            <a:endParaRPr lang="en-US"/>
          </a:p>
        </p:txBody>
      </p:sp>
      <p:sp>
        <p:nvSpPr>
          <p:cNvPr id="5" name="Slide Number Placeholder 4"/>
          <p:cNvSpPr>
            <a:spLocks noGrp="1"/>
          </p:cNvSpPr>
          <p:nvPr>
            <p:ph type="sldNum" sz="quarter" idx="12"/>
          </p:nvPr>
        </p:nvSpPr>
        <p:spPr/>
        <p:txBody>
          <a:bodyPr/>
          <a:lstStyle/>
          <a:p>
            <a:fld id="{815AFE77-F998-48EA-9BBC-7D7EF352497F}" type="slidenum">
              <a:rPr lang="en-US" smtClean="0"/>
              <a:pPr/>
              <a:t>3</a:t>
            </a:fld>
            <a:endParaRPr lang="en-US"/>
          </a:p>
        </p:txBody>
      </p:sp>
    </p:spTree>
    <p:extLst>
      <p:ext uri="{BB962C8B-B14F-4D97-AF65-F5344CB8AC3E}">
        <p14:creationId xmlns:p14="http://schemas.microsoft.com/office/powerpoint/2010/main" val="148415221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1"/>
            <a:ext cx="9144000" cy="6781800"/>
          </a:xfrm>
          <a:prstGeom prst="rect">
            <a:avLst/>
          </a:prstGeom>
        </p:spPr>
      </p:pic>
      <p:sp>
        <p:nvSpPr>
          <p:cNvPr id="3" name="TextBox 2"/>
          <p:cNvSpPr txBox="1"/>
          <p:nvPr/>
        </p:nvSpPr>
        <p:spPr>
          <a:xfrm>
            <a:off x="342900" y="609600"/>
            <a:ext cx="8458200" cy="6555641"/>
          </a:xfrm>
          <a:prstGeom prst="rect">
            <a:avLst/>
          </a:prstGeom>
          <a:noFill/>
        </p:spPr>
        <p:txBody>
          <a:bodyPr wrap="square" rtlCol="0">
            <a:spAutoFit/>
          </a:bodyPr>
          <a:lstStyle/>
          <a:p>
            <a:r>
              <a:rPr lang="en-US" sz="2800" dirty="0"/>
              <a:t>b, </a:t>
            </a:r>
            <a:r>
              <a:rPr lang="en-US" sz="2800" b="1" dirty="0" err="1"/>
              <a:t>Quyền</a:t>
            </a:r>
            <a:r>
              <a:rPr lang="en-US" sz="2800" b="1" dirty="0"/>
              <a:t> </a:t>
            </a:r>
            <a:r>
              <a:rPr lang="en-US" sz="2800" b="1" dirty="0" err="1"/>
              <a:t>sáng</a:t>
            </a:r>
            <a:r>
              <a:rPr lang="en-US" sz="2800" b="1" dirty="0"/>
              <a:t> </a:t>
            </a:r>
            <a:r>
              <a:rPr lang="en-US" sz="2800" b="1" dirty="0" err="1"/>
              <a:t>tạo</a:t>
            </a:r>
            <a:r>
              <a:rPr lang="en-US" sz="2800" b="1" dirty="0"/>
              <a:t> </a:t>
            </a:r>
            <a:r>
              <a:rPr lang="en-US" sz="2800" b="1" dirty="0" err="1"/>
              <a:t>của</a:t>
            </a:r>
            <a:r>
              <a:rPr lang="en-US" sz="2800" b="1" dirty="0"/>
              <a:t> </a:t>
            </a:r>
            <a:r>
              <a:rPr lang="en-US" sz="2800" b="1" dirty="0" err="1"/>
              <a:t>công</a:t>
            </a:r>
            <a:r>
              <a:rPr lang="en-US" sz="2800" b="1" dirty="0"/>
              <a:t> </a:t>
            </a:r>
            <a:r>
              <a:rPr lang="en-US" sz="2800" b="1" dirty="0" err="1"/>
              <a:t>dân</a:t>
            </a:r>
            <a:endParaRPr lang="en-US" sz="2800" b="1" dirty="0"/>
          </a:p>
          <a:p>
            <a:endParaRPr lang="en-US" sz="2800" b="1" dirty="0"/>
          </a:p>
          <a:p>
            <a:r>
              <a:rPr lang="en-US" sz="2800" dirty="0"/>
              <a:t> * </a:t>
            </a:r>
            <a:r>
              <a:rPr lang="en-US" sz="2800" dirty="0" err="1"/>
              <a:t>Khái</a:t>
            </a:r>
            <a:r>
              <a:rPr lang="en-US" sz="2800" dirty="0"/>
              <a:t> </a:t>
            </a:r>
            <a:r>
              <a:rPr lang="en-US" sz="2800" dirty="0" err="1"/>
              <a:t>niệm</a:t>
            </a:r>
            <a:r>
              <a:rPr lang="en-US" sz="2800" dirty="0"/>
              <a:t>: </a:t>
            </a:r>
          </a:p>
          <a:p>
            <a:r>
              <a:rPr lang="en-US" sz="2800" dirty="0" err="1"/>
              <a:t>Quyền</a:t>
            </a:r>
            <a:r>
              <a:rPr lang="en-US" sz="2800" dirty="0"/>
              <a:t> </a:t>
            </a:r>
            <a:r>
              <a:rPr lang="en-US" sz="2800" dirty="0" err="1"/>
              <a:t>sáng</a:t>
            </a:r>
            <a:r>
              <a:rPr lang="en-US" sz="2800" dirty="0"/>
              <a:t> </a:t>
            </a:r>
            <a:r>
              <a:rPr lang="en-US" sz="2800" dirty="0" err="1"/>
              <a:t>tạo</a:t>
            </a:r>
            <a:r>
              <a:rPr lang="en-US" sz="2800" dirty="0"/>
              <a:t> </a:t>
            </a:r>
            <a:r>
              <a:rPr lang="en-US" sz="2800" dirty="0" err="1"/>
              <a:t>của</a:t>
            </a:r>
            <a:r>
              <a:rPr lang="en-US" sz="2800" dirty="0"/>
              <a:t> </a:t>
            </a:r>
            <a:r>
              <a:rPr lang="en-US" sz="2800" dirty="0" err="1"/>
              <a:t>công</a:t>
            </a:r>
            <a:r>
              <a:rPr lang="en-US" sz="2800" dirty="0"/>
              <a:t> </a:t>
            </a:r>
            <a:r>
              <a:rPr lang="en-US" sz="2800" dirty="0" err="1"/>
              <a:t>dân</a:t>
            </a:r>
            <a:r>
              <a:rPr lang="en-US" sz="2800" dirty="0"/>
              <a:t> </a:t>
            </a:r>
            <a:r>
              <a:rPr lang="en-US" sz="2800" dirty="0" err="1"/>
              <a:t>là</a:t>
            </a:r>
            <a:r>
              <a:rPr lang="en-US" sz="2800" dirty="0"/>
              <a:t> </a:t>
            </a:r>
          </a:p>
          <a:p>
            <a:r>
              <a:rPr lang="en-US" sz="2800" dirty="0"/>
              <a:t>+ </a:t>
            </a:r>
            <a:r>
              <a:rPr lang="en-US" sz="2800" dirty="0" err="1"/>
              <a:t>Quyền</a:t>
            </a:r>
            <a:r>
              <a:rPr lang="en-US" sz="2800" dirty="0"/>
              <a:t> </a:t>
            </a:r>
            <a:r>
              <a:rPr lang="en-US" sz="2800" dirty="0" err="1"/>
              <a:t>của</a:t>
            </a:r>
            <a:r>
              <a:rPr lang="en-US" sz="2800" dirty="0"/>
              <a:t> </a:t>
            </a:r>
            <a:r>
              <a:rPr lang="en-US" sz="2800" dirty="0" err="1"/>
              <a:t>mỗi</a:t>
            </a:r>
            <a:r>
              <a:rPr lang="en-US" sz="2800" dirty="0"/>
              <a:t> </a:t>
            </a:r>
            <a:r>
              <a:rPr lang="en-US" sz="2800" dirty="0" err="1"/>
              <a:t>người</a:t>
            </a:r>
            <a:r>
              <a:rPr lang="en-US" sz="2800" dirty="0"/>
              <a:t> </a:t>
            </a:r>
            <a:r>
              <a:rPr lang="en-US" sz="2800" dirty="0" err="1"/>
              <a:t>được</a:t>
            </a:r>
            <a:r>
              <a:rPr lang="en-US" sz="2800" dirty="0"/>
              <a:t> </a:t>
            </a:r>
            <a:r>
              <a:rPr lang="en-US" sz="2800" dirty="0" err="1"/>
              <a:t>tự</a:t>
            </a:r>
            <a:r>
              <a:rPr lang="en-US" sz="2800" dirty="0"/>
              <a:t> do </a:t>
            </a:r>
            <a:r>
              <a:rPr lang="en-US" sz="2800" dirty="0" err="1"/>
              <a:t>nghiên</a:t>
            </a:r>
            <a:r>
              <a:rPr lang="en-US" sz="2800" dirty="0"/>
              <a:t> </a:t>
            </a:r>
            <a:r>
              <a:rPr lang="en-US" sz="2800" dirty="0" err="1"/>
              <a:t>cứu</a:t>
            </a:r>
            <a:r>
              <a:rPr lang="en-US" sz="2800" dirty="0"/>
              <a:t> </a:t>
            </a:r>
            <a:r>
              <a:rPr lang="en-US" sz="2800" dirty="0" err="1"/>
              <a:t>khoa</a:t>
            </a:r>
            <a:r>
              <a:rPr lang="en-US" sz="2800" dirty="0"/>
              <a:t> </a:t>
            </a:r>
            <a:r>
              <a:rPr lang="en-US" sz="2800" dirty="0" err="1"/>
              <a:t>học</a:t>
            </a:r>
            <a:r>
              <a:rPr lang="en-US" sz="2800" dirty="0"/>
              <a:t>, </a:t>
            </a:r>
            <a:r>
              <a:rPr lang="en-US" sz="2800" dirty="0" err="1"/>
              <a:t>tự</a:t>
            </a:r>
            <a:r>
              <a:rPr lang="en-US" sz="2800" dirty="0"/>
              <a:t> do </a:t>
            </a:r>
            <a:r>
              <a:rPr lang="en-US" sz="2800" dirty="0" err="1"/>
              <a:t>tìm</a:t>
            </a:r>
            <a:r>
              <a:rPr lang="en-US" sz="2800" dirty="0"/>
              <a:t> </a:t>
            </a:r>
            <a:r>
              <a:rPr lang="en-US" sz="2800" dirty="0" err="1"/>
              <a:t>tòi</a:t>
            </a:r>
            <a:r>
              <a:rPr lang="en-US" sz="2800" dirty="0"/>
              <a:t>, </a:t>
            </a:r>
            <a:r>
              <a:rPr lang="en-US" sz="2800" dirty="0" err="1"/>
              <a:t>suy</a:t>
            </a:r>
            <a:r>
              <a:rPr lang="en-US" sz="2800" dirty="0"/>
              <a:t> </a:t>
            </a:r>
            <a:r>
              <a:rPr lang="en-US" sz="2800" dirty="0" err="1"/>
              <a:t>nghĩ</a:t>
            </a:r>
            <a:r>
              <a:rPr lang="en-US" sz="2800" dirty="0"/>
              <a:t> </a:t>
            </a:r>
            <a:r>
              <a:rPr lang="en-US" sz="2800" dirty="0" err="1"/>
              <a:t>để</a:t>
            </a:r>
            <a:r>
              <a:rPr lang="en-US" sz="2800" dirty="0"/>
              <a:t> </a:t>
            </a:r>
            <a:r>
              <a:rPr lang="en-US" sz="2800" dirty="0" err="1"/>
              <a:t>đưa</a:t>
            </a:r>
            <a:r>
              <a:rPr lang="en-US" sz="2800" dirty="0"/>
              <a:t> </a:t>
            </a:r>
            <a:r>
              <a:rPr lang="en-US" sz="2800" dirty="0" err="1"/>
              <a:t>ra</a:t>
            </a:r>
            <a:r>
              <a:rPr lang="en-US" sz="2800" dirty="0"/>
              <a:t> </a:t>
            </a:r>
            <a:r>
              <a:rPr lang="en-US" sz="2800" dirty="0" err="1"/>
              <a:t>các</a:t>
            </a:r>
            <a:r>
              <a:rPr lang="en-US" sz="2800" dirty="0"/>
              <a:t> </a:t>
            </a:r>
            <a:r>
              <a:rPr lang="en-US" sz="2800" dirty="0" err="1"/>
              <a:t>phát</a:t>
            </a:r>
            <a:r>
              <a:rPr lang="en-US" sz="2800" dirty="0"/>
              <a:t> minh, </a:t>
            </a:r>
            <a:r>
              <a:rPr lang="en-US" sz="2800" dirty="0" err="1"/>
              <a:t>sáng</a:t>
            </a:r>
            <a:r>
              <a:rPr lang="en-US" sz="2800" dirty="0"/>
              <a:t> </a:t>
            </a:r>
            <a:r>
              <a:rPr lang="en-US" sz="2800" dirty="0" err="1"/>
              <a:t>chế</a:t>
            </a:r>
            <a:r>
              <a:rPr lang="en-US" sz="2800" dirty="0"/>
              <a:t>, </a:t>
            </a:r>
            <a:r>
              <a:rPr lang="en-US" sz="2800" dirty="0" err="1"/>
              <a:t>sáng</a:t>
            </a:r>
            <a:r>
              <a:rPr lang="en-US" sz="2800" dirty="0"/>
              <a:t> </a:t>
            </a:r>
            <a:r>
              <a:rPr lang="en-US" sz="2800" dirty="0" err="1"/>
              <a:t>kiến</a:t>
            </a:r>
            <a:r>
              <a:rPr lang="en-US" sz="2800" dirty="0"/>
              <a:t>, </a:t>
            </a:r>
            <a:r>
              <a:rPr lang="en-US" sz="2800" dirty="0" err="1"/>
              <a:t>cải</a:t>
            </a:r>
            <a:r>
              <a:rPr lang="en-US" sz="2800" dirty="0"/>
              <a:t> </a:t>
            </a:r>
            <a:r>
              <a:rPr lang="en-US" sz="2800" dirty="0" err="1"/>
              <a:t>tiến</a:t>
            </a:r>
            <a:r>
              <a:rPr lang="en-US" sz="2800" dirty="0"/>
              <a:t> </a:t>
            </a:r>
            <a:r>
              <a:rPr lang="en-US" sz="2800" dirty="0" err="1"/>
              <a:t>kĩ</a:t>
            </a:r>
            <a:r>
              <a:rPr lang="en-US" sz="2800" dirty="0"/>
              <a:t> </a:t>
            </a:r>
            <a:r>
              <a:rPr lang="en-US" sz="2800" dirty="0" err="1"/>
              <a:t>thuật</a:t>
            </a:r>
            <a:r>
              <a:rPr lang="en-US" sz="2800" dirty="0"/>
              <a:t>, </a:t>
            </a:r>
            <a:r>
              <a:rPr lang="en-US" sz="2800" dirty="0" err="1"/>
              <a:t>hợp</a:t>
            </a:r>
            <a:r>
              <a:rPr lang="en-US" sz="2800" dirty="0"/>
              <a:t> </a:t>
            </a:r>
            <a:r>
              <a:rPr lang="en-US" sz="2800" dirty="0" err="1"/>
              <a:t>lí</a:t>
            </a:r>
            <a:r>
              <a:rPr lang="en-US" sz="2800" dirty="0"/>
              <a:t> </a:t>
            </a:r>
            <a:r>
              <a:rPr lang="en-US" sz="2800" dirty="0" err="1"/>
              <a:t>hóa</a:t>
            </a:r>
            <a:r>
              <a:rPr lang="en-US" sz="2800" dirty="0"/>
              <a:t> </a:t>
            </a:r>
            <a:r>
              <a:rPr lang="en-US" sz="2800" dirty="0" err="1"/>
              <a:t>sản</a:t>
            </a:r>
            <a:r>
              <a:rPr lang="en-US" sz="2800" dirty="0"/>
              <a:t> </a:t>
            </a:r>
            <a:r>
              <a:rPr lang="en-US" sz="2800" dirty="0" err="1"/>
              <a:t>xuất</a:t>
            </a:r>
            <a:r>
              <a:rPr lang="en-US" sz="2800" dirty="0"/>
              <a:t>:</a:t>
            </a:r>
          </a:p>
          <a:p>
            <a:r>
              <a:rPr lang="en-US" sz="2800" dirty="0"/>
              <a:t> + </a:t>
            </a:r>
            <a:r>
              <a:rPr lang="en-US" sz="2800" dirty="0" err="1"/>
              <a:t>Quyền</a:t>
            </a:r>
            <a:r>
              <a:rPr lang="en-US" sz="2800" dirty="0"/>
              <a:t> </a:t>
            </a:r>
            <a:r>
              <a:rPr lang="en-US" sz="2800" dirty="0" err="1"/>
              <a:t>về</a:t>
            </a:r>
            <a:r>
              <a:rPr lang="en-US" sz="2800" dirty="0"/>
              <a:t> </a:t>
            </a:r>
            <a:r>
              <a:rPr lang="en-US" sz="2800" dirty="0" err="1"/>
              <a:t>sáng</a:t>
            </a:r>
            <a:r>
              <a:rPr lang="en-US" sz="2800" dirty="0"/>
              <a:t> </a:t>
            </a:r>
            <a:r>
              <a:rPr lang="en-US" sz="2800" dirty="0" err="1"/>
              <a:t>tác</a:t>
            </a:r>
            <a:r>
              <a:rPr lang="en-US" sz="2800" dirty="0"/>
              <a:t> </a:t>
            </a:r>
            <a:r>
              <a:rPr lang="en-US" sz="2800" dirty="0" err="1"/>
              <a:t>văn</a:t>
            </a:r>
            <a:r>
              <a:rPr lang="en-US" sz="2800" dirty="0"/>
              <a:t> </a:t>
            </a:r>
            <a:r>
              <a:rPr lang="en-US" sz="2800" dirty="0" err="1"/>
              <a:t>học</a:t>
            </a:r>
            <a:r>
              <a:rPr lang="en-US" sz="2800" dirty="0"/>
              <a:t>, </a:t>
            </a:r>
            <a:r>
              <a:rPr lang="en-US" sz="2800" dirty="0" err="1"/>
              <a:t>nghệ</a:t>
            </a:r>
            <a:r>
              <a:rPr lang="en-US" sz="2800" dirty="0"/>
              <a:t> </a:t>
            </a:r>
            <a:r>
              <a:rPr lang="en-US" sz="2800" dirty="0" err="1"/>
              <a:t>thuật</a:t>
            </a:r>
            <a:r>
              <a:rPr lang="en-US" sz="2800" dirty="0"/>
              <a:t>, </a:t>
            </a:r>
            <a:r>
              <a:rPr lang="en-US" sz="2800" dirty="0" err="1"/>
              <a:t>khám</a:t>
            </a:r>
            <a:r>
              <a:rPr lang="en-US" sz="2800" dirty="0"/>
              <a:t> </a:t>
            </a:r>
            <a:r>
              <a:rPr lang="en-US" sz="2800" dirty="0" err="1"/>
              <a:t>phá</a:t>
            </a:r>
            <a:r>
              <a:rPr lang="en-US" sz="2800" dirty="0"/>
              <a:t> </a:t>
            </a:r>
            <a:r>
              <a:rPr lang="en-US" sz="2800" dirty="0" err="1"/>
              <a:t>khoa</a:t>
            </a:r>
            <a:r>
              <a:rPr lang="en-US" sz="2800" dirty="0"/>
              <a:t> </a:t>
            </a:r>
            <a:r>
              <a:rPr lang="en-US" sz="2800" dirty="0" err="1"/>
              <a:t>học</a:t>
            </a:r>
            <a:r>
              <a:rPr lang="en-US" sz="2800" dirty="0"/>
              <a:t> </a:t>
            </a:r>
            <a:r>
              <a:rPr lang="en-US" sz="2800" dirty="0" err="1"/>
              <a:t>để</a:t>
            </a:r>
            <a:r>
              <a:rPr lang="en-US" sz="2800" dirty="0"/>
              <a:t> </a:t>
            </a:r>
            <a:r>
              <a:rPr lang="en-US" sz="2800" dirty="0" err="1"/>
              <a:t>tạo</a:t>
            </a:r>
            <a:r>
              <a:rPr lang="en-US" sz="2800" dirty="0"/>
              <a:t> </a:t>
            </a:r>
            <a:r>
              <a:rPr lang="en-US" sz="2800" dirty="0" err="1"/>
              <a:t>ra</a:t>
            </a:r>
            <a:r>
              <a:rPr lang="en-US" sz="2800" dirty="0"/>
              <a:t> </a:t>
            </a:r>
            <a:r>
              <a:rPr lang="en-US" sz="2800" dirty="0" err="1"/>
              <a:t>các</a:t>
            </a:r>
            <a:r>
              <a:rPr lang="en-US" sz="2800" dirty="0"/>
              <a:t> </a:t>
            </a:r>
            <a:r>
              <a:rPr lang="en-US" sz="2800" dirty="0" err="1"/>
              <a:t>sản</a:t>
            </a:r>
            <a:r>
              <a:rPr lang="en-US" sz="2800" dirty="0"/>
              <a:t> </a:t>
            </a:r>
            <a:r>
              <a:rPr lang="en-US" sz="2800" dirty="0" err="1"/>
              <a:t>phẩm</a:t>
            </a:r>
            <a:r>
              <a:rPr lang="en-US" sz="2800" dirty="0"/>
              <a:t>, </a:t>
            </a:r>
            <a:r>
              <a:rPr lang="en-US" sz="2800" dirty="0" err="1"/>
              <a:t>công</a:t>
            </a:r>
            <a:r>
              <a:rPr lang="en-US" sz="2800" dirty="0"/>
              <a:t> </a:t>
            </a:r>
            <a:r>
              <a:rPr lang="en-US" sz="2800" dirty="0" err="1"/>
              <a:t>trình</a:t>
            </a:r>
            <a:r>
              <a:rPr lang="en-US" sz="2800" dirty="0"/>
              <a:t> </a:t>
            </a:r>
            <a:r>
              <a:rPr lang="en-US" sz="2800" dirty="0" err="1"/>
              <a:t>khoa</a:t>
            </a:r>
            <a:r>
              <a:rPr lang="en-US" sz="2800" dirty="0"/>
              <a:t> </a:t>
            </a:r>
            <a:r>
              <a:rPr lang="en-US" sz="2800" dirty="0" err="1"/>
              <a:t>học</a:t>
            </a:r>
            <a:r>
              <a:rPr lang="en-US" sz="2800" dirty="0"/>
              <a:t> </a:t>
            </a:r>
            <a:r>
              <a:rPr lang="en-US" sz="2800" dirty="0" err="1"/>
              <a:t>về</a:t>
            </a:r>
            <a:r>
              <a:rPr lang="en-US" sz="2800" dirty="0"/>
              <a:t> </a:t>
            </a:r>
            <a:r>
              <a:rPr lang="en-US" sz="2800" dirty="0" err="1"/>
              <a:t>các</a:t>
            </a:r>
            <a:r>
              <a:rPr lang="en-US" sz="2800" dirty="0"/>
              <a:t> </a:t>
            </a:r>
            <a:r>
              <a:rPr lang="en-US" sz="2800" dirty="0" err="1"/>
              <a:t>lĩnh</a:t>
            </a:r>
            <a:r>
              <a:rPr lang="en-US" sz="2800" dirty="0"/>
              <a:t> </a:t>
            </a:r>
            <a:r>
              <a:rPr lang="en-US" sz="2800" dirty="0" err="1"/>
              <a:t>vực</a:t>
            </a:r>
            <a:r>
              <a:rPr lang="en-US" sz="2800" dirty="0"/>
              <a:t> </a:t>
            </a:r>
            <a:r>
              <a:rPr lang="en-US" sz="2800" dirty="0" err="1"/>
              <a:t>của</a:t>
            </a:r>
            <a:r>
              <a:rPr lang="en-US" sz="2800" dirty="0"/>
              <a:t> </a:t>
            </a:r>
            <a:r>
              <a:rPr lang="en-US" sz="2800" dirty="0" err="1"/>
              <a:t>đời</a:t>
            </a:r>
            <a:r>
              <a:rPr lang="en-US" sz="2800" dirty="0"/>
              <a:t> </a:t>
            </a:r>
            <a:r>
              <a:rPr lang="en-US" sz="2800" dirty="0" err="1"/>
              <a:t>sống</a:t>
            </a:r>
            <a:r>
              <a:rPr lang="en-US" sz="2800" dirty="0"/>
              <a:t> </a:t>
            </a:r>
            <a:r>
              <a:rPr lang="en-US" sz="2800" dirty="0" err="1"/>
              <a:t>xã</a:t>
            </a:r>
            <a:r>
              <a:rPr lang="en-US" sz="2800" dirty="0"/>
              <a:t> </a:t>
            </a:r>
            <a:r>
              <a:rPr lang="en-US" sz="2800" dirty="0" err="1"/>
              <a:t>hội</a:t>
            </a:r>
            <a:r>
              <a:rPr lang="en-US" sz="2800" dirty="0"/>
              <a:t>. </a:t>
            </a:r>
          </a:p>
          <a:p>
            <a:endParaRPr lang="en-US" sz="2800" dirty="0"/>
          </a:p>
          <a:p>
            <a:endParaRPr lang="en-US" sz="2800" dirty="0"/>
          </a:p>
          <a:p>
            <a:endParaRPr lang="en-US" sz="2800" dirty="0"/>
          </a:p>
          <a:p>
            <a:endParaRPr lang="en-US" sz="2800" dirty="0"/>
          </a:p>
          <a:p>
            <a:r>
              <a:rPr lang="en-US" sz="2800" dirty="0"/>
              <a:t> </a:t>
            </a:r>
          </a:p>
        </p:txBody>
      </p:sp>
      <p:sp>
        <p:nvSpPr>
          <p:cNvPr id="4" name="Date Placeholder 3"/>
          <p:cNvSpPr>
            <a:spLocks noGrp="1"/>
          </p:cNvSpPr>
          <p:nvPr>
            <p:ph type="dt" sz="half" idx="10"/>
          </p:nvPr>
        </p:nvSpPr>
        <p:spPr/>
        <p:txBody>
          <a:bodyPr/>
          <a:lstStyle/>
          <a:p>
            <a:fld id="{1708F467-72FA-4C2A-A307-26ADD4DD5447}" type="datetime1">
              <a:rPr lang="en-US" smtClean="0"/>
              <a:t>28/11/2023</a:t>
            </a:fld>
            <a:endParaRPr lang="en-US"/>
          </a:p>
        </p:txBody>
      </p:sp>
      <p:sp>
        <p:nvSpPr>
          <p:cNvPr id="5" name="Slide Number Placeholder 4"/>
          <p:cNvSpPr>
            <a:spLocks noGrp="1"/>
          </p:cNvSpPr>
          <p:nvPr>
            <p:ph type="sldNum" sz="quarter" idx="12"/>
          </p:nvPr>
        </p:nvSpPr>
        <p:spPr/>
        <p:txBody>
          <a:bodyPr/>
          <a:lstStyle/>
          <a:p>
            <a:fld id="{815AFE77-F998-48EA-9BBC-7D7EF352497F}" type="slidenum">
              <a:rPr lang="en-US" smtClean="0"/>
              <a:pPr/>
              <a:t>30</a:t>
            </a:fld>
            <a:endParaRPr lang="en-US"/>
          </a:p>
        </p:txBody>
      </p:sp>
    </p:spTree>
    <p:extLst>
      <p:ext uri="{BB962C8B-B14F-4D97-AF65-F5344CB8AC3E}">
        <p14:creationId xmlns:p14="http://schemas.microsoft.com/office/powerpoint/2010/main" val="1311373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1"/>
            <a:ext cx="9144000" cy="6781800"/>
          </a:xfrm>
          <a:prstGeom prst="rect">
            <a:avLst/>
          </a:prstGeom>
        </p:spPr>
      </p:pic>
      <p:sp>
        <p:nvSpPr>
          <p:cNvPr id="3" name="TextBox 2"/>
          <p:cNvSpPr txBox="1"/>
          <p:nvPr/>
        </p:nvSpPr>
        <p:spPr>
          <a:xfrm>
            <a:off x="342900" y="609600"/>
            <a:ext cx="8458200" cy="3970318"/>
          </a:xfrm>
          <a:prstGeom prst="rect">
            <a:avLst/>
          </a:prstGeom>
          <a:noFill/>
        </p:spPr>
        <p:txBody>
          <a:bodyPr wrap="square" rtlCol="0">
            <a:spAutoFit/>
          </a:bodyPr>
          <a:lstStyle/>
          <a:p>
            <a:r>
              <a:rPr lang="en-US" sz="2800" dirty="0"/>
              <a:t>b, </a:t>
            </a:r>
            <a:r>
              <a:rPr lang="en-US" sz="2800" b="1" dirty="0" err="1"/>
              <a:t>Quyền</a:t>
            </a:r>
            <a:r>
              <a:rPr lang="en-US" sz="2800" b="1" dirty="0"/>
              <a:t> </a:t>
            </a:r>
            <a:r>
              <a:rPr lang="en-US" sz="2800" b="1" dirty="0" err="1"/>
              <a:t>sáng</a:t>
            </a:r>
            <a:r>
              <a:rPr lang="en-US" sz="2800" b="1" dirty="0"/>
              <a:t> </a:t>
            </a:r>
            <a:r>
              <a:rPr lang="en-US" sz="2800" b="1" dirty="0" err="1"/>
              <a:t>tạo</a:t>
            </a:r>
            <a:r>
              <a:rPr lang="en-US" sz="2800" b="1" dirty="0"/>
              <a:t> </a:t>
            </a:r>
            <a:r>
              <a:rPr lang="en-US" sz="2800" b="1" dirty="0" err="1"/>
              <a:t>của</a:t>
            </a:r>
            <a:r>
              <a:rPr lang="en-US" sz="2800" b="1" dirty="0"/>
              <a:t> </a:t>
            </a:r>
            <a:r>
              <a:rPr lang="en-US" sz="2800" b="1" dirty="0" err="1"/>
              <a:t>công</a:t>
            </a:r>
            <a:r>
              <a:rPr lang="en-US" sz="2800" b="1" dirty="0"/>
              <a:t> </a:t>
            </a:r>
            <a:r>
              <a:rPr lang="en-US" sz="2800" b="1" dirty="0" err="1"/>
              <a:t>dân</a:t>
            </a:r>
            <a:endParaRPr lang="en-US" sz="2800" b="1" dirty="0"/>
          </a:p>
          <a:p>
            <a:endParaRPr lang="en-US" sz="2800" b="1" dirty="0"/>
          </a:p>
          <a:p>
            <a:r>
              <a:rPr lang="en-US" sz="2800" dirty="0"/>
              <a:t> </a:t>
            </a:r>
          </a:p>
          <a:p>
            <a:endParaRPr lang="en-US" sz="2800" dirty="0"/>
          </a:p>
          <a:p>
            <a:endParaRPr lang="en-US" sz="2800" dirty="0"/>
          </a:p>
          <a:p>
            <a:endParaRPr lang="en-US" sz="2800" dirty="0"/>
          </a:p>
          <a:p>
            <a:endParaRPr lang="en-US" sz="2800" dirty="0"/>
          </a:p>
          <a:p>
            <a:endParaRPr lang="en-US" sz="2800" dirty="0"/>
          </a:p>
          <a:p>
            <a:r>
              <a:rPr lang="en-US" sz="2800" dirty="0"/>
              <a:t> </a:t>
            </a:r>
          </a:p>
        </p:txBody>
      </p:sp>
      <p:sp>
        <p:nvSpPr>
          <p:cNvPr id="16385" name="Rectangle 1"/>
          <p:cNvSpPr>
            <a:spLocks noChangeArrowheads="1"/>
          </p:cNvSpPr>
          <p:nvPr/>
        </p:nvSpPr>
        <p:spPr bwMode="auto">
          <a:xfrm>
            <a:off x="3581400" y="1981200"/>
            <a:ext cx="55626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1" i="0" u="none" strike="noStrike" cap="none" normalizeH="0" baseline="0" dirty="0" err="1">
                <a:ln>
                  <a:noFill/>
                </a:ln>
                <a:solidFill>
                  <a:srgbClr val="444444"/>
                </a:solidFill>
                <a:effectLst/>
                <a:latin typeface="Aải"/>
                <a:ea typeface="Times New Roman" pitchFamily="18" charset="0"/>
                <a:cs typeface="Times New Roman" pitchFamily="18" charset="0"/>
              </a:rPr>
              <a:t>Điều</a:t>
            </a:r>
            <a:r>
              <a:rPr kumimoji="0" lang="en-US" sz="2800" b="1" i="0" u="none" strike="noStrike" cap="none" normalizeH="0" baseline="0" dirty="0">
                <a:ln>
                  <a:noFill/>
                </a:ln>
                <a:solidFill>
                  <a:srgbClr val="444444"/>
                </a:solidFill>
                <a:effectLst/>
                <a:latin typeface="Aải"/>
                <a:ea typeface="Times New Roman" pitchFamily="18" charset="0"/>
                <a:cs typeface="Times New Roman" pitchFamily="18" charset="0"/>
              </a:rPr>
              <a:t> 40  </a:t>
            </a:r>
            <a:r>
              <a:rPr kumimoji="0" lang="en-US" sz="2800" b="1" i="0" u="none" strike="noStrike" cap="none" normalizeH="0" baseline="0" dirty="0" err="1">
                <a:ln>
                  <a:noFill/>
                </a:ln>
                <a:solidFill>
                  <a:srgbClr val="444444"/>
                </a:solidFill>
                <a:effectLst/>
                <a:latin typeface="Aải"/>
                <a:ea typeface="Times New Roman" pitchFamily="18" charset="0"/>
                <a:cs typeface="Times New Roman" pitchFamily="18" charset="0"/>
              </a:rPr>
              <a:t>Hiến</a:t>
            </a:r>
            <a:r>
              <a:rPr kumimoji="0" lang="en-US" sz="2800" b="1" i="0" u="none" strike="noStrike" cap="none" normalizeH="0" baseline="0" dirty="0">
                <a:ln>
                  <a:noFill/>
                </a:ln>
                <a:solidFill>
                  <a:srgbClr val="444444"/>
                </a:solidFill>
                <a:effectLst/>
                <a:latin typeface="Aải"/>
                <a:ea typeface="Times New Roman" pitchFamily="18" charset="0"/>
                <a:cs typeface="Times New Roman" pitchFamily="18" charset="0"/>
              </a:rPr>
              <a:t> </a:t>
            </a:r>
            <a:r>
              <a:rPr kumimoji="0" lang="en-US" sz="2800" b="1" i="0" u="none" strike="noStrike" cap="none" normalizeH="0" baseline="0" dirty="0" err="1">
                <a:ln>
                  <a:noFill/>
                </a:ln>
                <a:solidFill>
                  <a:srgbClr val="444444"/>
                </a:solidFill>
                <a:effectLst/>
                <a:latin typeface="Aải"/>
                <a:ea typeface="Times New Roman" pitchFamily="18" charset="0"/>
                <a:cs typeface="Times New Roman" pitchFamily="18" charset="0"/>
              </a:rPr>
              <a:t>pháp</a:t>
            </a:r>
            <a:r>
              <a:rPr kumimoji="0" lang="en-US" sz="2800" b="1" i="0" u="none" strike="noStrike" cap="none" normalizeH="0" baseline="0" dirty="0">
                <a:ln>
                  <a:noFill/>
                </a:ln>
                <a:solidFill>
                  <a:srgbClr val="444444"/>
                </a:solidFill>
                <a:effectLst/>
                <a:latin typeface="Aải"/>
                <a:ea typeface="Times New Roman" pitchFamily="18" charset="0"/>
                <a:cs typeface="Times New Roman" pitchFamily="18" charset="0"/>
              </a:rPr>
              <a:t> 2013 </a:t>
            </a:r>
            <a:endParaRPr kumimoji="0" lang="en-US" sz="2800" b="0" i="0" u="none" strike="noStrike" cap="none" normalizeH="0" baseline="0" dirty="0">
              <a:ln>
                <a:noFill/>
              </a:ln>
              <a:solidFill>
                <a:schemeClr val="tx1"/>
              </a:solidFill>
              <a:effectLst/>
              <a:latin typeface="Aải"/>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444444"/>
                </a:solidFill>
                <a:effectLst/>
                <a:latin typeface="Aải"/>
                <a:ea typeface="Times New Roman" pitchFamily="18" charset="0"/>
                <a:cs typeface="Times New Roman" pitchFamily="18" charset="0"/>
              </a:rPr>
              <a:t>Mọi</a:t>
            </a:r>
            <a:r>
              <a:rPr kumimoji="0" lang="en-US" sz="2800" b="0" i="0" u="none" strike="noStrike" cap="none" normalizeH="0" baseline="0" dirty="0">
                <a:ln>
                  <a:noFill/>
                </a:ln>
                <a:solidFill>
                  <a:srgbClr val="444444"/>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444444"/>
                </a:solidFill>
                <a:effectLst/>
                <a:latin typeface="Aải"/>
                <a:ea typeface="Times New Roman" pitchFamily="18" charset="0"/>
                <a:cs typeface="Times New Roman" pitchFamily="18" charset="0"/>
              </a:rPr>
              <a:t>người</a:t>
            </a:r>
            <a:r>
              <a:rPr kumimoji="0" lang="en-US" sz="2800" b="0" i="0" u="none" strike="noStrike" cap="none" normalizeH="0" baseline="0" dirty="0">
                <a:ln>
                  <a:noFill/>
                </a:ln>
                <a:solidFill>
                  <a:srgbClr val="444444"/>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444444"/>
                </a:solidFill>
                <a:effectLst/>
                <a:latin typeface="Aải"/>
                <a:ea typeface="Times New Roman" pitchFamily="18" charset="0"/>
                <a:cs typeface="Times New Roman" pitchFamily="18" charset="0"/>
              </a:rPr>
              <a:t>có</a:t>
            </a:r>
            <a:r>
              <a:rPr kumimoji="0" lang="en-US" sz="2800" b="0" i="0" u="none" strike="noStrike" cap="none" normalizeH="0" baseline="0" dirty="0">
                <a:ln>
                  <a:noFill/>
                </a:ln>
                <a:solidFill>
                  <a:srgbClr val="444444"/>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444444"/>
                </a:solidFill>
                <a:effectLst/>
                <a:latin typeface="Aải"/>
                <a:ea typeface="Times New Roman" pitchFamily="18" charset="0"/>
                <a:cs typeface="Times New Roman" pitchFamily="18" charset="0"/>
              </a:rPr>
              <a:t>quyền</a:t>
            </a:r>
            <a:r>
              <a:rPr kumimoji="0" lang="en-US" sz="2800" b="0" i="0" u="none" strike="noStrike" cap="none" normalizeH="0" baseline="0" dirty="0">
                <a:ln>
                  <a:noFill/>
                </a:ln>
                <a:solidFill>
                  <a:srgbClr val="444444"/>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444444"/>
                </a:solidFill>
                <a:effectLst/>
                <a:latin typeface="Aải"/>
                <a:ea typeface="Times New Roman" pitchFamily="18" charset="0"/>
                <a:cs typeface="Times New Roman" pitchFamily="18" charset="0"/>
              </a:rPr>
              <a:t>nghiên</a:t>
            </a:r>
            <a:r>
              <a:rPr kumimoji="0" lang="en-US" sz="2800" b="0" i="0" u="none" strike="noStrike" cap="none" normalizeH="0" baseline="0" dirty="0">
                <a:ln>
                  <a:noFill/>
                </a:ln>
                <a:solidFill>
                  <a:srgbClr val="444444"/>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444444"/>
                </a:solidFill>
                <a:effectLst/>
                <a:latin typeface="Aải"/>
                <a:ea typeface="Times New Roman" pitchFamily="18" charset="0"/>
                <a:cs typeface="Times New Roman" pitchFamily="18" charset="0"/>
              </a:rPr>
              <a:t>cứu</a:t>
            </a:r>
            <a:r>
              <a:rPr kumimoji="0" lang="en-US" sz="2800" b="0" i="0" u="none" strike="noStrike" cap="none" normalizeH="0" baseline="0" dirty="0">
                <a:ln>
                  <a:noFill/>
                </a:ln>
                <a:solidFill>
                  <a:srgbClr val="444444"/>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444444"/>
                </a:solidFill>
                <a:effectLst/>
                <a:latin typeface="Aải"/>
                <a:ea typeface="Times New Roman" pitchFamily="18" charset="0"/>
                <a:cs typeface="Times New Roman" pitchFamily="18" charset="0"/>
              </a:rPr>
              <a:t>khoa</a:t>
            </a:r>
            <a:r>
              <a:rPr kumimoji="0" lang="en-US" sz="2800" b="0" i="0" u="none" strike="noStrike" cap="none" normalizeH="0" baseline="0" dirty="0">
                <a:ln>
                  <a:noFill/>
                </a:ln>
                <a:solidFill>
                  <a:srgbClr val="444444"/>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444444"/>
                </a:solidFill>
                <a:effectLst/>
                <a:latin typeface="Aải"/>
                <a:ea typeface="Times New Roman" pitchFamily="18" charset="0"/>
                <a:cs typeface="Times New Roman" pitchFamily="18" charset="0"/>
              </a:rPr>
              <a:t>học</a:t>
            </a:r>
            <a:r>
              <a:rPr kumimoji="0" lang="en-US" sz="2800" b="0" i="0" u="none" strike="noStrike" cap="none" normalizeH="0" baseline="0" dirty="0">
                <a:ln>
                  <a:noFill/>
                </a:ln>
                <a:solidFill>
                  <a:srgbClr val="444444"/>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444444"/>
                </a:solidFill>
                <a:effectLst/>
                <a:latin typeface="Aải"/>
                <a:ea typeface="Times New Roman" pitchFamily="18" charset="0"/>
                <a:cs typeface="Times New Roman" pitchFamily="18" charset="0"/>
              </a:rPr>
              <a:t>và</a:t>
            </a:r>
            <a:r>
              <a:rPr kumimoji="0" lang="en-US" sz="2800" b="0" i="0" u="none" strike="noStrike" cap="none" normalizeH="0" baseline="0" dirty="0">
                <a:ln>
                  <a:noFill/>
                </a:ln>
                <a:solidFill>
                  <a:srgbClr val="444444"/>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444444"/>
                </a:solidFill>
                <a:effectLst/>
                <a:latin typeface="Aải"/>
                <a:ea typeface="Times New Roman" pitchFamily="18" charset="0"/>
                <a:cs typeface="Times New Roman" pitchFamily="18" charset="0"/>
              </a:rPr>
              <a:t>công</a:t>
            </a:r>
            <a:r>
              <a:rPr kumimoji="0" lang="en-US" sz="2800" b="0" i="0" u="none" strike="noStrike" cap="none" normalizeH="0" baseline="0" dirty="0">
                <a:ln>
                  <a:noFill/>
                </a:ln>
                <a:solidFill>
                  <a:srgbClr val="444444"/>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444444"/>
                </a:solidFill>
                <a:effectLst/>
                <a:latin typeface="Aải"/>
                <a:ea typeface="Times New Roman" pitchFamily="18" charset="0"/>
                <a:cs typeface="Times New Roman" pitchFamily="18" charset="0"/>
              </a:rPr>
              <a:t>nghệ</a:t>
            </a:r>
            <a:r>
              <a:rPr kumimoji="0" lang="en-US" sz="2800" b="0" i="0" u="none" strike="noStrike" cap="none" normalizeH="0" baseline="0" dirty="0">
                <a:ln>
                  <a:noFill/>
                </a:ln>
                <a:solidFill>
                  <a:srgbClr val="444444"/>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444444"/>
                </a:solidFill>
                <a:effectLst/>
                <a:latin typeface="Aải"/>
                <a:ea typeface="Times New Roman" pitchFamily="18" charset="0"/>
                <a:cs typeface="Times New Roman" pitchFamily="18" charset="0"/>
              </a:rPr>
              <a:t>sáng</a:t>
            </a:r>
            <a:r>
              <a:rPr kumimoji="0" lang="en-US" sz="2800" b="0" i="0" u="none" strike="noStrike" cap="none" normalizeH="0" baseline="0" dirty="0">
                <a:ln>
                  <a:noFill/>
                </a:ln>
                <a:solidFill>
                  <a:srgbClr val="444444"/>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444444"/>
                </a:solidFill>
                <a:effectLst/>
                <a:latin typeface="Aải"/>
                <a:ea typeface="Times New Roman" pitchFamily="18" charset="0"/>
                <a:cs typeface="Times New Roman" pitchFamily="18" charset="0"/>
              </a:rPr>
              <a:t>tạo</a:t>
            </a:r>
            <a:r>
              <a:rPr kumimoji="0" lang="en-US" sz="2800" b="0" i="0" u="none" strike="noStrike" cap="none" normalizeH="0" baseline="0" dirty="0">
                <a:ln>
                  <a:noFill/>
                </a:ln>
                <a:solidFill>
                  <a:srgbClr val="444444"/>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444444"/>
                </a:solidFill>
                <a:effectLst/>
                <a:latin typeface="Aải"/>
                <a:ea typeface="Times New Roman" pitchFamily="18" charset="0"/>
                <a:cs typeface="Times New Roman" pitchFamily="18" charset="0"/>
              </a:rPr>
              <a:t>văn</a:t>
            </a:r>
            <a:r>
              <a:rPr kumimoji="0" lang="en-US" sz="2800" b="0" i="0" u="none" strike="noStrike" cap="none" normalizeH="0" baseline="0" dirty="0">
                <a:ln>
                  <a:noFill/>
                </a:ln>
                <a:solidFill>
                  <a:srgbClr val="444444"/>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Aải"/>
                <a:ea typeface="Times New Roman" pitchFamily="18" charset="0"/>
                <a:cs typeface="Times New Roman" pitchFamily="18" charset="0"/>
              </a:rPr>
              <a:t>học</a:t>
            </a:r>
            <a:r>
              <a:rPr kumimoji="0" lang="en-US" sz="2800" b="0" i="0" u="none" strike="noStrike" cap="none" normalizeH="0" baseline="0" dirty="0">
                <a:ln>
                  <a:noFill/>
                </a:ln>
                <a:solidFill>
                  <a:srgbClr val="000000"/>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Aải"/>
                <a:ea typeface="Times New Roman" pitchFamily="18" charset="0"/>
                <a:cs typeface="Times New Roman" pitchFamily="18" charset="0"/>
              </a:rPr>
              <a:t>nghệ</a:t>
            </a:r>
            <a:r>
              <a:rPr kumimoji="0" lang="en-US" sz="2800" b="0" i="0" u="none" strike="noStrike" cap="none" normalizeH="0" baseline="0" dirty="0">
                <a:ln>
                  <a:noFill/>
                </a:ln>
                <a:solidFill>
                  <a:srgbClr val="000000"/>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Aải"/>
                <a:ea typeface="Times New Roman" pitchFamily="18" charset="0"/>
                <a:cs typeface="Times New Roman" pitchFamily="18" charset="0"/>
              </a:rPr>
              <a:t>thuật</a:t>
            </a:r>
            <a:r>
              <a:rPr kumimoji="0" lang="en-US" sz="2800" b="0" i="0" u="none" strike="noStrike" cap="none" normalizeH="0" baseline="0" dirty="0">
                <a:ln>
                  <a:noFill/>
                </a:ln>
                <a:solidFill>
                  <a:srgbClr val="000000"/>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Aải"/>
                <a:ea typeface="Times New Roman" pitchFamily="18" charset="0"/>
                <a:cs typeface="Times New Roman" pitchFamily="18" charset="0"/>
              </a:rPr>
              <a:t>và</a:t>
            </a:r>
            <a:r>
              <a:rPr kumimoji="0" lang="en-US" sz="2800" b="0" i="0" u="none" strike="noStrike" cap="none" normalizeH="0" baseline="0" dirty="0">
                <a:ln>
                  <a:noFill/>
                </a:ln>
                <a:solidFill>
                  <a:srgbClr val="000000"/>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Aải"/>
                <a:ea typeface="Times New Roman" pitchFamily="18" charset="0"/>
                <a:cs typeface="Times New Roman" pitchFamily="18" charset="0"/>
              </a:rPr>
              <a:t>thụ</a:t>
            </a:r>
            <a:r>
              <a:rPr kumimoji="0" lang="en-US" sz="2800" b="0" i="0" u="none" strike="noStrike" cap="none" normalizeH="0" baseline="0" dirty="0">
                <a:ln>
                  <a:noFill/>
                </a:ln>
                <a:solidFill>
                  <a:srgbClr val="000000"/>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Aải"/>
                <a:ea typeface="Times New Roman" pitchFamily="18" charset="0"/>
                <a:cs typeface="Times New Roman" pitchFamily="18" charset="0"/>
              </a:rPr>
              <a:t>hưởng</a:t>
            </a:r>
            <a:r>
              <a:rPr kumimoji="0" lang="en-US" sz="2800" b="0" i="0" u="none" strike="noStrike" cap="none" normalizeH="0" baseline="0" dirty="0">
                <a:ln>
                  <a:noFill/>
                </a:ln>
                <a:solidFill>
                  <a:srgbClr val="000000"/>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Aải"/>
                <a:ea typeface="Times New Roman" pitchFamily="18" charset="0"/>
                <a:cs typeface="Times New Roman" pitchFamily="18" charset="0"/>
              </a:rPr>
              <a:t>lợi</a:t>
            </a:r>
            <a:r>
              <a:rPr kumimoji="0" lang="en-US" sz="2800" b="0" i="0" u="none" strike="noStrike" cap="none" normalizeH="0" baseline="0" dirty="0">
                <a:ln>
                  <a:noFill/>
                </a:ln>
                <a:solidFill>
                  <a:srgbClr val="000000"/>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Aải"/>
                <a:ea typeface="Times New Roman" pitchFamily="18" charset="0"/>
                <a:cs typeface="Times New Roman" pitchFamily="18" charset="0"/>
              </a:rPr>
              <a:t>ích</a:t>
            </a:r>
            <a:r>
              <a:rPr kumimoji="0" lang="en-US" sz="2800" b="0" i="0" u="none" strike="noStrike" cap="none" normalizeH="0" baseline="0" dirty="0">
                <a:ln>
                  <a:noFill/>
                </a:ln>
                <a:solidFill>
                  <a:srgbClr val="000000"/>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Aải"/>
                <a:ea typeface="Times New Roman" pitchFamily="18" charset="0"/>
                <a:cs typeface="Times New Roman" pitchFamily="18" charset="0"/>
              </a:rPr>
              <a:t>từ</a:t>
            </a:r>
            <a:r>
              <a:rPr kumimoji="0" lang="en-US" sz="2800" b="0" i="0" u="none" strike="noStrike" cap="none" normalizeH="0" baseline="0" dirty="0">
                <a:ln>
                  <a:noFill/>
                </a:ln>
                <a:solidFill>
                  <a:srgbClr val="000000"/>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Aải"/>
                <a:ea typeface="Times New Roman" pitchFamily="18" charset="0"/>
                <a:cs typeface="Times New Roman" pitchFamily="18" charset="0"/>
              </a:rPr>
              <a:t>các</a:t>
            </a:r>
            <a:r>
              <a:rPr kumimoji="0" lang="en-US" sz="2800" b="0" i="0" u="none" strike="noStrike" cap="none" normalizeH="0" baseline="0" dirty="0">
                <a:ln>
                  <a:noFill/>
                </a:ln>
                <a:solidFill>
                  <a:srgbClr val="000000"/>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Aải"/>
                <a:ea typeface="Times New Roman" pitchFamily="18" charset="0"/>
                <a:cs typeface="Times New Roman" pitchFamily="18" charset="0"/>
              </a:rPr>
              <a:t>hoạt</a:t>
            </a:r>
            <a:r>
              <a:rPr kumimoji="0" lang="en-US" sz="2800" b="0" i="0" u="none" strike="noStrike" cap="none" normalizeH="0" baseline="0" dirty="0">
                <a:ln>
                  <a:noFill/>
                </a:ln>
                <a:solidFill>
                  <a:srgbClr val="000000"/>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Aải"/>
                <a:ea typeface="Times New Roman" pitchFamily="18" charset="0"/>
                <a:cs typeface="Times New Roman" pitchFamily="18" charset="0"/>
              </a:rPr>
              <a:t>động</a:t>
            </a:r>
            <a:r>
              <a:rPr kumimoji="0" lang="en-US" sz="2800" b="0" i="0" u="none" strike="noStrike" cap="none" normalizeH="0" baseline="0" dirty="0">
                <a:ln>
                  <a:noFill/>
                </a:ln>
                <a:solidFill>
                  <a:srgbClr val="000000"/>
                </a:solidFill>
                <a:effectLst/>
                <a:latin typeface="Aải"/>
                <a:ea typeface="Times New Roman" pitchFamily="18" charset="0"/>
                <a:cs typeface="Times New Roman" pitchFamily="18" charset="0"/>
              </a:rPr>
              <a:t> </a:t>
            </a:r>
            <a:r>
              <a:rPr kumimoji="0" lang="en-US" sz="2800" b="0" i="0" u="none" strike="noStrike" cap="none" normalizeH="0" baseline="0" dirty="0" err="1">
                <a:ln>
                  <a:noFill/>
                </a:ln>
                <a:solidFill>
                  <a:srgbClr val="000000"/>
                </a:solidFill>
                <a:effectLst/>
                <a:latin typeface="Aải"/>
                <a:ea typeface="Times New Roman" pitchFamily="18" charset="0"/>
                <a:cs typeface="Times New Roman" pitchFamily="18" charset="0"/>
              </a:rPr>
              <a:t>đó</a:t>
            </a:r>
            <a:r>
              <a:rPr kumimoji="0" lang="en-US" sz="2800" b="0" i="0" u="none" strike="noStrike" cap="none" normalizeH="0" baseline="0" dirty="0">
                <a:ln>
                  <a:noFill/>
                </a:ln>
                <a:solidFill>
                  <a:srgbClr val="000000"/>
                </a:solidFill>
                <a:effectLst/>
                <a:latin typeface="Aải"/>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Aải"/>
              <a:cs typeface="Arial" pitchFamily="34" charset="0"/>
            </a:endParaRPr>
          </a:p>
        </p:txBody>
      </p:sp>
      <p:pic>
        <p:nvPicPr>
          <p:cNvPr id="5" name="Picture 4" descr="tải xuống (2).jpg"/>
          <p:cNvPicPr>
            <a:picLocks noChangeAspect="1"/>
          </p:cNvPicPr>
          <p:nvPr/>
        </p:nvPicPr>
        <p:blipFill>
          <a:blip r:embed="rId3"/>
          <a:stretch>
            <a:fillRect/>
          </a:stretch>
        </p:blipFill>
        <p:spPr>
          <a:xfrm>
            <a:off x="228600" y="1219200"/>
            <a:ext cx="3319305" cy="4898219"/>
          </a:xfrm>
          <a:prstGeom prst="rect">
            <a:avLst/>
          </a:prstGeom>
        </p:spPr>
      </p:pic>
      <p:sp>
        <p:nvSpPr>
          <p:cNvPr id="6" name="Date Placeholder 5"/>
          <p:cNvSpPr>
            <a:spLocks noGrp="1"/>
          </p:cNvSpPr>
          <p:nvPr>
            <p:ph type="dt" sz="half" idx="10"/>
          </p:nvPr>
        </p:nvSpPr>
        <p:spPr/>
        <p:txBody>
          <a:bodyPr/>
          <a:lstStyle/>
          <a:p>
            <a:fld id="{1E0FEB4D-06ED-4F11-8874-DC43BE3938EA}" type="datetime1">
              <a:rPr lang="en-US" smtClean="0"/>
              <a:t>28/11/2023</a:t>
            </a:fld>
            <a:endParaRPr lang="en-US"/>
          </a:p>
        </p:txBody>
      </p:sp>
      <p:sp>
        <p:nvSpPr>
          <p:cNvPr id="7" name="Slide Number Placeholder 6"/>
          <p:cNvSpPr>
            <a:spLocks noGrp="1"/>
          </p:cNvSpPr>
          <p:nvPr>
            <p:ph type="sldNum" sz="quarter" idx="12"/>
          </p:nvPr>
        </p:nvSpPr>
        <p:spPr/>
        <p:txBody>
          <a:bodyPr/>
          <a:lstStyle/>
          <a:p>
            <a:fld id="{815AFE77-F998-48EA-9BBC-7D7EF352497F}" type="slidenum">
              <a:rPr lang="en-US" smtClean="0"/>
              <a:pPr/>
              <a:t>31</a:t>
            </a:fld>
            <a:endParaRPr lang="en-US"/>
          </a:p>
        </p:txBody>
      </p:sp>
    </p:spTree>
    <p:extLst>
      <p:ext uri="{BB962C8B-B14F-4D97-AF65-F5344CB8AC3E}">
        <p14:creationId xmlns:p14="http://schemas.microsoft.com/office/powerpoint/2010/main" val="1311373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1771"/>
            <a:ext cx="9144000" cy="6781800"/>
          </a:xfrm>
          <a:prstGeom prst="rect">
            <a:avLst/>
          </a:prstGeom>
        </p:spPr>
      </p:pic>
      <p:sp>
        <p:nvSpPr>
          <p:cNvPr id="3" name="TextBox 2"/>
          <p:cNvSpPr txBox="1"/>
          <p:nvPr/>
        </p:nvSpPr>
        <p:spPr>
          <a:xfrm>
            <a:off x="342900" y="609600"/>
            <a:ext cx="8458200" cy="4401205"/>
          </a:xfrm>
          <a:prstGeom prst="rect">
            <a:avLst/>
          </a:prstGeom>
          <a:noFill/>
        </p:spPr>
        <p:txBody>
          <a:bodyPr wrap="square" rtlCol="0">
            <a:spAutoFit/>
          </a:bodyPr>
          <a:lstStyle/>
          <a:p>
            <a:r>
              <a:rPr lang="en-US" sz="2800" dirty="0"/>
              <a:t>b, </a:t>
            </a:r>
            <a:r>
              <a:rPr lang="en-US" sz="2800" b="1" dirty="0" err="1"/>
              <a:t>Quyền</a:t>
            </a:r>
            <a:r>
              <a:rPr lang="en-US" sz="2800" b="1" dirty="0"/>
              <a:t> </a:t>
            </a:r>
            <a:r>
              <a:rPr lang="en-US" sz="2800" b="1" dirty="0" err="1"/>
              <a:t>sáng</a:t>
            </a:r>
            <a:r>
              <a:rPr lang="en-US" sz="2800" b="1" dirty="0"/>
              <a:t> </a:t>
            </a:r>
            <a:r>
              <a:rPr lang="en-US" sz="2800" b="1" dirty="0" err="1"/>
              <a:t>tạo</a:t>
            </a:r>
            <a:r>
              <a:rPr lang="en-US" sz="2800" b="1" dirty="0"/>
              <a:t> </a:t>
            </a:r>
            <a:r>
              <a:rPr lang="en-US" sz="2800" b="1" dirty="0" err="1"/>
              <a:t>của</a:t>
            </a:r>
            <a:r>
              <a:rPr lang="en-US" sz="2800" b="1" dirty="0"/>
              <a:t> </a:t>
            </a:r>
            <a:r>
              <a:rPr lang="en-US" sz="2800" b="1" dirty="0" err="1"/>
              <a:t>công</a:t>
            </a:r>
            <a:r>
              <a:rPr lang="en-US" sz="2800" b="1" dirty="0"/>
              <a:t> </a:t>
            </a:r>
            <a:r>
              <a:rPr lang="en-US" sz="2800" b="1" dirty="0" err="1"/>
              <a:t>dân</a:t>
            </a:r>
            <a:endParaRPr lang="en-US" sz="2800" b="1" dirty="0"/>
          </a:p>
          <a:p>
            <a:endParaRPr lang="en-US" sz="2800" b="1" dirty="0"/>
          </a:p>
          <a:p>
            <a:r>
              <a:rPr lang="en-US" sz="2800" dirty="0"/>
              <a:t> * </a:t>
            </a:r>
            <a:r>
              <a:rPr lang="en-US" sz="2800" dirty="0" err="1"/>
              <a:t>Khái</a:t>
            </a:r>
            <a:r>
              <a:rPr lang="en-US" sz="2800" dirty="0"/>
              <a:t> </a:t>
            </a:r>
            <a:r>
              <a:rPr lang="en-US" sz="2800" dirty="0" err="1"/>
              <a:t>niệm</a:t>
            </a:r>
            <a:r>
              <a:rPr lang="en-US" sz="2800" dirty="0"/>
              <a:t>:</a:t>
            </a:r>
          </a:p>
          <a:p>
            <a:r>
              <a:rPr lang="en-US" sz="2800" dirty="0"/>
              <a:t> * </a:t>
            </a:r>
            <a:r>
              <a:rPr lang="en-US" sz="2800" dirty="0" err="1"/>
              <a:t>Nội</a:t>
            </a:r>
            <a:r>
              <a:rPr lang="en-US" sz="2800" dirty="0"/>
              <a:t> dung:</a:t>
            </a:r>
          </a:p>
          <a:p>
            <a:endParaRPr lang="en-US" sz="2800" dirty="0"/>
          </a:p>
          <a:p>
            <a:endParaRPr lang="en-US" sz="2800" dirty="0"/>
          </a:p>
          <a:p>
            <a:endParaRPr lang="en-US" sz="2800" dirty="0"/>
          </a:p>
          <a:p>
            <a:endParaRPr lang="en-US" sz="2800" dirty="0"/>
          </a:p>
          <a:p>
            <a:endParaRPr lang="en-US" sz="2800" dirty="0"/>
          </a:p>
          <a:p>
            <a:r>
              <a:rPr lang="en-US" sz="2800" dirty="0"/>
              <a:t> </a:t>
            </a:r>
          </a:p>
        </p:txBody>
      </p:sp>
      <p:sp>
        <p:nvSpPr>
          <p:cNvPr id="4" name="Date Placeholder 3"/>
          <p:cNvSpPr>
            <a:spLocks noGrp="1"/>
          </p:cNvSpPr>
          <p:nvPr>
            <p:ph type="dt" sz="half" idx="10"/>
          </p:nvPr>
        </p:nvSpPr>
        <p:spPr/>
        <p:txBody>
          <a:bodyPr/>
          <a:lstStyle/>
          <a:p>
            <a:fld id="{CF50F6BF-B60B-4C69-9423-3570A4CBFD9F}" type="datetime1">
              <a:rPr lang="en-US" smtClean="0"/>
              <a:t>28/11/2023</a:t>
            </a:fld>
            <a:endParaRPr lang="en-US"/>
          </a:p>
        </p:txBody>
      </p:sp>
      <p:sp>
        <p:nvSpPr>
          <p:cNvPr id="5" name="Slide Number Placeholder 4"/>
          <p:cNvSpPr>
            <a:spLocks noGrp="1"/>
          </p:cNvSpPr>
          <p:nvPr>
            <p:ph type="sldNum" sz="quarter" idx="12"/>
          </p:nvPr>
        </p:nvSpPr>
        <p:spPr/>
        <p:txBody>
          <a:bodyPr/>
          <a:lstStyle/>
          <a:p>
            <a:fld id="{815AFE77-F998-48EA-9BBC-7D7EF352497F}" type="slidenum">
              <a:rPr lang="en-US" smtClean="0"/>
              <a:pPr/>
              <a:t>32</a:t>
            </a:fld>
            <a:endParaRPr lang="en-US"/>
          </a:p>
        </p:txBody>
      </p:sp>
    </p:spTree>
    <p:extLst>
      <p:ext uri="{BB962C8B-B14F-4D97-AF65-F5344CB8AC3E}">
        <p14:creationId xmlns:p14="http://schemas.microsoft.com/office/powerpoint/2010/main" val="1311373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80" name="AutoShape 4"/>
          <p:cNvSpPr>
            <a:spLocks noChangeArrowheads="1"/>
          </p:cNvSpPr>
          <p:nvPr/>
        </p:nvSpPr>
        <p:spPr bwMode="auto">
          <a:xfrm>
            <a:off x="1600200" y="6019800"/>
            <a:ext cx="5943600" cy="838200"/>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r>
              <a:rPr lang="en-US" sz="2800" b="1">
                <a:solidFill>
                  <a:srgbClr val="FF3300"/>
                </a:solidFill>
              </a:rPr>
              <a:t>Quyền đưa ra phát minh sáng chế</a:t>
            </a:r>
          </a:p>
        </p:txBody>
      </p:sp>
      <p:pic>
        <p:nvPicPr>
          <p:cNvPr id="126981" name="Picture 5" descr="cay ruo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295400"/>
            <a:ext cx="3810000" cy="21336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6984" name="Line 8"/>
          <p:cNvSpPr>
            <a:spLocks noChangeShapeType="1"/>
          </p:cNvSpPr>
          <p:nvPr/>
        </p:nvSpPr>
        <p:spPr bwMode="auto">
          <a:xfrm>
            <a:off x="4343400" y="2209800"/>
            <a:ext cx="381000" cy="0"/>
          </a:xfrm>
          <a:prstGeom prst="line">
            <a:avLst/>
          </a:prstGeom>
          <a:noFill/>
          <a:ln w="762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pic>
        <p:nvPicPr>
          <p:cNvPr id="126985" name="Picture 9" descr="http://www.automationhalloffame.org/images/jenny.gif"/>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381000" y="3581400"/>
            <a:ext cx="3836988" cy="2649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6986" name="Picture 10" descr="det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0600" y="3505200"/>
            <a:ext cx="4038600" cy="2667000"/>
          </a:xfrm>
          <a:prstGeom prst="rect">
            <a:avLst/>
          </a:prstGeom>
          <a:noFill/>
          <a:ln w="190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6987" name="Line 11"/>
          <p:cNvSpPr>
            <a:spLocks noChangeShapeType="1"/>
          </p:cNvSpPr>
          <p:nvPr/>
        </p:nvSpPr>
        <p:spPr bwMode="auto">
          <a:xfrm>
            <a:off x="4419600" y="4800600"/>
            <a:ext cx="304800" cy="0"/>
          </a:xfrm>
          <a:prstGeom prst="line">
            <a:avLst/>
          </a:prstGeom>
          <a:noFill/>
          <a:ln w="762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26989" name="Rectangle 13"/>
          <p:cNvSpPr>
            <a:spLocks noChangeArrowheads="1"/>
          </p:cNvSpPr>
          <p:nvPr/>
        </p:nvSpPr>
        <p:spPr bwMode="auto">
          <a:xfrm>
            <a:off x="685800" y="2743200"/>
            <a:ext cx="15367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r>
              <a:rPr lang="en-US" sz="2800" b="1" dirty="0" err="1">
                <a:solidFill>
                  <a:srgbClr val="FF0000"/>
                </a:solidFill>
              </a:rPr>
              <a:t>Cày</a:t>
            </a:r>
            <a:r>
              <a:rPr lang="en-US" sz="2800" b="1" dirty="0">
                <a:solidFill>
                  <a:srgbClr val="FF0000"/>
                </a:solidFill>
              </a:rPr>
              <a:t> </a:t>
            </a:r>
            <a:r>
              <a:rPr lang="en-US" sz="2800" b="1" dirty="0" err="1">
                <a:solidFill>
                  <a:srgbClr val="FF0000"/>
                </a:solidFill>
              </a:rPr>
              <a:t>trâu</a:t>
            </a:r>
            <a:endParaRPr lang="en-US" dirty="0"/>
          </a:p>
        </p:txBody>
      </p:sp>
      <p:sp>
        <p:nvSpPr>
          <p:cNvPr id="126991" name="Rectangle 15"/>
          <p:cNvSpPr>
            <a:spLocks noChangeArrowheads="1"/>
          </p:cNvSpPr>
          <p:nvPr/>
        </p:nvSpPr>
        <p:spPr bwMode="auto">
          <a:xfrm>
            <a:off x="457200" y="5562600"/>
            <a:ext cx="12795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r>
              <a:rPr lang="en-US" sz="2800" b="1">
                <a:solidFill>
                  <a:srgbClr val="FF0000"/>
                </a:solidFill>
              </a:rPr>
              <a:t>Dệt tay</a:t>
            </a:r>
            <a:endParaRPr lang="en-US"/>
          </a:p>
        </p:txBody>
      </p:sp>
      <p:sp>
        <p:nvSpPr>
          <p:cNvPr id="126994" name="Rectangle 18"/>
          <p:cNvSpPr>
            <a:spLocks noChangeArrowheads="1"/>
          </p:cNvSpPr>
          <p:nvPr/>
        </p:nvSpPr>
        <p:spPr bwMode="auto">
          <a:xfrm>
            <a:off x="4876800" y="5486400"/>
            <a:ext cx="1457325"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r>
              <a:rPr lang="en-US" sz="2800" b="1">
                <a:solidFill>
                  <a:srgbClr val="FF0000"/>
                </a:solidFill>
              </a:rPr>
              <a:t>Dệt máy</a:t>
            </a:r>
            <a:endParaRPr lang="en-US"/>
          </a:p>
        </p:txBody>
      </p:sp>
      <p:pic>
        <p:nvPicPr>
          <p:cNvPr id="126995" name="Picture 19" descr="may ca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800600" y="1219200"/>
            <a:ext cx="3962400" cy="21336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126996" name="Rectangle 20"/>
          <p:cNvSpPr>
            <a:spLocks noChangeArrowheads="1"/>
          </p:cNvSpPr>
          <p:nvPr/>
        </p:nvSpPr>
        <p:spPr bwMode="auto">
          <a:xfrm>
            <a:off x="5029200" y="2514600"/>
            <a:ext cx="1536700" cy="611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cap="sq">
                <a:solidFill>
                  <a:srgbClr val="000000"/>
                </a:solidFill>
                <a:miter lim="800000"/>
                <a:headEnd type="none" w="sm" len="sm"/>
                <a:tailEnd type="none" w="sm" len="sm"/>
              </a14:hiddenLine>
            </a:ext>
          </a:extLst>
        </p:spPr>
        <p:txBody>
          <a:bodyPr wrap="none" anchor="ctr"/>
          <a:lstStyle/>
          <a:p>
            <a:r>
              <a:rPr lang="en-US" sz="2800" b="1">
                <a:solidFill>
                  <a:srgbClr val="FF0000"/>
                </a:solidFill>
              </a:rPr>
              <a:t>Cày máy</a:t>
            </a:r>
            <a:endParaRPr lang="en-US"/>
          </a:p>
        </p:txBody>
      </p:sp>
      <p:sp>
        <p:nvSpPr>
          <p:cNvPr id="13" name="AutoShape 4"/>
          <p:cNvSpPr>
            <a:spLocks noChangeArrowheads="1"/>
          </p:cNvSpPr>
          <p:nvPr/>
        </p:nvSpPr>
        <p:spPr bwMode="auto">
          <a:xfrm>
            <a:off x="1468664" y="306388"/>
            <a:ext cx="5943600" cy="838200"/>
          </a:xfrm>
          <a:prstGeom prst="flowChartAlternateProcess">
            <a:avLst/>
          </a:prstGeom>
          <a:gradFill rotWithShape="1">
            <a:gsLst>
              <a:gs pos="0">
                <a:srgbClr val="FFFFCC"/>
              </a:gs>
              <a:gs pos="100000">
                <a:srgbClr val="99CC00"/>
              </a:gs>
            </a:gsLst>
            <a:lin ang="5400000" scaled="1"/>
          </a:gradFill>
          <a:ln w="76200" cmpd="tri" algn="ctr">
            <a:solidFill>
              <a:srgbClr val="333399"/>
            </a:solidFill>
            <a:miter lim="800000"/>
            <a:headEnd/>
            <a:tailEnd/>
          </a:ln>
        </p:spPr>
        <p:txBody>
          <a:bodyPr wrap="none" anchor="ctr"/>
          <a:lstStyle/>
          <a:p>
            <a:pPr algn="ctr" eaLnBrk="0" hangingPunct="0"/>
            <a:r>
              <a:rPr lang="en-US" sz="2800" b="1">
                <a:solidFill>
                  <a:srgbClr val="FF3300"/>
                </a:solidFill>
              </a:rPr>
              <a:t>Quyền được tự do nghiên cứu khoa học</a:t>
            </a:r>
          </a:p>
        </p:txBody>
      </p:sp>
      <p:sp>
        <p:nvSpPr>
          <p:cNvPr id="14" name="Date Placeholder 13"/>
          <p:cNvSpPr>
            <a:spLocks noGrp="1"/>
          </p:cNvSpPr>
          <p:nvPr>
            <p:ph type="dt" sz="half" idx="10"/>
          </p:nvPr>
        </p:nvSpPr>
        <p:spPr/>
        <p:txBody>
          <a:bodyPr/>
          <a:lstStyle/>
          <a:p>
            <a:fld id="{929F8D17-DE96-4928-B23E-7C7C3E0D9CC4}" type="datetime1">
              <a:rPr lang="en-US" smtClean="0"/>
              <a:t>28/11/2023</a:t>
            </a:fld>
            <a:endParaRPr lang="en-US"/>
          </a:p>
        </p:txBody>
      </p:sp>
      <p:sp>
        <p:nvSpPr>
          <p:cNvPr id="15" name="Slide Number Placeholder 14"/>
          <p:cNvSpPr>
            <a:spLocks noGrp="1"/>
          </p:cNvSpPr>
          <p:nvPr>
            <p:ph type="sldNum" sz="quarter" idx="12"/>
          </p:nvPr>
        </p:nvSpPr>
        <p:spPr/>
        <p:txBody>
          <a:bodyPr/>
          <a:lstStyle/>
          <a:p>
            <a:fld id="{815AFE77-F998-48EA-9BBC-7D7EF352497F}" type="slidenum">
              <a:rPr lang="en-US" smtClean="0"/>
              <a:pPr/>
              <a:t>33</a:t>
            </a:fld>
            <a:endParaRPr lang="en-US"/>
          </a:p>
        </p:txBody>
      </p:sp>
    </p:spTree>
    <p:extLst>
      <p:ext uri="{BB962C8B-B14F-4D97-AF65-F5344CB8AC3E}">
        <p14:creationId xmlns:p14="http://schemas.microsoft.com/office/powerpoint/2010/main" val="20401103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4578" name="AutoShape 4"/>
          <p:cNvSpPr>
            <a:spLocks noChangeArrowheads="1"/>
          </p:cNvSpPr>
          <p:nvPr/>
        </p:nvSpPr>
        <p:spPr bwMode="auto">
          <a:xfrm>
            <a:off x="914400" y="6095999"/>
            <a:ext cx="6781800" cy="758371"/>
          </a:xfrm>
          <a:prstGeom prst="flowChartAlternateProcess">
            <a:avLst/>
          </a:prstGeom>
          <a:ln>
            <a:headEnd/>
            <a:tailEnd/>
          </a:ln>
        </p:spPr>
        <p:style>
          <a:lnRef idx="2">
            <a:schemeClr val="accent2"/>
          </a:lnRef>
          <a:fillRef idx="1">
            <a:schemeClr val="lt1"/>
          </a:fillRef>
          <a:effectRef idx="0">
            <a:schemeClr val="accent2"/>
          </a:effectRef>
          <a:fontRef idx="minor">
            <a:schemeClr val="dk1"/>
          </a:fontRef>
        </p:style>
        <p:txBody>
          <a:bodyPr wrap="none" anchor="ctr"/>
          <a:lstStyle/>
          <a:p>
            <a:pPr algn="ctr" eaLnBrk="0" hangingPunct="0"/>
            <a:r>
              <a:rPr lang="en-US" sz="2400" b="1">
                <a:solidFill>
                  <a:srgbClr val="FF3300"/>
                </a:solidFill>
              </a:rPr>
              <a:t>Quyền đưa ra phát minh sáng</a:t>
            </a:r>
            <a:r>
              <a:rPr lang="en-US" sz="2800" b="1">
                <a:solidFill>
                  <a:srgbClr val="FF3300"/>
                </a:solidFill>
              </a:rPr>
              <a:t> </a:t>
            </a:r>
            <a:r>
              <a:rPr lang="en-US" sz="2400" b="1">
                <a:solidFill>
                  <a:srgbClr val="FF3300"/>
                </a:solidFill>
              </a:rPr>
              <a:t>kiến, cải tiến </a:t>
            </a:r>
          </a:p>
          <a:p>
            <a:pPr algn="ctr" eaLnBrk="0" hangingPunct="0"/>
            <a:r>
              <a:rPr lang="en-US" sz="2400" b="1">
                <a:solidFill>
                  <a:srgbClr val="FF3300"/>
                </a:solidFill>
              </a:rPr>
              <a:t>kĩ thuật hợp lí hoá sản xuất</a:t>
            </a:r>
            <a:r>
              <a:rPr lang="en-US" sz="2400">
                <a:solidFill>
                  <a:srgbClr val="FF3300"/>
                </a:solidFill>
              </a:rPr>
              <a:t> </a:t>
            </a:r>
          </a:p>
        </p:txBody>
      </p:sp>
      <p:pic>
        <p:nvPicPr>
          <p:cNvPr id="128005" name="Picture 5" descr="tau chay bang than"/>
          <p:cNvPicPr>
            <a:picLocks noGrp="1" noChangeAspect="1" noChangeArrowheads="1"/>
          </p:cNvPicPr>
          <p:nvPr>
            <p:ph type="body" idx="1"/>
          </p:nvPr>
        </p:nvPicPr>
        <p:blipFill>
          <a:blip r:embed="rId2">
            <a:extLst>
              <a:ext uri="{28A0092B-C50C-407E-A947-70E740481C1C}">
                <a14:useLocalDpi xmlns:a14="http://schemas.microsoft.com/office/drawing/2010/main" val="0"/>
              </a:ext>
            </a:extLst>
          </a:blip>
          <a:srcRect/>
          <a:stretch>
            <a:fillRect/>
          </a:stretch>
        </p:blipFill>
        <p:spPr>
          <a:xfrm>
            <a:off x="457200" y="1295400"/>
            <a:ext cx="4038600" cy="2362200"/>
          </a:xfrm>
          <a:noFill/>
          <a:ln w="19050">
            <a:solidFill>
              <a:srgbClr val="000000"/>
            </a:solidFill>
            <a:miter lim="800000"/>
            <a:headEnd/>
            <a:tailEnd/>
          </a:ln>
        </p:spPr>
      </p:pic>
      <p:pic>
        <p:nvPicPr>
          <p:cNvPr id="128006" name="Picture 6" descr="tau dien ngam"/>
          <p:cNvPicPr>
            <a:picLocks noGrp="1" noChangeAspect="1" noChangeArrowheads="1"/>
          </p:cNvPicPr>
          <p:nvPr>
            <p:ph type="title"/>
          </p:nvPr>
        </p:nvPicPr>
        <p:blipFill>
          <a:blip r:embed="rId3">
            <a:extLst>
              <a:ext uri="{28A0092B-C50C-407E-A947-70E740481C1C}">
                <a14:useLocalDpi xmlns:a14="http://schemas.microsoft.com/office/drawing/2010/main" val="0"/>
              </a:ext>
            </a:extLst>
          </a:blip>
          <a:srcRect/>
          <a:stretch>
            <a:fillRect/>
          </a:stretch>
        </p:blipFill>
        <p:spPr>
          <a:xfrm>
            <a:off x="5029200" y="1295400"/>
            <a:ext cx="3733800" cy="2362200"/>
          </a:xfrm>
          <a:noFill/>
          <a:ln w="28575">
            <a:solidFill>
              <a:srgbClr val="000000"/>
            </a:solidFill>
            <a:miter lim="800000"/>
            <a:headEnd/>
            <a:tailEnd/>
          </a:ln>
        </p:spPr>
      </p:pic>
      <p:sp>
        <p:nvSpPr>
          <p:cNvPr id="128007" name="Line 7"/>
          <p:cNvSpPr>
            <a:spLocks noChangeShapeType="1"/>
          </p:cNvSpPr>
          <p:nvPr/>
        </p:nvSpPr>
        <p:spPr bwMode="auto">
          <a:xfrm>
            <a:off x="4572000" y="2209800"/>
            <a:ext cx="457200" cy="0"/>
          </a:xfrm>
          <a:prstGeom prst="line">
            <a:avLst/>
          </a:prstGeom>
          <a:noFill/>
          <a:ln w="762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sp>
        <p:nvSpPr>
          <p:cNvPr id="128008" name="Text Box 8"/>
          <p:cNvSpPr txBox="1">
            <a:spLocks noChangeArrowheads="1"/>
          </p:cNvSpPr>
          <p:nvPr/>
        </p:nvSpPr>
        <p:spPr bwMode="auto">
          <a:xfrm>
            <a:off x="3429000" y="1524000"/>
            <a:ext cx="2438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dirty="0">
                <a:solidFill>
                  <a:srgbClr val="FF3300"/>
                </a:solidFill>
                <a:latin typeface="VNI-Times" pitchFamily="2" charset="0"/>
              </a:rPr>
              <a:t>ĐƯỜNG SẮT</a:t>
            </a:r>
          </a:p>
        </p:txBody>
      </p:sp>
      <p:pic>
        <p:nvPicPr>
          <p:cNvPr id="128010" name="Picture 10" descr="Wave_Alpha_1B"/>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581400"/>
            <a:ext cx="4038600" cy="2343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8012" name="Text Box 12"/>
          <p:cNvSpPr txBox="1">
            <a:spLocks noChangeArrowheads="1"/>
          </p:cNvSpPr>
          <p:nvPr/>
        </p:nvSpPr>
        <p:spPr bwMode="auto">
          <a:xfrm>
            <a:off x="1600200" y="5638800"/>
            <a:ext cx="15240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a:solidFill>
                  <a:srgbClr val="FF3300"/>
                </a:solidFill>
              </a:rPr>
              <a:t>Xe máy</a:t>
            </a:r>
          </a:p>
        </p:txBody>
      </p:sp>
      <p:sp>
        <p:nvSpPr>
          <p:cNvPr id="128014" name="Line 14"/>
          <p:cNvSpPr>
            <a:spLocks noChangeShapeType="1"/>
          </p:cNvSpPr>
          <p:nvPr/>
        </p:nvSpPr>
        <p:spPr bwMode="auto">
          <a:xfrm>
            <a:off x="4495800" y="5181600"/>
            <a:ext cx="533400" cy="0"/>
          </a:xfrm>
          <a:prstGeom prst="line">
            <a:avLst/>
          </a:prstGeom>
          <a:noFill/>
          <a:ln w="76200" cap="sq">
            <a:solidFill>
              <a:srgbClr val="FF0000"/>
            </a:solidFill>
            <a:round/>
            <a:headEnd type="none" w="sm" len="sm"/>
            <a:tailEnd type="triangle" w="sm" len="sm"/>
          </a:ln>
          <a:extLst>
            <a:ext uri="{909E8E84-426E-40DD-AFC4-6F175D3DCCD1}">
              <a14:hiddenFill xmlns:a14="http://schemas.microsoft.com/office/drawing/2010/main">
                <a:noFill/>
              </a14:hiddenFill>
            </a:ext>
          </a:extLst>
        </p:spPr>
        <p:txBody>
          <a:bodyPr/>
          <a:lstStyle/>
          <a:p>
            <a:endParaRPr lang="en-US"/>
          </a:p>
        </p:txBody>
      </p:sp>
      <p:pic>
        <p:nvPicPr>
          <p:cNvPr id="25613" name="Picture 13" descr="http://t0.gstatic.com/images?q=tbn:ANd9GcT1DfrOb2t3-oV0Q-Dqxfcf53A5mG8ef6W3Xd5nAcHz3pu4aMs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0" y="3733800"/>
            <a:ext cx="3810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Text Box 13"/>
          <p:cNvSpPr txBox="1">
            <a:spLocks noChangeArrowheads="1"/>
          </p:cNvSpPr>
          <p:nvPr/>
        </p:nvSpPr>
        <p:spPr bwMode="auto">
          <a:xfrm>
            <a:off x="7696200" y="56388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spcBef>
                <a:spcPct val="50000"/>
              </a:spcBef>
            </a:pPr>
            <a:r>
              <a:rPr lang="en-US" sz="2400" b="1">
                <a:solidFill>
                  <a:srgbClr val="FF3300"/>
                </a:solidFill>
              </a:rPr>
              <a:t>Xe ga</a:t>
            </a:r>
          </a:p>
        </p:txBody>
      </p:sp>
      <p:sp>
        <p:nvSpPr>
          <p:cNvPr id="12" name="AutoShape 4"/>
          <p:cNvSpPr>
            <a:spLocks noChangeArrowheads="1"/>
          </p:cNvSpPr>
          <p:nvPr/>
        </p:nvSpPr>
        <p:spPr bwMode="auto">
          <a:xfrm>
            <a:off x="1468664" y="306388"/>
            <a:ext cx="5943600" cy="838200"/>
          </a:xfrm>
          <a:prstGeom prst="flowChartAlternateProcess">
            <a:avLst/>
          </a:prstGeom>
          <a:gradFill rotWithShape="1">
            <a:gsLst>
              <a:gs pos="0">
                <a:srgbClr val="FFFFCC"/>
              </a:gs>
              <a:gs pos="100000">
                <a:srgbClr val="99CC00"/>
              </a:gs>
            </a:gsLst>
            <a:lin ang="5400000" scaled="1"/>
          </a:gradFill>
          <a:ln w="76200" cmpd="tri" algn="ctr">
            <a:solidFill>
              <a:srgbClr val="333399"/>
            </a:solidFill>
            <a:miter lim="800000"/>
            <a:headEnd/>
            <a:tailEnd/>
          </a:ln>
        </p:spPr>
        <p:txBody>
          <a:bodyPr wrap="none" anchor="ctr"/>
          <a:lstStyle/>
          <a:p>
            <a:pPr algn="ctr" eaLnBrk="0" hangingPunct="0"/>
            <a:r>
              <a:rPr lang="en-US" sz="2800" b="1">
                <a:solidFill>
                  <a:srgbClr val="FF3300"/>
                </a:solidFill>
              </a:rPr>
              <a:t>Quyền được tự do nghiên cứu khoa học</a:t>
            </a:r>
          </a:p>
        </p:txBody>
      </p:sp>
      <p:sp>
        <p:nvSpPr>
          <p:cNvPr id="14" name="Date Placeholder 13"/>
          <p:cNvSpPr>
            <a:spLocks noGrp="1"/>
          </p:cNvSpPr>
          <p:nvPr>
            <p:ph type="dt" sz="half" idx="10"/>
          </p:nvPr>
        </p:nvSpPr>
        <p:spPr/>
        <p:txBody>
          <a:bodyPr/>
          <a:lstStyle/>
          <a:p>
            <a:fld id="{B02F5E3E-946A-44E5-B82E-69EFD1C38934}" type="datetime1">
              <a:rPr lang="en-US" smtClean="0"/>
              <a:t>28/11/2023</a:t>
            </a:fld>
            <a:endParaRPr lang="en-US"/>
          </a:p>
        </p:txBody>
      </p:sp>
      <p:sp>
        <p:nvSpPr>
          <p:cNvPr id="15" name="Slide Number Placeholder 14"/>
          <p:cNvSpPr>
            <a:spLocks noGrp="1"/>
          </p:cNvSpPr>
          <p:nvPr>
            <p:ph type="sldNum" sz="quarter" idx="12"/>
          </p:nvPr>
        </p:nvSpPr>
        <p:spPr/>
        <p:txBody>
          <a:bodyPr/>
          <a:lstStyle/>
          <a:p>
            <a:fld id="{815AFE77-F998-48EA-9BBC-7D7EF352497F}" type="slidenum">
              <a:rPr lang="en-US" smtClean="0"/>
              <a:pPr/>
              <a:t>34</a:t>
            </a:fld>
            <a:endParaRPr lang="en-US"/>
          </a:p>
        </p:txBody>
      </p:sp>
    </p:spTree>
    <p:extLst>
      <p:ext uri="{BB962C8B-B14F-4D97-AF65-F5344CB8AC3E}">
        <p14:creationId xmlns:p14="http://schemas.microsoft.com/office/powerpoint/2010/main" val="8264735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AutoShape 4"/>
          <p:cNvSpPr>
            <a:spLocks noChangeArrowheads="1"/>
          </p:cNvSpPr>
          <p:nvPr/>
        </p:nvSpPr>
        <p:spPr bwMode="auto">
          <a:xfrm>
            <a:off x="914400" y="304800"/>
            <a:ext cx="6781800" cy="838200"/>
          </a:xfrm>
          <a:prstGeom prst="flowChartAlternateProcess">
            <a:avLst/>
          </a:prstGeom>
          <a:gradFill rotWithShape="1">
            <a:gsLst>
              <a:gs pos="0">
                <a:srgbClr val="FFFFCC"/>
              </a:gs>
              <a:gs pos="100000">
                <a:srgbClr val="99CC00"/>
              </a:gs>
            </a:gsLst>
            <a:lin ang="5400000" scaled="1"/>
          </a:gradFill>
          <a:ln w="76200" cmpd="tri" algn="ctr">
            <a:solidFill>
              <a:srgbClr val="333399"/>
            </a:solidFill>
            <a:miter lim="800000"/>
            <a:headEnd/>
            <a:tailEnd/>
          </a:ln>
        </p:spPr>
        <p:txBody>
          <a:bodyPr wrap="none" anchor="ctr"/>
          <a:lstStyle/>
          <a:p>
            <a:pPr algn="ctr" eaLnBrk="0" hangingPunct="0"/>
            <a:r>
              <a:rPr lang="en-US" sz="2400" b="1">
                <a:solidFill>
                  <a:srgbClr val="FF3300"/>
                </a:solidFill>
              </a:rPr>
              <a:t>Quyền sáng tác văn học, nghệ thuật, </a:t>
            </a:r>
          </a:p>
          <a:p>
            <a:pPr algn="ctr" eaLnBrk="0" hangingPunct="0"/>
            <a:r>
              <a:rPr lang="en-US" sz="2400" b="1">
                <a:solidFill>
                  <a:srgbClr val="FF3300"/>
                </a:solidFill>
              </a:rPr>
              <a:t>khám phá khoa học</a:t>
            </a:r>
          </a:p>
        </p:txBody>
      </p:sp>
      <p:pic>
        <p:nvPicPr>
          <p:cNvPr id="131077" name="Picture 5" descr="6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1371600"/>
            <a:ext cx="41910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8" name="Picture 6" descr="LangSungdoha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447800"/>
            <a:ext cx="41148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79" name="Picture 7" descr="phuonghoa[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3886200"/>
            <a:ext cx="4191000" cy="220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1080" name="Picture 8" descr="congty[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53000" y="3962400"/>
            <a:ext cx="3962400" cy="2057400"/>
          </a:xfrm>
          <a:prstGeom prst="rect">
            <a:avLst/>
          </a:prstGeom>
          <a:noFill/>
          <a:ln w="5715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7" name="Date Placeholder 6"/>
          <p:cNvSpPr>
            <a:spLocks noGrp="1"/>
          </p:cNvSpPr>
          <p:nvPr>
            <p:ph type="dt" sz="half" idx="10"/>
          </p:nvPr>
        </p:nvSpPr>
        <p:spPr/>
        <p:txBody>
          <a:bodyPr/>
          <a:lstStyle/>
          <a:p>
            <a:fld id="{4EDD21BB-1149-4010-80CC-C5F2FC127C7D}" type="datetime1">
              <a:rPr lang="en-US" smtClean="0"/>
              <a:t>28/11/2023</a:t>
            </a:fld>
            <a:endParaRPr lang="en-US"/>
          </a:p>
        </p:txBody>
      </p:sp>
      <p:sp>
        <p:nvSpPr>
          <p:cNvPr id="8" name="Slide Number Placeholder 7"/>
          <p:cNvSpPr>
            <a:spLocks noGrp="1"/>
          </p:cNvSpPr>
          <p:nvPr>
            <p:ph type="sldNum" sz="quarter" idx="12"/>
          </p:nvPr>
        </p:nvSpPr>
        <p:spPr/>
        <p:txBody>
          <a:bodyPr/>
          <a:lstStyle/>
          <a:p>
            <a:fld id="{815AFE77-F998-48EA-9BBC-7D7EF352497F}" type="slidenum">
              <a:rPr lang="en-US" smtClean="0"/>
              <a:pPr/>
              <a:t>35</a:t>
            </a:fld>
            <a:endParaRPr lang="en-US"/>
          </a:p>
        </p:txBody>
      </p:sp>
    </p:spTree>
    <p:extLst>
      <p:ext uri="{BB962C8B-B14F-4D97-AF65-F5344CB8AC3E}">
        <p14:creationId xmlns:p14="http://schemas.microsoft.com/office/powerpoint/2010/main" val="328441008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34636" y="1277257"/>
            <a:ext cx="2182091" cy="5188528"/>
          </a:xfrm>
          <a:prstGeom prst="roundRect">
            <a:avLst>
              <a:gd name="adj" fmla="val 16002"/>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3200"/>
              <a:t>Quyền sáng tạo của công dân được quy định trong pháp luật gồm </a:t>
            </a:r>
            <a:endParaRPr lang="en-US" sz="3200" dirty="0"/>
          </a:p>
        </p:txBody>
      </p:sp>
      <p:sp>
        <p:nvSpPr>
          <p:cNvPr id="8" name="Rectangle 7"/>
          <p:cNvSpPr/>
          <p:nvPr/>
        </p:nvSpPr>
        <p:spPr>
          <a:xfrm>
            <a:off x="2878282" y="914400"/>
            <a:ext cx="6265718" cy="9144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a:solidFill>
                  <a:schemeClr val="tx1">
                    <a:lumMod val="95000"/>
                    <a:lumOff val="5000"/>
                  </a:schemeClr>
                </a:solidFill>
                <a:latin typeface="Arial" pitchFamily="34" charset="0"/>
                <a:cs typeface="Arial" pitchFamily="34" charset="0"/>
              </a:rPr>
              <a:t>QUYỀN TÁC GIẢ</a:t>
            </a:r>
            <a:endParaRPr lang="en-US" sz="2400" dirty="0">
              <a:solidFill>
                <a:schemeClr val="tx1">
                  <a:lumMod val="95000"/>
                  <a:lumOff val="5000"/>
                </a:schemeClr>
              </a:solidFill>
              <a:latin typeface="Arial" pitchFamily="34" charset="0"/>
              <a:cs typeface="Arial" pitchFamily="34" charset="0"/>
            </a:endParaRPr>
          </a:p>
        </p:txBody>
      </p:sp>
      <p:sp>
        <p:nvSpPr>
          <p:cNvPr id="9" name="Rounded Rectangle 8"/>
          <p:cNvSpPr/>
          <p:nvPr/>
        </p:nvSpPr>
        <p:spPr>
          <a:xfrm>
            <a:off x="2819400" y="2514600"/>
            <a:ext cx="6265718" cy="9144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a:solidFill>
                  <a:schemeClr val="tx1">
                    <a:lumMod val="95000"/>
                    <a:lumOff val="5000"/>
                  </a:schemeClr>
                </a:solidFill>
                <a:latin typeface="Arial" pitchFamily="34" charset="0"/>
                <a:cs typeface="Arial" pitchFamily="34" charset="0"/>
              </a:rPr>
              <a:t>QUYỀN SỞ HỮU CÔNG NGHIỆP</a:t>
            </a:r>
            <a:endParaRPr lang="en-US" sz="2400" dirty="0">
              <a:solidFill>
                <a:schemeClr val="tx1">
                  <a:lumMod val="95000"/>
                  <a:lumOff val="5000"/>
                </a:schemeClr>
              </a:solidFill>
              <a:latin typeface="Arial" pitchFamily="34" charset="0"/>
              <a:cs typeface="Arial" pitchFamily="34" charset="0"/>
            </a:endParaRPr>
          </a:p>
        </p:txBody>
      </p:sp>
      <p:sp>
        <p:nvSpPr>
          <p:cNvPr id="10" name="Rounded Rectangle 9"/>
          <p:cNvSpPr/>
          <p:nvPr/>
        </p:nvSpPr>
        <p:spPr>
          <a:xfrm>
            <a:off x="2878282" y="4267200"/>
            <a:ext cx="6265718" cy="1066800"/>
          </a:xfrm>
          <a:prstGeom prst="round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sz="2400">
                <a:solidFill>
                  <a:schemeClr val="tx1">
                    <a:lumMod val="95000"/>
                    <a:lumOff val="5000"/>
                  </a:schemeClr>
                </a:solidFill>
                <a:latin typeface="Arial" pitchFamily="34" charset="0"/>
                <a:cs typeface="Arial" pitchFamily="34" charset="0"/>
              </a:rPr>
              <a:t>QUYỀN HOẠT ĐỘNG KHOA HỌC, CÔNG NGHỆ</a:t>
            </a:r>
            <a:endParaRPr lang="en-US" sz="2400" dirty="0">
              <a:solidFill>
                <a:schemeClr val="tx1">
                  <a:lumMod val="95000"/>
                  <a:lumOff val="5000"/>
                </a:schemeClr>
              </a:solidFill>
              <a:latin typeface="Arial" pitchFamily="34" charset="0"/>
              <a:cs typeface="Arial" pitchFamily="34" charset="0"/>
            </a:endParaRPr>
          </a:p>
        </p:txBody>
      </p:sp>
      <p:cxnSp>
        <p:nvCxnSpPr>
          <p:cNvPr id="15" name="Straight Arrow Connector 14"/>
          <p:cNvCxnSpPr>
            <a:endCxn id="8" idx="1"/>
          </p:cNvCxnSpPr>
          <p:nvPr/>
        </p:nvCxnSpPr>
        <p:spPr>
          <a:xfrm flipV="1">
            <a:off x="2216727" y="1371600"/>
            <a:ext cx="661555" cy="1524000"/>
          </a:xfrm>
          <a:prstGeom prst="straightConnector1">
            <a:avLst/>
          </a:prstGeom>
          <a:ln>
            <a:solidFill>
              <a:schemeClr val="accent5">
                <a:lumMod val="20000"/>
                <a:lumOff val="8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V="1">
            <a:off x="2163041" y="2686050"/>
            <a:ext cx="715241" cy="7239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9" name="Straight Arrow Connector 18"/>
          <p:cNvCxnSpPr/>
          <p:nvPr/>
        </p:nvCxnSpPr>
        <p:spPr>
          <a:xfrm>
            <a:off x="2216727" y="3429000"/>
            <a:ext cx="608734" cy="10668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23" name="Straight Arrow Connector 22"/>
          <p:cNvCxnSpPr/>
          <p:nvPr/>
        </p:nvCxnSpPr>
        <p:spPr>
          <a:xfrm flipV="1">
            <a:off x="2157845" y="1295400"/>
            <a:ext cx="661555" cy="2133600"/>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11" name="Date Placeholder 10"/>
          <p:cNvSpPr>
            <a:spLocks noGrp="1"/>
          </p:cNvSpPr>
          <p:nvPr>
            <p:ph type="dt" sz="half" idx="10"/>
          </p:nvPr>
        </p:nvSpPr>
        <p:spPr/>
        <p:txBody>
          <a:bodyPr/>
          <a:lstStyle/>
          <a:p>
            <a:fld id="{5AF37D48-3A30-434D-AA1A-607A17A90560}" type="datetime1">
              <a:rPr lang="en-US" smtClean="0"/>
              <a:t>28/11/2023</a:t>
            </a:fld>
            <a:endParaRPr lang="en-US"/>
          </a:p>
        </p:txBody>
      </p:sp>
      <p:sp>
        <p:nvSpPr>
          <p:cNvPr id="12" name="Slide Number Placeholder 11"/>
          <p:cNvSpPr>
            <a:spLocks noGrp="1"/>
          </p:cNvSpPr>
          <p:nvPr>
            <p:ph type="sldNum" sz="quarter" idx="12"/>
          </p:nvPr>
        </p:nvSpPr>
        <p:spPr/>
        <p:txBody>
          <a:bodyPr/>
          <a:lstStyle/>
          <a:p>
            <a:fld id="{815AFE77-F998-48EA-9BBC-7D7EF352497F}" type="slidenum">
              <a:rPr lang="en-US" smtClean="0"/>
              <a:pPr/>
              <a:t>36</a:t>
            </a:fld>
            <a:endParaRPr lang="en-US"/>
          </a:p>
        </p:txBody>
      </p:sp>
    </p:spTree>
    <p:extLst>
      <p:ext uri="{BB962C8B-B14F-4D97-AF65-F5344CB8AC3E}">
        <p14:creationId xmlns:p14="http://schemas.microsoft.com/office/powerpoint/2010/main" val="2663259317"/>
      </p:ext>
    </p:extLst>
  </p:cSld>
  <p:clrMapOvr>
    <a:masterClrMapping/>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399" y="228600"/>
            <a:ext cx="4590361" cy="3048000"/>
          </a:xfrm>
          <a:prstGeom prst="rect">
            <a:avLst/>
          </a:prstGeom>
        </p:spPr>
      </p:pic>
      <p:sp>
        <p:nvSpPr>
          <p:cNvPr id="4" name="Rectangle 3"/>
          <p:cNvSpPr/>
          <p:nvPr/>
        </p:nvSpPr>
        <p:spPr>
          <a:xfrm>
            <a:off x="152400" y="2655669"/>
            <a:ext cx="4527458"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a:t>Ngôi nhà thông minh và tiết kiệm điện</a:t>
            </a:r>
            <a:endParaRPr lang="en-US"/>
          </a:p>
          <a:p>
            <a:pPr algn="ctr"/>
            <a:r>
              <a:rPr lang="en-US"/>
              <a:t>(</a:t>
            </a:r>
            <a:r>
              <a:rPr lang="vi-VN"/>
              <a:t> lớp 7</a:t>
            </a:r>
            <a:r>
              <a:rPr lang="en-US"/>
              <a:t> </a:t>
            </a:r>
            <a:r>
              <a:rPr lang="vi-VN"/>
              <a:t> Hà Nội)</a:t>
            </a:r>
            <a:endParaRPr lang="en-US"/>
          </a:p>
        </p:txBody>
      </p:sp>
      <p:sp>
        <p:nvSpPr>
          <p:cNvPr id="6" name="AutoShape 2" descr="Sinh viên chế tạo máy bay phun thuốc trừ sâu"/>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41" y="3613888"/>
            <a:ext cx="4762500" cy="3171825"/>
          </a:xfrm>
          <a:prstGeom prst="rect">
            <a:avLst/>
          </a:prstGeom>
        </p:spPr>
      </p:pic>
      <p:sp>
        <p:nvSpPr>
          <p:cNvPr id="9" name="Rectangle 8"/>
          <p:cNvSpPr/>
          <p:nvPr/>
        </p:nvSpPr>
        <p:spPr>
          <a:xfrm>
            <a:off x="75201" y="6157970"/>
            <a:ext cx="4572000" cy="646331"/>
          </a:xfrm>
          <a:prstGeom prst="rect">
            <a:avLst/>
          </a:prstGeom>
        </p:spPr>
        <p:style>
          <a:lnRef idx="2">
            <a:schemeClr val="accent2"/>
          </a:lnRef>
          <a:fillRef idx="1">
            <a:schemeClr val="lt1"/>
          </a:fillRef>
          <a:effectRef idx="0">
            <a:schemeClr val="accent2"/>
          </a:effectRef>
          <a:fontRef idx="minor">
            <a:schemeClr val="dk1"/>
          </a:fontRef>
        </p:style>
        <p:txBody>
          <a:bodyPr>
            <a:spAutoFit/>
          </a:bodyPr>
          <a:lstStyle/>
          <a:p>
            <a:pPr algn="ctr"/>
            <a:r>
              <a:rPr lang="vi-VN"/>
              <a:t>Máy bay thăm dò đám cháy </a:t>
            </a:r>
            <a:endParaRPr lang="en-US"/>
          </a:p>
          <a:p>
            <a:pPr algn="ctr"/>
            <a:r>
              <a:rPr lang="en-US"/>
              <a:t> Học sinh lớp 9 miền núi Nam Đông – Huế</a:t>
            </a:r>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42759" y="311066"/>
            <a:ext cx="4397612" cy="2885933"/>
          </a:xfrm>
          <a:prstGeom prst="rect">
            <a:avLst/>
          </a:prstGeom>
        </p:spPr>
      </p:pic>
      <p:sp>
        <p:nvSpPr>
          <p:cNvPr id="11" name="Rectangle 10"/>
          <p:cNvSpPr/>
          <p:nvPr/>
        </p:nvSpPr>
        <p:spPr>
          <a:xfrm>
            <a:off x="4708887" y="2630269"/>
            <a:ext cx="4435113" cy="646331"/>
          </a:xfrm>
          <a:prstGeom prst="rec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i="1"/>
              <a:t>Nông dân Nguyễn Văn Bắc cải tiến máy cắt mè</a:t>
            </a:r>
            <a:r>
              <a:rPr lang="en-US" i="1"/>
              <a:t> – Long An</a:t>
            </a:r>
            <a:endParaRPr lang="en-US"/>
          </a:p>
        </p:txBody>
      </p:sp>
      <p:pic>
        <p:nvPicPr>
          <p:cNvPr id="12" name="Picture 1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79857" y="3331028"/>
            <a:ext cx="4460513" cy="3526971"/>
          </a:xfrm>
          <a:prstGeom prst="rect">
            <a:avLst/>
          </a:prstGeom>
        </p:spPr>
      </p:pic>
      <p:sp>
        <p:nvSpPr>
          <p:cNvPr id="13" name="Rectangle 12"/>
          <p:cNvSpPr/>
          <p:nvPr/>
        </p:nvSpPr>
        <p:spPr>
          <a:xfrm>
            <a:off x="4759466" y="6172200"/>
            <a:ext cx="4384534" cy="646331"/>
          </a:xfrm>
          <a:prstGeom prst="rect">
            <a:avLst/>
          </a:prstGeom>
        </p:spPr>
        <p:style>
          <a:lnRef idx="2">
            <a:schemeClr val="accent2"/>
          </a:lnRef>
          <a:fillRef idx="1">
            <a:schemeClr val="lt1"/>
          </a:fillRef>
          <a:effectRef idx="0">
            <a:schemeClr val="accent2"/>
          </a:effectRef>
          <a:fontRef idx="minor">
            <a:schemeClr val="dk1"/>
          </a:fontRef>
        </p:style>
        <p:txBody>
          <a:bodyPr wrap="none">
            <a:spAutoFit/>
          </a:bodyPr>
          <a:lstStyle/>
          <a:p>
            <a:pPr algn="ctr"/>
            <a:r>
              <a:rPr lang="vi-VN"/>
              <a:t>Kính thông minh trợ giúp người khiếm thị</a:t>
            </a:r>
            <a:endParaRPr lang="en-US"/>
          </a:p>
          <a:p>
            <a:pPr algn="ctr"/>
            <a:r>
              <a:rPr lang="en-US"/>
              <a:t>Học sinh – Đà Nẵng </a:t>
            </a:r>
          </a:p>
        </p:txBody>
      </p:sp>
      <p:sp>
        <p:nvSpPr>
          <p:cNvPr id="14" name="Date Placeholder 13"/>
          <p:cNvSpPr>
            <a:spLocks noGrp="1"/>
          </p:cNvSpPr>
          <p:nvPr>
            <p:ph type="dt" sz="half" idx="10"/>
          </p:nvPr>
        </p:nvSpPr>
        <p:spPr/>
        <p:txBody>
          <a:bodyPr/>
          <a:lstStyle/>
          <a:p>
            <a:fld id="{4290F2E7-4535-438C-A7D8-91C0331553F4}" type="datetime1">
              <a:rPr lang="en-US" smtClean="0"/>
              <a:t>28/11/2023</a:t>
            </a:fld>
            <a:endParaRPr lang="en-US"/>
          </a:p>
        </p:txBody>
      </p:sp>
      <p:sp>
        <p:nvSpPr>
          <p:cNvPr id="15" name="Slide Number Placeholder 14"/>
          <p:cNvSpPr>
            <a:spLocks noGrp="1"/>
          </p:cNvSpPr>
          <p:nvPr>
            <p:ph type="sldNum" sz="quarter" idx="12"/>
          </p:nvPr>
        </p:nvSpPr>
        <p:spPr/>
        <p:txBody>
          <a:bodyPr/>
          <a:lstStyle/>
          <a:p>
            <a:fld id="{815AFE77-F998-48EA-9BBC-7D7EF352497F}" type="slidenum">
              <a:rPr lang="en-US" smtClean="0"/>
              <a:pPr/>
              <a:t>37</a:t>
            </a:fld>
            <a:endParaRPr lang="en-US"/>
          </a:p>
        </p:txBody>
      </p:sp>
    </p:spTree>
    <p:extLst>
      <p:ext uri="{BB962C8B-B14F-4D97-AF65-F5344CB8AC3E}">
        <p14:creationId xmlns:p14="http://schemas.microsoft.com/office/powerpoint/2010/main" val="197448924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76200"/>
            <a:ext cx="9144000" cy="6781800"/>
          </a:xfrm>
          <a:prstGeom prst="rect">
            <a:avLst/>
          </a:prstGeom>
        </p:spPr>
      </p:pic>
      <p:sp>
        <p:nvSpPr>
          <p:cNvPr id="3" name="TextBox 2"/>
          <p:cNvSpPr txBox="1"/>
          <p:nvPr/>
        </p:nvSpPr>
        <p:spPr>
          <a:xfrm>
            <a:off x="342900" y="609600"/>
            <a:ext cx="8458200" cy="4832092"/>
          </a:xfrm>
          <a:prstGeom prst="rect">
            <a:avLst/>
          </a:prstGeom>
          <a:noFill/>
        </p:spPr>
        <p:txBody>
          <a:bodyPr wrap="square" rtlCol="0">
            <a:spAutoFit/>
          </a:bodyPr>
          <a:lstStyle/>
          <a:p>
            <a:r>
              <a:rPr lang="en-US" sz="2800" dirty="0"/>
              <a:t>b, </a:t>
            </a:r>
            <a:r>
              <a:rPr lang="en-US" sz="2800" b="1" dirty="0" err="1"/>
              <a:t>Quyền</a:t>
            </a:r>
            <a:r>
              <a:rPr lang="en-US" sz="2800" b="1" dirty="0"/>
              <a:t> </a:t>
            </a:r>
            <a:r>
              <a:rPr lang="en-US" sz="2800" b="1" dirty="0" err="1"/>
              <a:t>sáng</a:t>
            </a:r>
            <a:r>
              <a:rPr lang="en-US" sz="2800" b="1" dirty="0"/>
              <a:t> </a:t>
            </a:r>
            <a:r>
              <a:rPr lang="en-US" sz="2800" b="1" dirty="0" err="1"/>
              <a:t>tạo</a:t>
            </a:r>
            <a:r>
              <a:rPr lang="en-US" sz="2800" b="1" dirty="0"/>
              <a:t> </a:t>
            </a:r>
            <a:r>
              <a:rPr lang="en-US" sz="2800" b="1" dirty="0" err="1"/>
              <a:t>của</a:t>
            </a:r>
            <a:r>
              <a:rPr lang="en-US" sz="2800" b="1" dirty="0"/>
              <a:t> </a:t>
            </a:r>
            <a:r>
              <a:rPr lang="en-US" sz="2800" b="1" dirty="0" err="1"/>
              <a:t>công</a:t>
            </a:r>
            <a:r>
              <a:rPr lang="en-US" sz="2800" b="1" dirty="0"/>
              <a:t> </a:t>
            </a:r>
            <a:r>
              <a:rPr lang="en-US" sz="2800" b="1" dirty="0" err="1"/>
              <a:t>dân</a:t>
            </a:r>
            <a:endParaRPr lang="en-US" sz="2800" b="1" dirty="0"/>
          </a:p>
          <a:p>
            <a:endParaRPr lang="en-US" sz="2800" b="1" dirty="0"/>
          </a:p>
          <a:p>
            <a:r>
              <a:rPr lang="en-US" sz="2800" dirty="0"/>
              <a:t> * </a:t>
            </a:r>
            <a:r>
              <a:rPr lang="en-US" sz="2800" dirty="0" err="1"/>
              <a:t>Khái</a:t>
            </a:r>
            <a:r>
              <a:rPr lang="en-US" sz="2800" dirty="0"/>
              <a:t> </a:t>
            </a:r>
            <a:r>
              <a:rPr lang="en-US" sz="2800" dirty="0" err="1"/>
              <a:t>niệm</a:t>
            </a:r>
            <a:r>
              <a:rPr lang="en-US" sz="2800" dirty="0"/>
              <a:t>:</a:t>
            </a:r>
          </a:p>
          <a:p>
            <a:r>
              <a:rPr lang="en-US" sz="2800" dirty="0"/>
              <a:t> * </a:t>
            </a:r>
            <a:r>
              <a:rPr lang="en-US" sz="2800" dirty="0" err="1"/>
              <a:t>Nội</a:t>
            </a:r>
            <a:r>
              <a:rPr lang="en-US" sz="2800" dirty="0"/>
              <a:t> dung:</a:t>
            </a:r>
          </a:p>
          <a:p>
            <a:r>
              <a:rPr lang="en-US" sz="2800" dirty="0"/>
              <a:t> * </a:t>
            </a:r>
            <a:r>
              <a:rPr lang="en-US" sz="2800" dirty="0" err="1"/>
              <a:t>Vai</a:t>
            </a:r>
            <a:r>
              <a:rPr lang="en-US" sz="2800" dirty="0"/>
              <a:t> </a:t>
            </a:r>
            <a:r>
              <a:rPr lang="en-US" sz="2800" dirty="0" err="1"/>
              <a:t>trò</a:t>
            </a:r>
            <a:r>
              <a:rPr lang="en-US" sz="2800" dirty="0"/>
              <a:t> </a:t>
            </a:r>
            <a:r>
              <a:rPr lang="en-US" sz="2800" dirty="0" err="1"/>
              <a:t>của</a:t>
            </a:r>
            <a:r>
              <a:rPr lang="en-US" sz="2800" dirty="0"/>
              <a:t> </a:t>
            </a:r>
            <a:r>
              <a:rPr lang="en-US" sz="2800" dirty="0" err="1"/>
              <a:t>pháp</a:t>
            </a:r>
            <a:r>
              <a:rPr lang="en-US" sz="2800" dirty="0"/>
              <a:t> </a:t>
            </a:r>
            <a:r>
              <a:rPr lang="en-US" sz="2800" dirty="0" err="1"/>
              <a:t>luật</a:t>
            </a:r>
            <a:r>
              <a:rPr lang="en-US" sz="2800" dirty="0"/>
              <a:t>: </a:t>
            </a:r>
          </a:p>
          <a:p>
            <a:endParaRPr lang="en-US" sz="2800" dirty="0"/>
          </a:p>
          <a:p>
            <a:endParaRPr lang="en-US" sz="2800" dirty="0"/>
          </a:p>
          <a:p>
            <a:endParaRPr lang="en-US" sz="2800" dirty="0"/>
          </a:p>
          <a:p>
            <a:endParaRPr lang="en-US" sz="2800" dirty="0"/>
          </a:p>
          <a:p>
            <a:endParaRPr lang="en-US" sz="2800" dirty="0"/>
          </a:p>
          <a:p>
            <a:r>
              <a:rPr lang="en-US" sz="2800" dirty="0"/>
              <a:t> </a:t>
            </a:r>
          </a:p>
        </p:txBody>
      </p:sp>
      <p:sp>
        <p:nvSpPr>
          <p:cNvPr id="4" name="Date Placeholder 3"/>
          <p:cNvSpPr>
            <a:spLocks noGrp="1"/>
          </p:cNvSpPr>
          <p:nvPr>
            <p:ph type="dt" sz="half" idx="10"/>
          </p:nvPr>
        </p:nvSpPr>
        <p:spPr/>
        <p:txBody>
          <a:bodyPr/>
          <a:lstStyle/>
          <a:p>
            <a:fld id="{518D3695-A8A7-4221-AD4E-776E2C10D8D6}" type="datetime1">
              <a:rPr lang="en-US" smtClean="0"/>
              <a:t>28/11/2023</a:t>
            </a:fld>
            <a:endParaRPr lang="en-US"/>
          </a:p>
        </p:txBody>
      </p:sp>
      <p:sp>
        <p:nvSpPr>
          <p:cNvPr id="5" name="Slide Number Placeholder 4"/>
          <p:cNvSpPr>
            <a:spLocks noGrp="1"/>
          </p:cNvSpPr>
          <p:nvPr>
            <p:ph type="sldNum" sz="quarter" idx="12"/>
          </p:nvPr>
        </p:nvSpPr>
        <p:spPr/>
        <p:txBody>
          <a:bodyPr/>
          <a:lstStyle/>
          <a:p>
            <a:fld id="{815AFE77-F998-48EA-9BBC-7D7EF352497F}" type="slidenum">
              <a:rPr lang="en-US" smtClean="0"/>
              <a:pPr/>
              <a:t>38</a:t>
            </a:fld>
            <a:endParaRPr lang="en-US"/>
          </a:p>
        </p:txBody>
      </p:sp>
    </p:spTree>
    <p:extLst>
      <p:ext uri="{BB962C8B-B14F-4D97-AF65-F5344CB8AC3E}">
        <p14:creationId xmlns:p14="http://schemas.microsoft.com/office/powerpoint/2010/main" val="131137393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6" name="AutoShape 4"/>
          <p:cNvSpPr>
            <a:spLocks noChangeArrowheads="1"/>
          </p:cNvSpPr>
          <p:nvPr/>
        </p:nvSpPr>
        <p:spPr bwMode="auto">
          <a:xfrm>
            <a:off x="609600" y="381000"/>
            <a:ext cx="4572000" cy="609600"/>
          </a:xfrm>
          <a:prstGeom prst="flowChartAlternateProcess">
            <a:avLst/>
          </a:prstGeom>
          <a:gradFill rotWithShape="1">
            <a:gsLst>
              <a:gs pos="0">
                <a:schemeClr val="accent1"/>
              </a:gs>
              <a:gs pos="100000">
                <a:srgbClr val="FFFF99"/>
              </a:gs>
            </a:gsLst>
            <a:lin ang="5400000" scaled="1"/>
          </a:gradFill>
          <a:ln w="76200" cmpd="tri" algn="ctr">
            <a:solidFill>
              <a:srgbClr val="6600CC"/>
            </a:solidFill>
            <a:miter lim="800000"/>
            <a:headEnd/>
            <a:tailEnd/>
          </a:ln>
        </p:spPr>
        <p:txBody>
          <a:bodyPr wrap="none" anchor="ctr"/>
          <a:lstStyle/>
          <a:p>
            <a:pPr algn="ctr" eaLnBrk="0" hangingPunct="0"/>
            <a:r>
              <a:rPr lang="pt-BR" b="1"/>
              <a:t>VAI TRÒ CỦA PHÁP LUẬT</a:t>
            </a:r>
            <a:endParaRPr lang="en-US" b="1"/>
          </a:p>
        </p:txBody>
      </p:sp>
      <p:sp>
        <p:nvSpPr>
          <p:cNvPr id="141317" name="AutoShape 5"/>
          <p:cNvSpPr>
            <a:spLocks noChangeArrowheads="1"/>
          </p:cNvSpPr>
          <p:nvPr/>
        </p:nvSpPr>
        <p:spPr bwMode="auto">
          <a:xfrm>
            <a:off x="152400" y="1981200"/>
            <a:ext cx="3048000" cy="3276600"/>
          </a:xfrm>
          <a:prstGeom prst="flowChartAlternateProcess">
            <a:avLst/>
          </a:prstGeom>
          <a:solidFill>
            <a:srgbClr val="F8F8F8"/>
          </a:solidFill>
          <a:ln w="76200" cmpd="tri" algn="ctr">
            <a:solidFill>
              <a:srgbClr val="3399FF"/>
            </a:solidFill>
            <a:miter lim="800000"/>
            <a:headEnd/>
            <a:tailEnd/>
          </a:ln>
        </p:spPr>
        <p:txBody>
          <a:bodyPr wrap="none" anchor="ctr"/>
          <a:lstStyle/>
          <a:p>
            <a:pPr algn="ctr" eaLnBrk="0" hangingPunct="0"/>
            <a:r>
              <a:rPr lang="pt-BR" sz="2400"/>
              <a:t>Khuyến khích tự do </a:t>
            </a:r>
          </a:p>
          <a:p>
            <a:pPr algn="ctr" eaLnBrk="0" hangingPunct="0"/>
            <a:r>
              <a:rPr lang="pt-BR" sz="2400"/>
              <a:t>sáng tạo</a:t>
            </a:r>
            <a:r>
              <a:rPr lang="en-US" sz="2400"/>
              <a:t>, ứng dụng </a:t>
            </a:r>
          </a:p>
          <a:p>
            <a:pPr algn="ctr" eaLnBrk="0" hangingPunct="0"/>
            <a:r>
              <a:rPr lang="en-US" sz="2400"/>
              <a:t>tiến bộ khoa học</a:t>
            </a:r>
          </a:p>
          <a:p>
            <a:pPr algn="ctr" eaLnBrk="0" hangingPunct="0"/>
            <a:r>
              <a:rPr lang="en-US" sz="2400"/>
              <a:t> kĩ thuật và công nghệ</a:t>
            </a:r>
          </a:p>
          <a:p>
            <a:pPr algn="ctr" eaLnBrk="0" hangingPunct="0"/>
            <a:r>
              <a:rPr lang="en-US" sz="2400"/>
              <a:t>Phổ biến các tác phẩm</a:t>
            </a:r>
          </a:p>
          <a:p>
            <a:pPr algn="ctr" eaLnBrk="0" hangingPunct="0"/>
            <a:r>
              <a:rPr lang="en-US" sz="2400"/>
              <a:t>Và công trình khoa học</a:t>
            </a:r>
          </a:p>
          <a:p>
            <a:pPr algn="ctr" eaLnBrk="0" hangingPunct="0"/>
            <a:endParaRPr lang="en-US" sz="2400"/>
          </a:p>
        </p:txBody>
      </p:sp>
      <p:sp>
        <p:nvSpPr>
          <p:cNvPr id="141318" name="AutoShape 6"/>
          <p:cNvSpPr>
            <a:spLocks noChangeArrowheads="1"/>
          </p:cNvSpPr>
          <p:nvPr/>
        </p:nvSpPr>
        <p:spPr bwMode="auto">
          <a:xfrm>
            <a:off x="3505200" y="1981200"/>
            <a:ext cx="1905000" cy="3276600"/>
          </a:xfrm>
          <a:prstGeom prst="flowChartAlternateProcess">
            <a:avLst/>
          </a:prstGeom>
          <a:solidFill>
            <a:srgbClr val="F8F8F8"/>
          </a:solidFill>
          <a:ln w="76200" cmpd="tri" algn="ctr">
            <a:solidFill>
              <a:srgbClr val="3399FF"/>
            </a:solidFill>
            <a:miter lim="800000"/>
            <a:headEnd/>
            <a:tailEnd/>
          </a:ln>
        </p:spPr>
        <p:txBody>
          <a:bodyPr wrap="none" anchor="ctr"/>
          <a:lstStyle/>
          <a:p>
            <a:pPr algn="ctr" eaLnBrk="0" hangingPunct="0"/>
            <a:r>
              <a:rPr lang="pt-BR" sz="2400"/>
              <a:t>Bảo vệ quyền </a:t>
            </a:r>
          </a:p>
          <a:p>
            <a:pPr algn="ctr" eaLnBrk="0" hangingPunct="0"/>
            <a:r>
              <a:rPr lang="pt-BR" sz="2400"/>
              <a:t>sáng tạo </a:t>
            </a:r>
          </a:p>
          <a:p>
            <a:pPr algn="ctr" eaLnBrk="0" hangingPunct="0"/>
            <a:r>
              <a:rPr lang="pt-BR" sz="2400"/>
              <a:t>của công dân</a:t>
            </a:r>
          </a:p>
          <a:p>
            <a:pPr algn="ctr" eaLnBrk="0" hangingPunct="0"/>
            <a:r>
              <a:rPr lang="pt-BR" sz="2400"/>
              <a:t>Thông qua các</a:t>
            </a:r>
          </a:p>
          <a:p>
            <a:pPr algn="ctr" eaLnBrk="0" hangingPunct="0"/>
            <a:r>
              <a:rPr lang="pt-BR" sz="2400"/>
              <a:t> quy định </a:t>
            </a:r>
          </a:p>
          <a:p>
            <a:pPr algn="ctr" eaLnBrk="0" hangingPunct="0"/>
            <a:r>
              <a:rPr lang="pt-BR" sz="2400"/>
              <a:t>của pháp luật </a:t>
            </a:r>
            <a:r>
              <a:rPr lang="en-US" sz="2400"/>
              <a:t> </a:t>
            </a:r>
          </a:p>
        </p:txBody>
      </p:sp>
      <p:sp>
        <p:nvSpPr>
          <p:cNvPr id="141323" name="Line 11"/>
          <p:cNvSpPr>
            <a:spLocks noChangeShapeType="1"/>
          </p:cNvSpPr>
          <p:nvPr/>
        </p:nvSpPr>
        <p:spPr bwMode="auto">
          <a:xfrm flipH="1">
            <a:off x="1828800" y="1066800"/>
            <a:ext cx="1066800" cy="7620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41324" name="Line 12"/>
          <p:cNvSpPr>
            <a:spLocks noChangeShapeType="1"/>
          </p:cNvSpPr>
          <p:nvPr/>
        </p:nvSpPr>
        <p:spPr bwMode="auto">
          <a:xfrm>
            <a:off x="2895600" y="1066800"/>
            <a:ext cx="1066800" cy="762000"/>
          </a:xfrm>
          <a:prstGeom prst="line">
            <a:avLst/>
          </a:prstGeom>
          <a:noFill/>
          <a:ln w="57150">
            <a:solidFill>
              <a:schemeClr val="hlink"/>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7" name="Date Placeholder 6"/>
          <p:cNvSpPr>
            <a:spLocks noGrp="1"/>
          </p:cNvSpPr>
          <p:nvPr>
            <p:ph type="dt" sz="half" idx="10"/>
          </p:nvPr>
        </p:nvSpPr>
        <p:spPr/>
        <p:txBody>
          <a:bodyPr/>
          <a:lstStyle/>
          <a:p>
            <a:fld id="{B1EAC7C6-07B7-4F50-BEC5-D16528CD6C61}" type="datetime1">
              <a:rPr lang="en-US" smtClean="0"/>
              <a:t>28/11/2023</a:t>
            </a:fld>
            <a:endParaRPr lang="en-US"/>
          </a:p>
        </p:txBody>
      </p:sp>
      <p:sp>
        <p:nvSpPr>
          <p:cNvPr id="8" name="Slide Number Placeholder 7"/>
          <p:cNvSpPr>
            <a:spLocks noGrp="1"/>
          </p:cNvSpPr>
          <p:nvPr>
            <p:ph type="sldNum" sz="quarter" idx="12"/>
          </p:nvPr>
        </p:nvSpPr>
        <p:spPr/>
        <p:txBody>
          <a:bodyPr/>
          <a:lstStyle/>
          <a:p>
            <a:fld id="{815AFE77-F998-48EA-9BBC-7D7EF352497F}" type="slidenum">
              <a:rPr lang="en-US" smtClean="0"/>
              <a:pPr/>
              <a:t>39</a:t>
            </a:fld>
            <a:endParaRPr lang="en-US"/>
          </a:p>
        </p:txBody>
      </p:sp>
    </p:spTree>
    <p:extLst>
      <p:ext uri="{BB962C8B-B14F-4D97-AF65-F5344CB8AC3E}">
        <p14:creationId xmlns:p14="http://schemas.microsoft.com/office/powerpoint/2010/main" val="41866130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extBox 2"/>
          <p:cNvSpPr txBox="1"/>
          <p:nvPr/>
        </p:nvSpPr>
        <p:spPr>
          <a:xfrm>
            <a:off x="495300" y="762000"/>
            <a:ext cx="8077200" cy="923330"/>
          </a:xfrm>
          <a:prstGeom prst="rect">
            <a:avLst/>
          </a:prstGeom>
          <a:noFill/>
        </p:spPr>
        <p:txBody>
          <a:bodyPr wrap="square" rtlCol="0">
            <a:spAutoFit/>
          </a:bodyPr>
          <a:lstStyle/>
          <a:p>
            <a:r>
              <a:rPr lang="en-US" sz="5400" b="1" dirty="0"/>
              <a:t>        </a:t>
            </a:r>
            <a:r>
              <a:rPr lang="en-US" sz="5400" b="1" dirty="0" err="1"/>
              <a:t>Cấu</a:t>
            </a:r>
            <a:r>
              <a:rPr lang="en-US" sz="5400" b="1" dirty="0"/>
              <a:t> </a:t>
            </a:r>
            <a:r>
              <a:rPr lang="en-US" sz="5400" b="1" dirty="0" err="1"/>
              <a:t>trúc</a:t>
            </a:r>
            <a:r>
              <a:rPr lang="en-US" sz="5400" b="1" dirty="0"/>
              <a:t> </a:t>
            </a:r>
            <a:r>
              <a:rPr lang="en-US" sz="5400" b="1" dirty="0" err="1"/>
              <a:t>bài</a:t>
            </a:r>
            <a:r>
              <a:rPr lang="en-US" sz="5400" b="1" dirty="0"/>
              <a:t> </a:t>
            </a:r>
            <a:r>
              <a:rPr lang="en-US" sz="5400" b="1" dirty="0" err="1"/>
              <a:t>học</a:t>
            </a:r>
            <a:r>
              <a:rPr lang="en-US" sz="5400" b="1" dirty="0"/>
              <a:t> </a:t>
            </a:r>
          </a:p>
        </p:txBody>
      </p:sp>
      <p:sp>
        <p:nvSpPr>
          <p:cNvPr id="4" name="TextBox 3"/>
          <p:cNvSpPr txBox="1"/>
          <p:nvPr/>
        </p:nvSpPr>
        <p:spPr>
          <a:xfrm>
            <a:off x="318655" y="2133600"/>
            <a:ext cx="8458200" cy="1384995"/>
          </a:xfrm>
          <a:prstGeom prst="rect">
            <a:avLst/>
          </a:prstGeom>
          <a:noFill/>
        </p:spPr>
        <p:txBody>
          <a:bodyPr wrap="square" rtlCol="0">
            <a:spAutoFit/>
          </a:bodyPr>
          <a:lstStyle/>
          <a:p>
            <a:r>
              <a:rPr lang="en-US" sz="2800" b="1" dirty="0"/>
              <a:t>1</a:t>
            </a:r>
            <a:r>
              <a:rPr lang="en-US" sz="2800" dirty="0"/>
              <a:t>. </a:t>
            </a:r>
            <a:r>
              <a:rPr lang="en-US" sz="2800" dirty="0" err="1"/>
              <a:t>Quyền</a:t>
            </a:r>
            <a:r>
              <a:rPr lang="en-US" sz="2800" dirty="0"/>
              <a:t> </a:t>
            </a:r>
            <a:r>
              <a:rPr lang="en-US" sz="2800" dirty="0" err="1"/>
              <a:t>học</a:t>
            </a:r>
            <a:r>
              <a:rPr lang="en-US" sz="2800" dirty="0"/>
              <a:t> </a:t>
            </a:r>
            <a:r>
              <a:rPr lang="en-US" sz="2800" dirty="0" err="1"/>
              <a:t>tập</a:t>
            </a:r>
            <a:r>
              <a:rPr lang="en-US" sz="2800" dirty="0"/>
              <a:t>, </a:t>
            </a:r>
            <a:r>
              <a:rPr lang="en-US" sz="2800" dirty="0" err="1"/>
              <a:t>sáng</a:t>
            </a:r>
            <a:r>
              <a:rPr lang="en-US" sz="2800" dirty="0"/>
              <a:t> </a:t>
            </a:r>
            <a:r>
              <a:rPr lang="en-US" sz="2800" dirty="0" err="1"/>
              <a:t>tạo</a:t>
            </a:r>
            <a:r>
              <a:rPr lang="en-US" sz="2800" dirty="0"/>
              <a:t> </a:t>
            </a:r>
            <a:r>
              <a:rPr lang="en-US" sz="2800" dirty="0" err="1"/>
              <a:t>và</a:t>
            </a:r>
            <a:r>
              <a:rPr lang="en-US" sz="2800" dirty="0"/>
              <a:t> </a:t>
            </a:r>
            <a:r>
              <a:rPr lang="en-US" sz="2800" dirty="0" err="1"/>
              <a:t>phát</a:t>
            </a:r>
            <a:r>
              <a:rPr lang="en-US" sz="2800" dirty="0"/>
              <a:t> </a:t>
            </a:r>
            <a:r>
              <a:rPr lang="en-US" sz="2800" dirty="0" err="1"/>
              <a:t>triển</a:t>
            </a:r>
            <a:r>
              <a:rPr lang="en-US" sz="2800" dirty="0"/>
              <a:t> </a:t>
            </a:r>
            <a:r>
              <a:rPr lang="en-US" sz="2800" dirty="0" err="1"/>
              <a:t>của</a:t>
            </a:r>
            <a:r>
              <a:rPr lang="en-US" sz="2800" dirty="0"/>
              <a:t> </a:t>
            </a:r>
            <a:r>
              <a:rPr lang="en-US" sz="2800" dirty="0" err="1"/>
              <a:t>công</a:t>
            </a:r>
            <a:r>
              <a:rPr lang="en-US" sz="2800" dirty="0"/>
              <a:t> </a:t>
            </a:r>
            <a:r>
              <a:rPr lang="en-US" sz="2800" dirty="0" err="1"/>
              <a:t>dân</a:t>
            </a:r>
            <a:endParaRPr lang="en-US" sz="2800" dirty="0"/>
          </a:p>
          <a:p>
            <a:r>
              <a:rPr lang="en-US" sz="2800" dirty="0"/>
              <a:t> a, </a:t>
            </a:r>
            <a:r>
              <a:rPr lang="en-US" sz="2800" dirty="0" err="1"/>
              <a:t>Quyền</a:t>
            </a:r>
            <a:r>
              <a:rPr lang="en-US" sz="2800" dirty="0"/>
              <a:t> </a:t>
            </a:r>
            <a:r>
              <a:rPr lang="en-US" sz="2800" dirty="0" err="1"/>
              <a:t>học</a:t>
            </a:r>
            <a:r>
              <a:rPr lang="en-US" sz="2800" dirty="0"/>
              <a:t> </a:t>
            </a:r>
            <a:r>
              <a:rPr lang="en-US" sz="2800" dirty="0" err="1"/>
              <a:t>tập</a:t>
            </a:r>
            <a:r>
              <a:rPr lang="en-US" sz="2800" dirty="0"/>
              <a:t> </a:t>
            </a:r>
            <a:r>
              <a:rPr lang="en-US" sz="2800" dirty="0" err="1"/>
              <a:t>của</a:t>
            </a:r>
            <a:r>
              <a:rPr lang="en-US" sz="2800" dirty="0"/>
              <a:t> </a:t>
            </a:r>
            <a:r>
              <a:rPr lang="en-US" sz="2800" dirty="0" err="1"/>
              <a:t>công</a:t>
            </a:r>
            <a:r>
              <a:rPr lang="en-US" sz="2800" dirty="0"/>
              <a:t> </a:t>
            </a:r>
            <a:r>
              <a:rPr lang="en-US" sz="2800" dirty="0" err="1"/>
              <a:t>dân</a:t>
            </a:r>
            <a:r>
              <a:rPr lang="en-US" sz="2800" dirty="0"/>
              <a:t> </a:t>
            </a:r>
          </a:p>
          <a:p>
            <a:r>
              <a:rPr lang="en-US" sz="2800" dirty="0"/>
              <a:t> b, </a:t>
            </a:r>
            <a:r>
              <a:rPr lang="en-US" sz="2800" dirty="0" err="1"/>
              <a:t>Quyền</a:t>
            </a:r>
            <a:r>
              <a:rPr lang="en-US" sz="2800" dirty="0"/>
              <a:t> </a:t>
            </a:r>
            <a:r>
              <a:rPr lang="en-US" sz="2800" dirty="0" err="1"/>
              <a:t>sáng</a:t>
            </a:r>
            <a:r>
              <a:rPr lang="en-US" sz="2800" dirty="0"/>
              <a:t> </a:t>
            </a:r>
            <a:r>
              <a:rPr lang="en-US" sz="2800" dirty="0" err="1"/>
              <a:t>tạo</a:t>
            </a:r>
            <a:r>
              <a:rPr lang="en-US" sz="2800" dirty="0"/>
              <a:t> </a:t>
            </a:r>
            <a:r>
              <a:rPr lang="en-US" sz="2800" dirty="0" err="1"/>
              <a:t>của</a:t>
            </a:r>
            <a:r>
              <a:rPr lang="en-US" sz="2800" dirty="0"/>
              <a:t> </a:t>
            </a:r>
            <a:r>
              <a:rPr lang="en-US" sz="2800" dirty="0" err="1"/>
              <a:t>công</a:t>
            </a:r>
            <a:r>
              <a:rPr lang="en-US" sz="2800" dirty="0"/>
              <a:t> </a:t>
            </a:r>
            <a:r>
              <a:rPr lang="en-US" sz="2800" err="1"/>
              <a:t>dân</a:t>
            </a:r>
            <a:r>
              <a:rPr lang="en-US" sz="2800"/>
              <a:t>  </a:t>
            </a:r>
            <a:endParaRPr lang="en-US" sz="2800" dirty="0"/>
          </a:p>
        </p:txBody>
      </p:sp>
      <p:sp>
        <p:nvSpPr>
          <p:cNvPr id="5" name="Date Placeholder 4"/>
          <p:cNvSpPr>
            <a:spLocks noGrp="1"/>
          </p:cNvSpPr>
          <p:nvPr>
            <p:ph type="dt" sz="half" idx="10"/>
          </p:nvPr>
        </p:nvSpPr>
        <p:spPr/>
        <p:txBody>
          <a:bodyPr/>
          <a:lstStyle/>
          <a:p>
            <a:fld id="{AA13E7D9-E5E8-405C-8663-B8EC385705A6}" type="datetime1">
              <a:rPr lang="en-US" smtClean="0"/>
              <a:t>28/11/2023</a:t>
            </a:fld>
            <a:endParaRPr lang="en-US"/>
          </a:p>
        </p:txBody>
      </p:sp>
      <p:sp>
        <p:nvSpPr>
          <p:cNvPr id="6" name="Slide Number Placeholder 5"/>
          <p:cNvSpPr>
            <a:spLocks noGrp="1"/>
          </p:cNvSpPr>
          <p:nvPr>
            <p:ph type="sldNum" sz="quarter" idx="12"/>
          </p:nvPr>
        </p:nvSpPr>
        <p:spPr/>
        <p:txBody>
          <a:bodyPr/>
          <a:lstStyle/>
          <a:p>
            <a:fld id="{815AFE77-F998-48EA-9BBC-7D7EF352497F}" type="slidenum">
              <a:rPr lang="en-US" smtClean="0"/>
              <a:pPr/>
              <a:t>4</a:t>
            </a:fld>
            <a:endParaRPr lang="en-US"/>
          </a:p>
        </p:txBody>
      </p:sp>
    </p:spTree>
    <p:extLst>
      <p:ext uri="{BB962C8B-B14F-4D97-AF65-F5344CB8AC3E}">
        <p14:creationId xmlns:p14="http://schemas.microsoft.com/office/powerpoint/2010/main" val="4187538499"/>
      </p:ext>
    </p:extLst>
  </p:cSld>
  <p:clrMapOvr>
    <a:masterClrMapping/>
  </p:clrMapOvr>
  <p:transition spd="slow">
    <p:cove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4799" y="3628"/>
            <a:ext cx="8706359" cy="5711371"/>
          </a:xfrm>
        </p:spPr>
      </p:pic>
      <p:sp>
        <p:nvSpPr>
          <p:cNvPr id="5" name="Rectangle 4"/>
          <p:cNvSpPr/>
          <p:nvPr/>
        </p:nvSpPr>
        <p:spPr>
          <a:xfrm>
            <a:off x="533400" y="5906869"/>
            <a:ext cx="8229600" cy="923330"/>
          </a:xfrm>
          <a:prstGeom prst="rect">
            <a:avLst/>
          </a:prstGeom>
        </p:spPr>
        <p:txBody>
          <a:bodyPr wrap="square">
            <a:spAutoFit/>
          </a:bodyPr>
          <a:lstStyle/>
          <a:p>
            <a:r>
              <a:rPr lang="vi-VN" b="1" i="1"/>
              <a:t>Thuyết trình sản phẩm “Thiết bị lọc bụi sử dụng cho các xưởng sản xuất nhỏ” cấp cơ sở năm 2014 của học sinh Trường THPT Lý Thái Tổ (thị xã Từ Sơn</a:t>
            </a:r>
            <a:r>
              <a:rPr lang="en-US" b="1" i="1"/>
              <a:t> – Bắc Ninh</a:t>
            </a:r>
            <a:r>
              <a:rPr lang="vi-VN" b="1" i="1"/>
              <a:t>)</a:t>
            </a:r>
            <a:endParaRPr lang="en-US" b="1"/>
          </a:p>
        </p:txBody>
      </p:sp>
      <p:sp>
        <p:nvSpPr>
          <p:cNvPr id="6" name="Date Placeholder 5"/>
          <p:cNvSpPr>
            <a:spLocks noGrp="1"/>
          </p:cNvSpPr>
          <p:nvPr>
            <p:ph type="dt" sz="half" idx="10"/>
          </p:nvPr>
        </p:nvSpPr>
        <p:spPr/>
        <p:txBody>
          <a:bodyPr/>
          <a:lstStyle/>
          <a:p>
            <a:fld id="{BB440F74-42C9-4EAF-A034-E2DE795B3049}" type="datetime1">
              <a:rPr lang="en-US" smtClean="0"/>
              <a:t>28/11/2023</a:t>
            </a:fld>
            <a:endParaRPr lang="en-US"/>
          </a:p>
        </p:txBody>
      </p:sp>
      <p:sp>
        <p:nvSpPr>
          <p:cNvPr id="7" name="Slide Number Placeholder 6"/>
          <p:cNvSpPr>
            <a:spLocks noGrp="1"/>
          </p:cNvSpPr>
          <p:nvPr>
            <p:ph type="sldNum" sz="quarter" idx="12"/>
          </p:nvPr>
        </p:nvSpPr>
        <p:spPr/>
        <p:txBody>
          <a:bodyPr/>
          <a:lstStyle/>
          <a:p>
            <a:fld id="{815AFE77-F998-48EA-9BBC-7D7EF352497F}" type="slidenum">
              <a:rPr lang="en-US" smtClean="0"/>
              <a:pPr/>
              <a:t>40</a:t>
            </a:fld>
            <a:endParaRPr lang="en-US"/>
          </a:p>
        </p:txBody>
      </p:sp>
    </p:spTree>
    <p:extLst>
      <p:ext uri="{BB962C8B-B14F-4D97-AF65-F5344CB8AC3E}">
        <p14:creationId xmlns:p14="http://schemas.microsoft.com/office/powerpoint/2010/main" val="419318223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fontScale="90000"/>
          </a:bodyPr>
          <a:lstStyle/>
          <a:p>
            <a:r>
              <a:rPr lang="en-US"/>
              <a:t>Củng cố</a:t>
            </a:r>
            <a:br>
              <a:rPr lang="en-US"/>
            </a:br>
            <a:endParaRPr lang="en-US"/>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772668"/>
            <a:ext cx="4538676" cy="3189732"/>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816881"/>
            <a:ext cx="4494967" cy="3145519"/>
          </a:xfrm>
          <a:prstGeom prst="rect">
            <a:avLst/>
          </a:prstGeom>
        </p:spPr>
      </p:pic>
      <p:sp>
        <p:nvSpPr>
          <p:cNvPr id="5" name="TextBox 4"/>
          <p:cNvSpPr txBox="1"/>
          <p:nvPr/>
        </p:nvSpPr>
        <p:spPr>
          <a:xfrm>
            <a:off x="533400" y="3886200"/>
            <a:ext cx="3657600" cy="461665"/>
          </a:xfrm>
          <a:prstGeom prst="rect">
            <a:avLst/>
          </a:prstGeom>
          <a:noFill/>
        </p:spPr>
        <p:txBody>
          <a:bodyPr wrap="square" rtlCol="0">
            <a:spAutoFit/>
          </a:bodyPr>
          <a:lstStyle/>
          <a:p>
            <a:pPr algn="ctr"/>
            <a:r>
              <a:rPr lang="en-US" sz="2400" b="1"/>
              <a:t>Việt Nam thời phong kiến</a:t>
            </a:r>
          </a:p>
        </p:txBody>
      </p:sp>
      <p:sp>
        <p:nvSpPr>
          <p:cNvPr id="6" name="TextBox 5"/>
          <p:cNvSpPr txBox="1"/>
          <p:nvPr/>
        </p:nvSpPr>
        <p:spPr>
          <a:xfrm>
            <a:off x="4572000" y="3907971"/>
            <a:ext cx="4494967" cy="461665"/>
          </a:xfrm>
          <a:prstGeom prst="rect">
            <a:avLst/>
          </a:prstGeom>
          <a:noFill/>
        </p:spPr>
        <p:txBody>
          <a:bodyPr wrap="square" rtlCol="0">
            <a:spAutoFit/>
          </a:bodyPr>
          <a:lstStyle/>
          <a:p>
            <a:pPr algn="ctr"/>
            <a:r>
              <a:rPr lang="en-US" sz="2400" b="1"/>
              <a:t>Việt Nam thời kì xây dựng XHCN</a:t>
            </a:r>
          </a:p>
        </p:txBody>
      </p:sp>
      <p:sp>
        <p:nvSpPr>
          <p:cNvPr id="7" name="Date Placeholder 6"/>
          <p:cNvSpPr>
            <a:spLocks noGrp="1"/>
          </p:cNvSpPr>
          <p:nvPr>
            <p:ph type="dt" sz="half" idx="10"/>
          </p:nvPr>
        </p:nvSpPr>
        <p:spPr/>
        <p:txBody>
          <a:bodyPr/>
          <a:lstStyle/>
          <a:p>
            <a:fld id="{582E15A3-8E83-453F-AD2F-717513D15D6B}" type="datetime1">
              <a:rPr lang="en-US" smtClean="0"/>
              <a:t>28/11/2023</a:t>
            </a:fld>
            <a:endParaRPr lang="en-US"/>
          </a:p>
        </p:txBody>
      </p:sp>
      <p:sp>
        <p:nvSpPr>
          <p:cNvPr id="8" name="Slide Number Placeholder 7"/>
          <p:cNvSpPr>
            <a:spLocks noGrp="1"/>
          </p:cNvSpPr>
          <p:nvPr>
            <p:ph type="sldNum" sz="quarter" idx="12"/>
          </p:nvPr>
        </p:nvSpPr>
        <p:spPr/>
        <p:txBody>
          <a:bodyPr/>
          <a:lstStyle/>
          <a:p>
            <a:fld id="{815AFE77-F998-48EA-9BBC-7D7EF352497F}" type="slidenum">
              <a:rPr lang="en-US" smtClean="0"/>
              <a:pPr/>
              <a:t>41</a:t>
            </a:fld>
            <a:endParaRPr lang="en-US"/>
          </a:p>
        </p:txBody>
      </p:sp>
    </p:spTree>
    <p:extLst>
      <p:ext uri="{BB962C8B-B14F-4D97-AF65-F5344CB8AC3E}">
        <p14:creationId xmlns:p14="http://schemas.microsoft.com/office/powerpoint/2010/main" val="27173063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0" y="609600"/>
            <a:ext cx="9144000" cy="61863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err="1">
                <a:ln>
                  <a:noFill/>
                </a:ln>
                <a:solidFill>
                  <a:srgbClr val="008000"/>
                </a:solidFill>
                <a:effectLst/>
                <a:latin typeface="Arial" pitchFamily="34" charset="0"/>
                <a:ea typeface="Times New Roman" pitchFamily="18" charset="0"/>
                <a:cs typeface="Arial" pitchFamily="34" charset="0"/>
              </a:rPr>
              <a:t>Câu</a:t>
            </a:r>
            <a:r>
              <a:rPr kumimoji="0" lang="en-US" sz="1800" b="1" i="0" u="none" strike="noStrike" cap="none" normalizeH="0" baseline="0" dirty="0">
                <a:ln>
                  <a:noFill/>
                </a:ln>
                <a:solidFill>
                  <a:srgbClr val="008000"/>
                </a:solidFill>
                <a:effectLst/>
                <a:latin typeface="Arial" pitchFamily="34" charset="0"/>
                <a:ea typeface="Times New Roman" pitchFamily="18" charset="0"/>
                <a:cs typeface="Arial" pitchFamily="34" charset="0"/>
              </a:rPr>
              <a:t> 1.</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Quyền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đưa</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ra</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phát</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minh,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sáng</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chế</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sáng</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kiến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cải</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tiến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kỹ</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thuật</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là</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thuộc</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quyền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nào</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dưới</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đây</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của</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công</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dân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A.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Quyền</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sáng</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tạo</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B.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Quyền</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được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phát</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triển</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C.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Quyền</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tập</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r>
              <a:rPr kumimoji="0" lang="en-US" sz="1800" b="0" i="0" u="none" strike="noStrike" cap="none" normalizeH="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D.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Quyền</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lao</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động</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endParaRPr kumimoji="0" 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en-US" sz="1800" b="1" i="0" u="none" strike="noStrike" cap="none" normalizeH="0" baseline="0" dirty="0">
                <a:ln>
                  <a:noFill/>
                </a:ln>
                <a:solidFill>
                  <a:srgbClr val="008000"/>
                </a:solidFill>
                <a:effectLst/>
                <a:latin typeface="Arial" pitchFamily="34" charset="0"/>
                <a:ea typeface="Times New Roman" pitchFamily="18" charset="0"/>
                <a:cs typeface="Arial" pitchFamily="34" charset="0"/>
              </a:rPr>
            </a:br>
            <a:r>
              <a:rPr kumimoji="0" lang="en-US" sz="1800" b="1" i="0" u="none" strike="noStrike" cap="none" normalizeH="0" baseline="0" dirty="0" err="1">
                <a:ln>
                  <a:noFill/>
                </a:ln>
                <a:solidFill>
                  <a:srgbClr val="008000"/>
                </a:solidFill>
                <a:effectLst/>
                <a:latin typeface="Arial" pitchFamily="34" charset="0"/>
                <a:ea typeface="Times New Roman" pitchFamily="18" charset="0"/>
                <a:cs typeface="Arial" pitchFamily="34" charset="0"/>
              </a:rPr>
              <a:t>Câu</a:t>
            </a:r>
            <a:r>
              <a:rPr kumimoji="0" lang="en-US" sz="1800" b="1" i="0" u="none" strike="noStrike" cap="none" normalizeH="0" baseline="0" dirty="0">
                <a:ln>
                  <a:noFill/>
                </a:ln>
                <a:solidFill>
                  <a:srgbClr val="008000"/>
                </a:solidFill>
                <a:effectLst/>
                <a:latin typeface="Arial" pitchFamily="34" charset="0"/>
                <a:ea typeface="Times New Roman" pitchFamily="18" charset="0"/>
                <a:cs typeface="Arial" pitchFamily="34" charset="0"/>
              </a:rPr>
              <a:t> 2.</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Quyền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sáng</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tạo</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của</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công</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dân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không</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bao</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gồm</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nội</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dung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nào</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dưới</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đây</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A.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Tự</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do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nghiên</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cứu</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khoa</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B.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Kiến</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nghị</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với</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các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cơ</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quan</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trường</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endParaRPr kumimoji="0" 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C.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Đưa</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ra</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phát</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minh,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sáng</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chế</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D.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Sáng</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tác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văn</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nghệ</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thuật</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endParaRPr kumimoji="0" 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en-US" sz="1800" b="1" i="0" u="none" strike="noStrike" cap="none" normalizeH="0" baseline="0" dirty="0">
                <a:ln>
                  <a:noFill/>
                </a:ln>
                <a:solidFill>
                  <a:srgbClr val="008000"/>
                </a:solidFill>
                <a:effectLst/>
                <a:latin typeface="Arial" pitchFamily="34" charset="0"/>
                <a:ea typeface="Times New Roman" pitchFamily="18" charset="0"/>
                <a:cs typeface="Arial" pitchFamily="34" charset="0"/>
              </a:rPr>
            </a:br>
            <a:r>
              <a:rPr kumimoji="0" lang="en-US" sz="1800" b="1" i="0" u="none" strike="noStrike" cap="none" normalizeH="0" baseline="0" dirty="0" err="1">
                <a:ln>
                  <a:noFill/>
                </a:ln>
                <a:solidFill>
                  <a:srgbClr val="008000"/>
                </a:solidFill>
                <a:effectLst/>
                <a:latin typeface="Arial" pitchFamily="34" charset="0"/>
                <a:ea typeface="Times New Roman" pitchFamily="18" charset="0"/>
                <a:cs typeface="Arial" pitchFamily="34" charset="0"/>
              </a:rPr>
              <a:t>Câu</a:t>
            </a:r>
            <a:r>
              <a:rPr kumimoji="0" lang="en-US" sz="1800" b="1" i="0" u="none" strike="noStrike" cap="none" normalizeH="0" baseline="0" dirty="0">
                <a:ln>
                  <a:noFill/>
                </a:ln>
                <a:solidFill>
                  <a:srgbClr val="008000"/>
                </a:solidFill>
                <a:effectLst/>
                <a:latin typeface="Arial" pitchFamily="34" charset="0"/>
                <a:ea typeface="Times New Roman" pitchFamily="18" charset="0"/>
                <a:cs typeface="Arial" pitchFamily="34" charset="0"/>
              </a:rPr>
              <a:t> 3.</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Công</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dân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có</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quyền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ở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các</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cấp</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bậc</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từ</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Tiểu</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đến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Đại</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và</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Sau</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Đại</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theo</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quy</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định</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của</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pháp</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luật</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là</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thể</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hiện</a:t>
            </a:r>
            <a:endParaRPr kumimoji="0" 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A.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quyền</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không</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hạn</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chế</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B.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quyền</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thường</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xuyên</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endParaRPr kumimoji="0" 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C.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quyền</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ở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nhiều</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bậc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D.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quyền</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theo</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sở</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thích</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endParaRPr kumimoji="0" 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en-US" sz="1800" b="1" i="0" u="none" strike="noStrike" cap="none" normalizeH="0" baseline="0" dirty="0">
                <a:ln>
                  <a:noFill/>
                </a:ln>
                <a:solidFill>
                  <a:srgbClr val="008000"/>
                </a:solidFill>
                <a:effectLst/>
                <a:latin typeface="Arial" pitchFamily="34" charset="0"/>
                <a:ea typeface="Times New Roman" pitchFamily="18" charset="0"/>
                <a:cs typeface="Arial" pitchFamily="34" charset="0"/>
              </a:rPr>
            </a:br>
            <a:r>
              <a:rPr kumimoji="0" lang="en-US" sz="1800" b="1" i="0" u="none" strike="noStrike" cap="none" normalizeH="0" baseline="0" dirty="0" err="1">
                <a:ln>
                  <a:noFill/>
                </a:ln>
                <a:solidFill>
                  <a:srgbClr val="008000"/>
                </a:solidFill>
                <a:effectLst/>
                <a:latin typeface="Arial" pitchFamily="34" charset="0"/>
                <a:ea typeface="Times New Roman" pitchFamily="18" charset="0"/>
                <a:cs typeface="Arial" pitchFamily="34" charset="0"/>
              </a:rPr>
              <a:t>Câu</a:t>
            </a:r>
            <a:r>
              <a:rPr kumimoji="0" lang="en-US" sz="1800" b="1" i="0" u="none" strike="noStrike" cap="none" normalizeH="0" baseline="0" dirty="0">
                <a:ln>
                  <a:noFill/>
                </a:ln>
                <a:solidFill>
                  <a:srgbClr val="008000"/>
                </a:solidFill>
                <a:effectLst/>
                <a:latin typeface="Arial" pitchFamily="34" charset="0"/>
                <a:ea typeface="Times New Roman" pitchFamily="18" charset="0"/>
                <a:cs typeface="Arial" pitchFamily="34" charset="0"/>
              </a:rPr>
              <a:t> 4.</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Quyền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của</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công</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dân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không</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bị</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phân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biệt</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đối</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xử</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về</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dân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tộc</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tôn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giáo</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nguồn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gốc</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của</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gia</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đình</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thể</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hiện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quyền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nào</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dưới</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đây</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của</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công</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dân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Aft>
                <a:spcPct val="0"/>
              </a:spcAft>
            </a:pP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A.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Bình</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đẳng</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giữa</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các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dân</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tộc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tôn</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giáo</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B. </a:t>
            </a:r>
            <a:r>
              <a:rPr lang="en-US" sz="1800" dirty="0" err="1">
                <a:solidFill>
                  <a:srgbClr val="000000"/>
                </a:solidFill>
                <a:latin typeface="Arial" pitchFamily="34" charset="0"/>
                <a:ea typeface="Times New Roman" pitchFamily="18" charset="0"/>
                <a:cs typeface="Arial" pitchFamily="34" charset="0"/>
              </a:rPr>
              <a:t>Bình</a:t>
            </a:r>
            <a:r>
              <a:rPr lang="en-US" sz="1800" dirty="0">
                <a:solidFill>
                  <a:srgbClr val="000000"/>
                </a:solidFill>
                <a:latin typeface="Arial" pitchFamily="34" charset="0"/>
                <a:ea typeface="Times New Roman" pitchFamily="18" charset="0"/>
                <a:cs typeface="Arial" pitchFamily="34" charset="0"/>
              </a:rPr>
              <a:t> </a:t>
            </a:r>
            <a:r>
              <a:rPr lang="en-US" sz="1800" dirty="0" err="1">
                <a:solidFill>
                  <a:srgbClr val="000000"/>
                </a:solidFill>
                <a:latin typeface="Arial" pitchFamily="34" charset="0"/>
                <a:ea typeface="Times New Roman" pitchFamily="18" charset="0"/>
                <a:cs typeface="Arial" pitchFamily="34" charset="0"/>
              </a:rPr>
              <a:t>đẳng</a:t>
            </a:r>
            <a:r>
              <a:rPr lang="en-US" sz="1800" dirty="0">
                <a:solidFill>
                  <a:srgbClr val="000000"/>
                </a:solidFill>
                <a:latin typeface="Arial" pitchFamily="34" charset="0"/>
                <a:ea typeface="Times New Roman" pitchFamily="18" charset="0"/>
                <a:cs typeface="Arial" pitchFamily="34" charset="0"/>
              </a:rPr>
              <a:t> </a:t>
            </a:r>
            <a:r>
              <a:rPr lang="en-US" sz="1800" dirty="0" err="1">
                <a:solidFill>
                  <a:srgbClr val="000000"/>
                </a:solidFill>
                <a:latin typeface="Arial" pitchFamily="34" charset="0"/>
                <a:ea typeface="Times New Roman" pitchFamily="18" charset="0"/>
                <a:cs typeface="Arial" pitchFamily="34" charset="0"/>
              </a:rPr>
              <a:t>về</a:t>
            </a:r>
            <a:r>
              <a:rPr lang="en-US" sz="1800" dirty="0">
                <a:solidFill>
                  <a:srgbClr val="000000"/>
                </a:solidFill>
                <a:latin typeface="Arial" pitchFamily="34" charset="0"/>
                <a:ea typeface="Times New Roman" pitchFamily="18" charset="0"/>
                <a:cs typeface="Arial" pitchFamily="34" charset="0"/>
              </a:rPr>
              <a:t> </a:t>
            </a:r>
            <a:r>
              <a:rPr lang="en-US" sz="1800" dirty="0" err="1">
                <a:solidFill>
                  <a:srgbClr val="000000"/>
                </a:solidFill>
                <a:latin typeface="Arial" pitchFamily="34" charset="0"/>
                <a:ea typeface="Times New Roman" pitchFamily="18" charset="0"/>
                <a:cs typeface="Arial" pitchFamily="34" charset="0"/>
              </a:rPr>
              <a:t>hoàn</a:t>
            </a:r>
            <a:r>
              <a:rPr lang="en-US" sz="1800" dirty="0">
                <a:solidFill>
                  <a:srgbClr val="000000"/>
                </a:solidFill>
                <a:latin typeface="Arial" pitchFamily="34" charset="0"/>
                <a:ea typeface="Times New Roman" pitchFamily="18" charset="0"/>
                <a:cs typeface="Arial" pitchFamily="34" charset="0"/>
              </a:rPr>
              <a:t> </a:t>
            </a:r>
            <a:r>
              <a:rPr lang="en-US" sz="1800" dirty="0" err="1">
                <a:solidFill>
                  <a:srgbClr val="000000"/>
                </a:solidFill>
                <a:latin typeface="Arial" pitchFamily="34" charset="0"/>
                <a:ea typeface="Times New Roman" pitchFamily="18" charset="0"/>
                <a:cs typeface="Arial" pitchFamily="34" charset="0"/>
              </a:rPr>
              <a:t>cảnh</a:t>
            </a:r>
            <a:r>
              <a:rPr lang="en-US" sz="1800" dirty="0">
                <a:solidFill>
                  <a:srgbClr val="000000"/>
                </a:solidFill>
                <a:latin typeface="Arial" pitchFamily="34" charset="0"/>
                <a:ea typeface="Times New Roman" pitchFamily="18" charset="0"/>
                <a:cs typeface="Arial" pitchFamily="34" charset="0"/>
              </a:rPr>
              <a:t> </a:t>
            </a:r>
            <a:r>
              <a:rPr lang="en-US" sz="1800" dirty="0" err="1">
                <a:solidFill>
                  <a:srgbClr val="000000"/>
                </a:solidFill>
                <a:latin typeface="Arial" pitchFamily="34" charset="0"/>
                <a:ea typeface="Times New Roman" pitchFamily="18" charset="0"/>
                <a:cs typeface="Arial" pitchFamily="34" charset="0"/>
              </a:rPr>
              <a:t>gia</a:t>
            </a:r>
            <a:r>
              <a:rPr lang="en-US" sz="1800" dirty="0">
                <a:solidFill>
                  <a:srgbClr val="000000"/>
                </a:solidFill>
                <a:latin typeface="Arial" pitchFamily="34" charset="0"/>
                <a:ea typeface="Times New Roman" pitchFamily="18" charset="0"/>
                <a:cs typeface="Arial" pitchFamily="34" charset="0"/>
              </a:rPr>
              <a:t> </a:t>
            </a:r>
            <a:r>
              <a:rPr lang="en-US" sz="1800" dirty="0" err="1">
                <a:solidFill>
                  <a:srgbClr val="000000"/>
                </a:solidFill>
                <a:latin typeface="Arial" pitchFamily="34" charset="0"/>
                <a:ea typeface="Times New Roman" pitchFamily="18" charset="0"/>
                <a:cs typeface="Arial" pitchFamily="34" charset="0"/>
              </a:rPr>
              <a:t>đình</a:t>
            </a:r>
            <a:r>
              <a:rPr lang="en-US" sz="1800" dirty="0">
                <a:solidFill>
                  <a:srgbClr val="000000"/>
                </a:solidFill>
                <a:latin typeface="Arial" pitchFamily="34" charset="0"/>
                <a:ea typeface="Times New Roman" pitchFamily="18" charset="0"/>
                <a:cs typeface="Arial" pitchFamily="34" charset="0"/>
              </a:rPr>
              <a:t>.</a:t>
            </a:r>
            <a:endParaRPr kumimoji="0" 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lvl="0" algn="just" eaLnBrk="0" fontAlgn="base" hangingPunct="0">
              <a:spcAft>
                <a:spcPct val="0"/>
              </a:spcAft>
            </a:pP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C.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Bình</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đẳng</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về</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thời</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gian</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tập</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                      D. </a:t>
            </a:r>
            <a:r>
              <a:rPr lang="en-US" sz="1800" dirty="0" err="1">
                <a:solidFill>
                  <a:srgbClr val="000000"/>
                </a:solidFill>
                <a:latin typeface="Arial" pitchFamily="34" charset="0"/>
                <a:ea typeface="Times New Roman" pitchFamily="18" charset="0"/>
                <a:cs typeface="Arial" pitchFamily="34" charset="0"/>
              </a:rPr>
              <a:t>Bình</a:t>
            </a:r>
            <a:r>
              <a:rPr lang="en-US" sz="1800" dirty="0">
                <a:solidFill>
                  <a:srgbClr val="000000"/>
                </a:solidFill>
                <a:latin typeface="Arial" pitchFamily="34" charset="0"/>
                <a:ea typeface="Times New Roman" pitchFamily="18" charset="0"/>
                <a:cs typeface="Arial" pitchFamily="34" charset="0"/>
              </a:rPr>
              <a:t> </a:t>
            </a:r>
            <a:r>
              <a:rPr lang="en-US" sz="1800" dirty="0" err="1">
                <a:solidFill>
                  <a:srgbClr val="000000"/>
                </a:solidFill>
                <a:latin typeface="Arial" pitchFamily="34" charset="0"/>
                <a:ea typeface="Times New Roman" pitchFamily="18" charset="0"/>
                <a:cs typeface="Arial" pitchFamily="34" charset="0"/>
              </a:rPr>
              <a:t>đẳng</a:t>
            </a:r>
            <a:r>
              <a:rPr lang="en-US" sz="1800" dirty="0">
                <a:solidFill>
                  <a:srgbClr val="000000"/>
                </a:solidFill>
                <a:latin typeface="Arial" pitchFamily="34" charset="0"/>
                <a:ea typeface="Times New Roman" pitchFamily="18" charset="0"/>
                <a:cs typeface="Arial" pitchFamily="34" charset="0"/>
              </a:rPr>
              <a:t> </a:t>
            </a:r>
            <a:r>
              <a:rPr lang="en-US" sz="1800" dirty="0" err="1">
                <a:solidFill>
                  <a:srgbClr val="000000"/>
                </a:solidFill>
                <a:latin typeface="Arial" pitchFamily="34" charset="0"/>
                <a:ea typeface="Times New Roman" pitchFamily="18" charset="0"/>
                <a:cs typeface="Arial" pitchFamily="34" charset="0"/>
              </a:rPr>
              <a:t>về</a:t>
            </a:r>
            <a:r>
              <a:rPr lang="en-US" sz="1800" dirty="0">
                <a:solidFill>
                  <a:srgbClr val="000000"/>
                </a:solidFill>
                <a:latin typeface="Arial" pitchFamily="34" charset="0"/>
                <a:ea typeface="Times New Roman" pitchFamily="18" charset="0"/>
                <a:cs typeface="Arial" pitchFamily="34" charset="0"/>
              </a:rPr>
              <a:t> </a:t>
            </a:r>
            <a:r>
              <a:rPr lang="en-US" sz="1800" dirty="0" err="1">
                <a:solidFill>
                  <a:srgbClr val="000000"/>
                </a:solidFill>
                <a:latin typeface="Arial" pitchFamily="34" charset="0"/>
                <a:ea typeface="Times New Roman" pitchFamily="18" charset="0"/>
                <a:cs typeface="Arial" pitchFamily="34" charset="0"/>
              </a:rPr>
              <a:t>cơ</a:t>
            </a:r>
            <a:r>
              <a:rPr lang="en-US" sz="1800" dirty="0">
                <a:solidFill>
                  <a:srgbClr val="000000"/>
                </a:solidFill>
                <a:latin typeface="Arial" pitchFamily="34" charset="0"/>
                <a:ea typeface="Times New Roman" pitchFamily="18" charset="0"/>
                <a:cs typeface="Arial" pitchFamily="34" charset="0"/>
              </a:rPr>
              <a:t> </a:t>
            </a:r>
            <a:r>
              <a:rPr lang="en-US" sz="1800" dirty="0" err="1">
                <a:solidFill>
                  <a:srgbClr val="000000"/>
                </a:solidFill>
                <a:latin typeface="Arial" pitchFamily="34" charset="0"/>
                <a:ea typeface="Times New Roman" pitchFamily="18" charset="0"/>
                <a:cs typeface="Arial" pitchFamily="34" charset="0"/>
              </a:rPr>
              <a:t>hội</a:t>
            </a:r>
            <a:r>
              <a:rPr lang="en-US" sz="1800" dirty="0">
                <a:solidFill>
                  <a:srgbClr val="000000"/>
                </a:solidFill>
                <a:latin typeface="Arial" pitchFamily="34" charset="0"/>
                <a:ea typeface="Times New Roman" pitchFamily="18" charset="0"/>
                <a:cs typeface="Arial" pitchFamily="34" charset="0"/>
              </a:rPr>
              <a:t> </a:t>
            </a:r>
            <a:r>
              <a:rPr lang="en-US" sz="1800" dirty="0" err="1">
                <a:solidFill>
                  <a:srgbClr val="000000"/>
                </a:solidFill>
                <a:latin typeface="Arial" pitchFamily="34" charset="0"/>
                <a:ea typeface="Times New Roman" pitchFamily="18" charset="0"/>
                <a:cs typeface="Arial" pitchFamily="34" charset="0"/>
              </a:rPr>
              <a:t>học</a:t>
            </a:r>
            <a:r>
              <a:rPr lang="en-US" sz="1800" dirty="0">
                <a:solidFill>
                  <a:srgbClr val="000000"/>
                </a:solidFill>
                <a:latin typeface="Arial" pitchFamily="34" charset="0"/>
                <a:ea typeface="Times New Roman" pitchFamily="18" charset="0"/>
                <a:cs typeface="Arial" pitchFamily="34" charset="0"/>
              </a:rPr>
              <a:t> </a:t>
            </a:r>
            <a:r>
              <a:rPr lang="en-US" sz="1800" dirty="0" err="1">
                <a:solidFill>
                  <a:srgbClr val="000000"/>
                </a:solidFill>
                <a:latin typeface="Arial" pitchFamily="34" charset="0"/>
                <a:ea typeface="Times New Roman" pitchFamily="18" charset="0"/>
                <a:cs typeface="Arial" pitchFamily="34" charset="0"/>
              </a:rPr>
              <a:t>tập</a:t>
            </a:r>
            <a:r>
              <a:rPr lang="en-US" sz="1800" dirty="0">
                <a:solidFill>
                  <a:srgbClr val="000000"/>
                </a:solidFill>
                <a:latin typeface="Arial" pitchFamily="34" charset="0"/>
                <a:ea typeface="Times New Roman" pitchFamily="18" charset="0"/>
                <a:cs typeface="Arial" pitchFamily="34" charset="0"/>
              </a:rPr>
              <a:t>.</a:t>
            </a:r>
            <a:endParaRPr kumimoji="0" 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br>
              <a:rPr kumimoji="0" lang="en-US" sz="1800" b="1" i="0" u="none" strike="noStrike" cap="none" normalizeH="0" baseline="0" dirty="0">
                <a:ln>
                  <a:noFill/>
                </a:ln>
                <a:solidFill>
                  <a:srgbClr val="008000"/>
                </a:solidFill>
                <a:effectLst/>
                <a:latin typeface="Arial" pitchFamily="34" charset="0"/>
                <a:ea typeface="Times New Roman" pitchFamily="18" charset="0"/>
                <a:cs typeface="Arial" pitchFamily="34" charset="0"/>
              </a:rPr>
            </a:br>
            <a:r>
              <a:rPr kumimoji="0" lang="en-US" sz="1800" b="1" i="0" u="none" strike="noStrike" cap="none" normalizeH="0" baseline="0" dirty="0" err="1">
                <a:ln>
                  <a:noFill/>
                </a:ln>
                <a:solidFill>
                  <a:srgbClr val="008000"/>
                </a:solidFill>
                <a:effectLst/>
                <a:latin typeface="Arial" pitchFamily="34" charset="0"/>
                <a:ea typeface="Times New Roman" pitchFamily="18" charset="0"/>
                <a:cs typeface="Arial" pitchFamily="34" charset="0"/>
              </a:rPr>
              <a:t>Câu</a:t>
            </a:r>
            <a:r>
              <a:rPr kumimoji="0" lang="en-US" sz="1800" b="1" i="0" u="none" strike="noStrike" cap="none" normalizeH="0" baseline="0" dirty="0">
                <a:ln>
                  <a:noFill/>
                </a:ln>
                <a:solidFill>
                  <a:srgbClr val="008000"/>
                </a:solidFill>
                <a:effectLst/>
                <a:latin typeface="Arial" pitchFamily="34" charset="0"/>
                <a:ea typeface="Times New Roman" pitchFamily="18" charset="0"/>
                <a:cs typeface="Arial" pitchFamily="34" charset="0"/>
              </a:rPr>
              <a:t> 5.</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Công</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dân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có</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thể</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bằng</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nhiều</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hình</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thức</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khác</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nhau</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và</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ở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các</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loại</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hình</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trường</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lớp</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khác</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nhau</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là</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biểu</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hiện</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của</a:t>
            </a:r>
            <a:r>
              <a:rPr kumimoji="0" lang="en-US" sz="1800" b="1"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1" i="0" u="none" strike="noStrike" cap="none" normalizeH="0" baseline="0" dirty="0" err="1">
                <a:ln>
                  <a:noFill/>
                </a:ln>
                <a:solidFill>
                  <a:srgbClr val="000000"/>
                </a:solidFill>
                <a:effectLst/>
                <a:latin typeface="Arial" pitchFamily="34" charset="0"/>
                <a:ea typeface="Times New Roman" pitchFamily="18" charset="0"/>
                <a:cs typeface="Arial" pitchFamily="34" charset="0"/>
              </a:rPr>
              <a:t>quyền</a:t>
            </a:r>
            <a:endParaRPr kumimoji="0" 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A.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thường</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xuyên</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suốt</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đời</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B.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tự</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do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tập</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endParaRPr kumimoji="0" lang="en-US" sz="1800" b="0" i="0" u="none" strike="noStrike" cap="none" normalizeH="0" baseline="0" dirty="0">
              <a:ln>
                <a:noFill/>
              </a:ln>
              <a:solidFill>
                <a:schemeClr val="tx1"/>
              </a:solidFill>
              <a:effectLst/>
              <a:latin typeface="Arial" pitchFamily="34" charset="0"/>
              <a:ea typeface="Times New Roman" pitchFamily="18"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C.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bất</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cứ</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nơi</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nào</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D.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bình</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đẳng</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về</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trách</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nhiệm</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học</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 </a:t>
            </a:r>
            <a:r>
              <a:rPr kumimoji="0" lang="en-US" sz="1800" b="0" i="0" u="none" strike="noStrike" cap="none" normalizeH="0" baseline="0" dirty="0" err="1">
                <a:ln>
                  <a:noFill/>
                </a:ln>
                <a:solidFill>
                  <a:srgbClr val="000000"/>
                </a:solidFill>
                <a:effectLst/>
                <a:latin typeface="Arial" pitchFamily="34" charset="0"/>
                <a:ea typeface="Times New Roman" pitchFamily="18" charset="0"/>
                <a:cs typeface="Arial" pitchFamily="34" charset="0"/>
              </a:rPr>
              <a:t>tập</a:t>
            </a:r>
            <a:r>
              <a:rPr kumimoji="0" lang="en-US" sz="1800" b="0" i="0" u="none" strike="noStrike" cap="none" normalizeH="0" baseline="0" dirty="0">
                <a:ln>
                  <a:noFill/>
                </a:ln>
                <a:solidFill>
                  <a:srgbClr val="000000"/>
                </a:solidFill>
                <a:effectLst/>
                <a:latin typeface="Arial" pitchFamily="34" charset="0"/>
                <a:ea typeface="Times New Roman" pitchFamily="18" charset="0"/>
                <a:cs typeface="Arial" pitchFamily="34" charset="0"/>
              </a:rPr>
              <a:t>.</a:t>
            </a:r>
            <a:endParaRPr kumimoji="0" lang="en-US" sz="1800" b="0" i="0" u="none" strike="noStrike" cap="none" normalizeH="0" baseline="0" dirty="0">
              <a:ln>
                <a:noFill/>
              </a:ln>
              <a:solidFill>
                <a:schemeClr val="tx1"/>
              </a:solidFill>
              <a:effectLst/>
              <a:latin typeface="Arial" pitchFamily="34" charset="0"/>
              <a:cs typeface="Arial" pitchFamily="34" charset="0"/>
            </a:endParaRPr>
          </a:p>
        </p:txBody>
      </p:sp>
      <p:sp>
        <p:nvSpPr>
          <p:cNvPr id="5" name="TextBox 4"/>
          <p:cNvSpPr txBox="1"/>
          <p:nvPr/>
        </p:nvSpPr>
        <p:spPr>
          <a:xfrm>
            <a:off x="2514600" y="0"/>
            <a:ext cx="4724400" cy="523220"/>
          </a:xfrm>
          <a:prstGeom prst="rect">
            <a:avLst/>
          </a:prstGeom>
          <a:noFill/>
        </p:spPr>
        <p:txBody>
          <a:bodyPr wrap="square" rtlCol="0">
            <a:spAutoFit/>
          </a:bodyPr>
          <a:lstStyle/>
          <a:p>
            <a:pPr algn="ctr"/>
            <a:r>
              <a:rPr lang="en-US" sz="2800" b="1" dirty="0" err="1"/>
              <a:t>Câu</a:t>
            </a:r>
            <a:r>
              <a:rPr lang="en-US" sz="2800" b="1" dirty="0"/>
              <a:t> </a:t>
            </a:r>
            <a:r>
              <a:rPr lang="en-US" sz="2800" b="1" dirty="0" err="1"/>
              <a:t>hỏi</a:t>
            </a:r>
            <a:r>
              <a:rPr lang="en-US" sz="2800" b="1" dirty="0"/>
              <a:t> </a:t>
            </a:r>
            <a:r>
              <a:rPr lang="en-US" sz="2800" b="1" dirty="0" err="1"/>
              <a:t>trắc</a:t>
            </a:r>
            <a:r>
              <a:rPr lang="en-US" sz="2800" b="1" dirty="0"/>
              <a:t> </a:t>
            </a:r>
            <a:r>
              <a:rPr lang="en-US" sz="2800" b="1" dirty="0" err="1"/>
              <a:t>nghiệm</a:t>
            </a:r>
            <a:endParaRPr lang="en-US" sz="2800" b="1" dirty="0"/>
          </a:p>
        </p:txBody>
      </p:sp>
      <p:sp>
        <p:nvSpPr>
          <p:cNvPr id="6" name="Oval 5"/>
          <p:cNvSpPr/>
          <p:nvPr/>
        </p:nvSpPr>
        <p:spPr>
          <a:xfrm>
            <a:off x="0" y="1295400"/>
            <a:ext cx="30480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r>
              <a:rPr lang="en-US" dirty="0"/>
              <a:t>A </a:t>
            </a:r>
          </a:p>
        </p:txBody>
      </p:sp>
      <p:sp>
        <p:nvSpPr>
          <p:cNvPr id="7" name="Oval 6"/>
          <p:cNvSpPr/>
          <p:nvPr/>
        </p:nvSpPr>
        <p:spPr>
          <a:xfrm>
            <a:off x="3657600" y="2057400"/>
            <a:ext cx="30480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r>
              <a:rPr lang="en-US" dirty="0"/>
              <a:t>B  </a:t>
            </a:r>
          </a:p>
        </p:txBody>
      </p:sp>
      <p:sp>
        <p:nvSpPr>
          <p:cNvPr id="9" name="Oval 8"/>
          <p:cNvSpPr/>
          <p:nvPr/>
        </p:nvSpPr>
        <p:spPr>
          <a:xfrm>
            <a:off x="0" y="3429000"/>
            <a:ext cx="30480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r>
              <a:rPr lang="en-US" dirty="0"/>
              <a:t>A </a:t>
            </a:r>
          </a:p>
        </p:txBody>
      </p:sp>
      <p:sp>
        <p:nvSpPr>
          <p:cNvPr id="10" name="Oval 9"/>
          <p:cNvSpPr/>
          <p:nvPr/>
        </p:nvSpPr>
        <p:spPr>
          <a:xfrm>
            <a:off x="4953000" y="5105400"/>
            <a:ext cx="30480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r>
              <a:rPr lang="en-US" dirty="0"/>
              <a:t>D  </a:t>
            </a:r>
          </a:p>
        </p:txBody>
      </p:sp>
      <p:sp>
        <p:nvSpPr>
          <p:cNvPr id="11" name="Oval 10"/>
          <p:cNvSpPr/>
          <p:nvPr/>
        </p:nvSpPr>
        <p:spPr>
          <a:xfrm>
            <a:off x="0" y="6172200"/>
            <a:ext cx="304800" cy="30480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a:p>
            <a:pPr algn="ctr"/>
            <a:r>
              <a:rPr lang="en-US" dirty="0"/>
              <a:t>A </a:t>
            </a:r>
          </a:p>
        </p:txBody>
      </p:sp>
      <p:sp>
        <p:nvSpPr>
          <p:cNvPr id="12" name="Date Placeholder 11"/>
          <p:cNvSpPr>
            <a:spLocks noGrp="1"/>
          </p:cNvSpPr>
          <p:nvPr>
            <p:ph type="dt" sz="half" idx="10"/>
          </p:nvPr>
        </p:nvSpPr>
        <p:spPr/>
        <p:txBody>
          <a:bodyPr/>
          <a:lstStyle/>
          <a:p>
            <a:fld id="{2958A344-B400-4926-BF60-55B22DFD41A0}" type="datetime1">
              <a:rPr lang="en-US" smtClean="0"/>
              <a:t>28/11/2023</a:t>
            </a:fld>
            <a:endParaRPr lang="en-US"/>
          </a:p>
        </p:txBody>
      </p:sp>
      <p:sp>
        <p:nvSpPr>
          <p:cNvPr id="13" name="Slide Number Placeholder 12"/>
          <p:cNvSpPr>
            <a:spLocks noGrp="1"/>
          </p:cNvSpPr>
          <p:nvPr>
            <p:ph type="sldNum" sz="quarter" idx="12"/>
          </p:nvPr>
        </p:nvSpPr>
        <p:spPr/>
        <p:txBody>
          <a:bodyPr/>
          <a:lstStyle/>
          <a:p>
            <a:fld id="{815AFE77-F998-48EA-9BBC-7D7EF352497F}" type="slidenum">
              <a:rPr lang="en-US" smtClean="0"/>
              <a:pPr/>
              <a:t>42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blinds(horizontal)">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linds(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blinds(horizontal)">
                                      <p:cBhvr>
                                        <p:cTn id="2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ctr">
              <a:buNone/>
            </a:pPr>
            <a:r>
              <a:rPr lang="en-US" b="1" dirty="0" err="1"/>
              <a:t>Hướng</a:t>
            </a:r>
            <a:r>
              <a:rPr lang="en-US" b="1" dirty="0"/>
              <a:t> </a:t>
            </a:r>
            <a:r>
              <a:rPr lang="en-US" b="1" dirty="0" err="1"/>
              <a:t>dẫn</a:t>
            </a:r>
            <a:r>
              <a:rPr lang="en-US" b="1" dirty="0"/>
              <a:t> </a:t>
            </a:r>
            <a:r>
              <a:rPr lang="en-US" b="1" dirty="0" err="1"/>
              <a:t>học</a:t>
            </a:r>
            <a:r>
              <a:rPr lang="en-US" b="1" dirty="0"/>
              <a:t> </a:t>
            </a:r>
            <a:r>
              <a:rPr lang="en-US" b="1" dirty="0" err="1"/>
              <a:t>sinh</a:t>
            </a:r>
            <a:r>
              <a:rPr lang="en-US" b="1" dirty="0"/>
              <a:t> </a:t>
            </a:r>
            <a:r>
              <a:rPr lang="en-US" b="1" dirty="0" err="1"/>
              <a:t>học</a:t>
            </a:r>
            <a:r>
              <a:rPr lang="en-US" b="1" dirty="0"/>
              <a:t> </a:t>
            </a:r>
            <a:r>
              <a:rPr lang="en-US" b="1" dirty="0" err="1"/>
              <a:t>bài</a:t>
            </a:r>
            <a:r>
              <a:rPr lang="en-US" b="1" dirty="0"/>
              <a:t> </a:t>
            </a:r>
            <a:r>
              <a:rPr lang="en-US" b="1" dirty="0" err="1"/>
              <a:t>mới</a:t>
            </a:r>
            <a:endParaRPr lang="en-US" b="1" dirty="0"/>
          </a:p>
          <a:p>
            <a:pPr>
              <a:buNone/>
            </a:pPr>
            <a:r>
              <a:rPr lang="en-US" dirty="0" err="1"/>
              <a:t>Làm</a:t>
            </a:r>
            <a:r>
              <a:rPr lang="en-US" dirty="0"/>
              <a:t>  </a:t>
            </a:r>
            <a:r>
              <a:rPr lang="en-US" dirty="0" err="1"/>
              <a:t>bài</a:t>
            </a:r>
            <a:r>
              <a:rPr lang="en-US" dirty="0"/>
              <a:t> </a:t>
            </a:r>
            <a:r>
              <a:rPr lang="en-US" dirty="0" err="1"/>
              <a:t>tập</a:t>
            </a:r>
            <a:r>
              <a:rPr lang="en-US" dirty="0"/>
              <a:t> 2,3 </a:t>
            </a:r>
            <a:r>
              <a:rPr lang="en-US" dirty="0" err="1"/>
              <a:t>trong</a:t>
            </a:r>
            <a:r>
              <a:rPr lang="en-US" dirty="0"/>
              <a:t> </a:t>
            </a:r>
            <a:r>
              <a:rPr lang="en-US" dirty="0" err="1"/>
              <a:t>sách</a:t>
            </a:r>
            <a:r>
              <a:rPr lang="en-US" dirty="0"/>
              <a:t> </a:t>
            </a:r>
            <a:r>
              <a:rPr lang="en-US" dirty="0" err="1"/>
              <a:t>giáo</a:t>
            </a:r>
            <a:r>
              <a:rPr lang="en-US" dirty="0"/>
              <a:t> </a:t>
            </a:r>
            <a:r>
              <a:rPr lang="en-US" dirty="0" err="1"/>
              <a:t>khoa</a:t>
            </a:r>
            <a:r>
              <a:rPr lang="en-US" dirty="0"/>
              <a:t> </a:t>
            </a:r>
            <a:r>
              <a:rPr lang="en-US" dirty="0" err="1"/>
              <a:t>và</a:t>
            </a:r>
            <a:r>
              <a:rPr lang="en-US" dirty="0"/>
              <a:t> </a:t>
            </a:r>
            <a:r>
              <a:rPr lang="en-US" dirty="0" err="1"/>
              <a:t>chuẩn</a:t>
            </a:r>
            <a:r>
              <a:rPr lang="en-US" dirty="0"/>
              <a:t> </a:t>
            </a:r>
            <a:r>
              <a:rPr lang="en-US" dirty="0" err="1"/>
              <a:t>bị</a:t>
            </a:r>
            <a:r>
              <a:rPr lang="en-US" dirty="0"/>
              <a:t> </a:t>
            </a:r>
            <a:r>
              <a:rPr lang="en-US" dirty="0" err="1"/>
              <a:t>bài</a:t>
            </a:r>
            <a:r>
              <a:rPr lang="en-US" dirty="0"/>
              <a:t> 8 </a:t>
            </a:r>
            <a:r>
              <a:rPr lang="en-US" dirty="0" err="1"/>
              <a:t>tiết</a:t>
            </a:r>
            <a:r>
              <a:rPr lang="en-US" dirty="0"/>
              <a:t> 2</a:t>
            </a:r>
          </a:p>
          <a:p>
            <a:endParaRPr lang="en-US" dirty="0"/>
          </a:p>
          <a:p>
            <a:pPr>
              <a:buNone/>
            </a:pPr>
            <a:endParaRPr lang="en-US" dirty="0"/>
          </a:p>
        </p:txBody>
      </p:sp>
      <p:sp>
        <p:nvSpPr>
          <p:cNvPr id="4" name="Date Placeholder 3"/>
          <p:cNvSpPr>
            <a:spLocks noGrp="1"/>
          </p:cNvSpPr>
          <p:nvPr>
            <p:ph type="dt" sz="half" idx="10"/>
          </p:nvPr>
        </p:nvSpPr>
        <p:spPr/>
        <p:txBody>
          <a:bodyPr/>
          <a:lstStyle/>
          <a:p>
            <a:fld id="{DD14592D-E110-4720-80BD-7185A7A15FFA}" type="datetime1">
              <a:rPr lang="en-US" smtClean="0"/>
              <a:t>28/11/2023</a:t>
            </a:fld>
            <a:endParaRPr lang="en-US"/>
          </a:p>
        </p:txBody>
      </p:sp>
      <p:sp>
        <p:nvSpPr>
          <p:cNvPr id="5" name="Slide Number Placeholder 4"/>
          <p:cNvSpPr>
            <a:spLocks noGrp="1"/>
          </p:cNvSpPr>
          <p:nvPr>
            <p:ph type="sldNum" sz="quarter" idx="12"/>
          </p:nvPr>
        </p:nvSpPr>
        <p:spPr/>
        <p:txBody>
          <a:bodyPr/>
          <a:lstStyle/>
          <a:p>
            <a:fld id="{815AFE77-F998-48EA-9BBC-7D7EF352497F}" type="slidenum">
              <a:rPr lang="en-US" smtClean="0"/>
              <a:pPr/>
              <a:t>43</a:t>
            </a:fld>
            <a:endParaRPr lang="en-US"/>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8991600" cy="6858000"/>
          </a:xfrm>
          <a:prstGeom prst="rect">
            <a:avLst/>
          </a:prstGeom>
        </p:spPr>
      </p:pic>
      <p:sp>
        <p:nvSpPr>
          <p:cNvPr id="4" name="TextBox 3"/>
          <p:cNvSpPr txBox="1"/>
          <p:nvPr/>
        </p:nvSpPr>
        <p:spPr>
          <a:xfrm>
            <a:off x="152400" y="228600"/>
            <a:ext cx="6629400" cy="2308324"/>
          </a:xfrm>
          <a:prstGeom prst="rect">
            <a:avLst/>
          </a:prstGeom>
          <a:noFill/>
        </p:spPr>
        <p:txBody>
          <a:bodyPr wrap="square" rtlCol="0">
            <a:spAutoFit/>
          </a:bodyPr>
          <a:lstStyle/>
          <a:p>
            <a:r>
              <a:rPr lang="en-US" sz="4800" b="1" i="1" dirty="0">
                <a:solidFill>
                  <a:srgbClr val="00B050"/>
                </a:solidFill>
              </a:rPr>
              <a:t> </a:t>
            </a:r>
            <a:r>
              <a:rPr lang="en-US" sz="4800" b="1" i="1" dirty="0" err="1">
                <a:solidFill>
                  <a:srgbClr val="00B050"/>
                </a:solidFill>
              </a:rPr>
              <a:t>Cảm</a:t>
            </a:r>
            <a:r>
              <a:rPr lang="en-US" sz="4800" b="1" i="1" dirty="0">
                <a:solidFill>
                  <a:srgbClr val="00B050"/>
                </a:solidFill>
              </a:rPr>
              <a:t> </a:t>
            </a:r>
            <a:r>
              <a:rPr lang="en-US" sz="4800" b="1" i="1" dirty="0" err="1">
                <a:solidFill>
                  <a:srgbClr val="00B050"/>
                </a:solidFill>
              </a:rPr>
              <a:t>ơn</a:t>
            </a:r>
            <a:r>
              <a:rPr lang="en-US" sz="4800" b="1" i="1" dirty="0">
                <a:solidFill>
                  <a:srgbClr val="00B050"/>
                </a:solidFill>
              </a:rPr>
              <a:t> </a:t>
            </a:r>
            <a:r>
              <a:rPr lang="en-US" sz="4800" b="1" i="1" dirty="0" err="1">
                <a:solidFill>
                  <a:srgbClr val="00B050"/>
                </a:solidFill>
              </a:rPr>
              <a:t>quí</a:t>
            </a:r>
            <a:r>
              <a:rPr lang="en-US" sz="4800" b="1" i="1" dirty="0">
                <a:solidFill>
                  <a:srgbClr val="00B050"/>
                </a:solidFill>
              </a:rPr>
              <a:t> </a:t>
            </a:r>
            <a:r>
              <a:rPr lang="en-US" sz="4800" b="1" i="1" dirty="0" err="1">
                <a:solidFill>
                  <a:srgbClr val="00B050"/>
                </a:solidFill>
              </a:rPr>
              <a:t>thầy</a:t>
            </a:r>
            <a:r>
              <a:rPr lang="en-US" sz="4800" b="1" i="1" dirty="0">
                <a:solidFill>
                  <a:srgbClr val="00B050"/>
                </a:solidFill>
              </a:rPr>
              <a:t> </a:t>
            </a:r>
            <a:r>
              <a:rPr lang="en-US" sz="4800" b="1" i="1" dirty="0" err="1">
                <a:solidFill>
                  <a:srgbClr val="00B050"/>
                </a:solidFill>
              </a:rPr>
              <a:t>cô</a:t>
            </a:r>
            <a:r>
              <a:rPr lang="en-US" sz="4800" b="1" i="1" dirty="0">
                <a:solidFill>
                  <a:srgbClr val="00B050"/>
                </a:solidFill>
              </a:rPr>
              <a:t> </a:t>
            </a:r>
            <a:r>
              <a:rPr lang="en-US" sz="4800" b="1" i="1" dirty="0" err="1">
                <a:solidFill>
                  <a:srgbClr val="00B050"/>
                </a:solidFill>
              </a:rPr>
              <a:t>và</a:t>
            </a:r>
            <a:r>
              <a:rPr lang="en-US" sz="4800" b="1" i="1" dirty="0">
                <a:solidFill>
                  <a:srgbClr val="00B050"/>
                </a:solidFill>
              </a:rPr>
              <a:t> </a:t>
            </a:r>
            <a:r>
              <a:rPr lang="en-US" sz="4800" b="1" i="1" dirty="0" err="1">
                <a:solidFill>
                  <a:srgbClr val="00B050"/>
                </a:solidFill>
              </a:rPr>
              <a:t>các</a:t>
            </a:r>
            <a:r>
              <a:rPr lang="en-US" sz="4800" b="1" i="1" dirty="0">
                <a:solidFill>
                  <a:srgbClr val="00B050"/>
                </a:solidFill>
              </a:rPr>
              <a:t> </a:t>
            </a:r>
            <a:r>
              <a:rPr lang="en-US" sz="4800" b="1" i="1" dirty="0" err="1">
                <a:solidFill>
                  <a:srgbClr val="00B050"/>
                </a:solidFill>
              </a:rPr>
              <a:t>bạn</a:t>
            </a:r>
            <a:r>
              <a:rPr lang="en-US" sz="4800" b="1" i="1" dirty="0">
                <a:solidFill>
                  <a:srgbClr val="00B050"/>
                </a:solidFill>
              </a:rPr>
              <a:t> </a:t>
            </a:r>
            <a:r>
              <a:rPr lang="en-US" sz="4800" b="1" i="1" dirty="0" err="1">
                <a:solidFill>
                  <a:srgbClr val="00B050"/>
                </a:solidFill>
              </a:rPr>
              <a:t>đã</a:t>
            </a:r>
            <a:r>
              <a:rPr lang="en-US" sz="4800" b="1" i="1" dirty="0">
                <a:solidFill>
                  <a:srgbClr val="00B050"/>
                </a:solidFill>
              </a:rPr>
              <a:t> </a:t>
            </a:r>
            <a:r>
              <a:rPr lang="en-US" sz="4800" b="1" i="1" dirty="0" err="1">
                <a:solidFill>
                  <a:srgbClr val="00B050"/>
                </a:solidFill>
              </a:rPr>
              <a:t>lắng</a:t>
            </a:r>
            <a:r>
              <a:rPr lang="en-US" sz="4800" b="1" i="1" dirty="0">
                <a:solidFill>
                  <a:srgbClr val="00B050"/>
                </a:solidFill>
              </a:rPr>
              <a:t> </a:t>
            </a:r>
            <a:r>
              <a:rPr lang="en-US" sz="4800" b="1" i="1" dirty="0" err="1">
                <a:solidFill>
                  <a:srgbClr val="00B050"/>
                </a:solidFill>
              </a:rPr>
              <a:t>nghe</a:t>
            </a:r>
            <a:r>
              <a:rPr lang="en-US" sz="4800" b="1" i="1" dirty="0">
                <a:solidFill>
                  <a:srgbClr val="00B050"/>
                </a:solidFill>
              </a:rPr>
              <a:t>. </a:t>
            </a:r>
            <a:r>
              <a:rPr lang="en-US" sz="4800" b="1" i="1" dirty="0" err="1">
                <a:solidFill>
                  <a:srgbClr val="00B050"/>
                </a:solidFill>
              </a:rPr>
              <a:t>Chúc</a:t>
            </a:r>
            <a:r>
              <a:rPr lang="en-US" sz="4800" b="1" i="1" dirty="0">
                <a:solidFill>
                  <a:srgbClr val="00B050"/>
                </a:solidFill>
              </a:rPr>
              <a:t> </a:t>
            </a:r>
            <a:r>
              <a:rPr lang="en-US" sz="4800" b="1" i="1" dirty="0" err="1">
                <a:solidFill>
                  <a:srgbClr val="00B050"/>
                </a:solidFill>
              </a:rPr>
              <a:t>các</a:t>
            </a:r>
            <a:r>
              <a:rPr lang="en-US" sz="4800" b="1" i="1" dirty="0">
                <a:solidFill>
                  <a:srgbClr val="00B050"/>
                </a:solidFill>
              </a:rPr>
              <a:t> </a:t>
            </a:r>
            <a:r>
              <a:rPr lang="en-US" sz="4800" b="1" i="1" dirty="0" err="1">
                <a:solidFill>
                  <a:srgbClr val="00B050"/>
                </a:solidFill>
              </a:rPr>
              <a:t>em</a:t>
            </a:r>
            <a:r>
              <a:rPr lang="en-US" sz="4800" b="1" i="1" dirty="0">
                <a:solidFill>
                  <a:srgbClr val="00B050"/>
                </a:solidFill>
              </a:rPr>
              <a:t> </a:t>
            </a:r>
            <a:r>
              <a:rPr lang="en-US" sz="4800" b="1" i="1" dirty="0" err="1">
                <a:solidFill>
                  <a:srgbClr val="00B050"/>
                </a:solidFill>
              </a:rPr>
              <a:t>học</a:t>
            </a:r>
            <a:r>
              <a:rPr lang="en-US" sz="4800" b="1" i="1" dirty="0">
                <a:solidFill>
                  <a:srgbClr val="00B050"/>
                </a:solidFill>
              </a:rPr>
              <a:t> </a:t>
            </a:r>
            <a:r>
              <a:rPr lang="en-US" sz="4800" b="1" i="1" dirty="0" err="1">
                <a:solidFill>
                  <a:srgbClr val="00B050"/>
                </a:solidFill>
              </a:rPr>
              <a:t>tốt</a:t>
            </a:r>
            <a:r>
              <a:rPr lang="en-US" sz="4800" b="1" i="1" dirty="0">
                <a:solidFill>
                  <a:srgbClr val="00B050"/>
                </a:solidFill>
              </a:rPr>
              <a:t> </a:t>
            </a:r>
          </a:p>
        </p:txBody>
      </p:sp>
      <p:sp>
        <p:nvSpPr>
          <p:cNvPr id="5" name="Date Placeholder 4"/>
          <p:cNvSpPr>
            <a:spLocks noGrp="1"/>
          </p:cNvSpPr>
          <p:nvPr>
            <p:ph type="dt" sz="half" idx="10"/>
          </p:nvPr>
        </p:nvSpPr>
        <p:spPr/>
        <p:txBody>
          <a:bodyPr/>
          <a:lstStyle/>
          <a:p>
            <a:fld id="{A3D40DD2-8B9F-4E63-8A7A-2134EAA015C6}" type="datetime1">
              <a:rPr lang="en-US" smtClean="0"/>
              <a:t>28/11/2023</a:t>
            </a:fld>
            <a:endParaRPr lang="en-US"/>
          </a:p>
        </p:txBody>
      </p:sp>
      <p:sp>
        <p:nvSpPr>
          <p:cNvPr id="6" name="Slide Number Placeholder 5"/>
          <p:cNvSpPr>
            <a:spLocks noGrp="1"/>
          </p:cNvSpPr>
          <p:nvPr>
            <p:ph type="sldNum" sz="quarter" idx="12"/>
          </p:nvPr>
        </p:nvSpPr>
        <p:spPr/>
        <p:txBody>
          <a:bodyPr/>
          <a:lstStyle/>
          <a:p>
            <a:fld id="{815AFE77-F998-48EA-9BBC-7D7EF352497F}" type="slidenum">
              <a:rPr lang="en-US" smtClean="0"/>
              <a:pPr/>
              <a:t>44</a:t>
            </a:fld>
            <a:endParaRPr lang="en-US"/>
          </a:p>
        </p:txBody>
      </p:sp>
    </p:spTree>
    <p:extLst>
      <p:ext uri="{BB962C8B-B14F-4D97-AF65-F5344CB8AC3E}">
        <p14:creationId xmlns:p14="http://schemas.microsoft.com/office/powerpoint/2010/main" val="265998757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399"/>
            <a:ext cx="8153400" cy="2246769"/>
          </a:xfrm>
          <a:prstGeom prst="rect">
            <a:avLst/>
          </a:prstGeom>
          <a:noFill/>
        </p:spPr>
        <p:txBody>
          <a:bodyPr wrap="square" rtlCol="0">
            <a:spAutoFit/>
          </a:bodyPr>
          <a:lstStyle/>
          <a:p>
            <a:r>
              <a:rPr lang="en-US" sz="2800" dirty="0"/>
              <a:t>1. </a:t>
            </a:r>
            <a:r>
              <a:rPr lang="en-US" sz="2800" dirty="0" err="1"/>
              <a:t>Quyền</a:t>
            </a:r>
            <a:r>
              <a:rPr lang="en-US" sz="2800" dirty="0"/>
              <a:t> </a:t>
            </a:r>
            <a:r>
              <a:rPr lang="en-US" sz="2800" dirty="0" err="1"/>
              <a:t>học</a:t>
            </a:r>
            <a:r>
              <a:rPr lang="en-US" sz="2800" dirty="0"/>
              <a:t> </a:t>
            </a:r>
            <a:r>
              <a:rPr lang="en-US" sz="2800" dirty="0" err="1"/>
              <a:t>tập</a:t>
            </a:r>
            <a:r>
              <a:rPr lang="en-US" sz="2800" dirty="0"/>
              <a:t>, </a:t>
            </a:r>
            <a:r>
              <a:rPr lang="en-US" sz="2800" dirty="0" err="1"/>
              <a:t>sáng</a:t>
            </a:r>
            <a:r>
              <a:rPr lang="en-US" sz="2800" dirty="0"/>
              <a:t> </a:t>
            </a:r>
            <a:r>
              <a:rPr lang="en-US" sz="2800" dirty="0" err="1"/>
              <a:t>tạo</a:t>
            </a:r>
            <a:r>
              <a:rPr lang="en-US" sz="2800" dirty="0"/>
              <a:t> </a:t>
            </a:r>
            <a:r>
              <a:rPr lang="en-US" sz="2800" dirty="0" err="1"/>
              <a:t>và</a:t>
            </a:r>
            <a:r>
              <a:rPr lang="en-US" sz="2800" dirty="0"/>
              <a:t> </a:t>
            </a:r>
            <a:r>
              <a:rPr lang="en-US" sz="2800" dirty="0" err="1"/>
              <a:t>phát</a:t>
            </a:r>
            <a:r>
              <a:rPr lang="en-US" sz="2800" dirty="0"/>
              <a:t> </a:t>
            </a:r>
            <a:r>
              <a:rPr lang="en-US" sz="2800" dirty="0" err="1"/>
              <a:t>triển</a:t>
            </a:r>
            <a:r>
              <a:rPr lang="en-US" sz="2800" dirty="0"/>
              <a:t> </a:t>
            </a:r>
            <a:r>
              <a:rPr lang="en-US" sz="2800" dirty="0" err="1"/>
              <a:t>của</a:t>
            </a:r>
            <a:r>
              <a:rPr lang="en-US" sz="2800" dirty="0"/>
              <a:t> </a:t>
            </a:r>
            <a:r>
              <a:rPr lang="en-US" sz="2800" dirty="0" err="1"/>
              <a:t>công</a:t>
            </a:r>
            <a:r>
              <a:rPr lang="en-US" sz="2800" dirty="0"/>
              <a:t> </a:t>
            </a:r>
            <a:r>
              <a:rPr lang="en-US" sz="2800" dirty="0" err="1"/>
              <a:t>dân</a:t>
            </a:r>
            <a:endParaRPr lang="en-US" sz="2800" dirty="0"/>
          </a:p>
          <a:p>
            <a:endParaRPr lang="en-US" sz="2800" dirty="0"/>
          </a:p>
          <a:p>
            <a:r>
              <a:rPr lang="en-US" sz="2800" dirty="0"/>
              <a:t>  a,  </a:t>
            </a:r>
            <a:r>
              <a:rPr lang="en-US" sz="2800" dirty="0" err="1"/>
              <a:t>Quyền</a:t>
            </a:r>
            <a:r>
              <a:rPr lang="en-US" sz="2800" dirty="0"/>
              <a:t> </a:t>
            </a:r>
            <a:r>
              <a:rPr lang="en-US" sz="2800" dirty="0" err="1"/>
              <a:t>học</a:t>
            </a:r>
            <a:r>
              <a:rPr lang="en-US" sz="2800" dirty="0"/>
              <a:t> </a:t>
            </a:r>
            <a:r>
              <a:rPr lang="en-US" sz="2800" dirty="0" err="1"/>
              <a:t>tập</a:t>
            </a:r>
            <a:r>
              <a:rPr lang="en-US" sz="2800" dirty="0"/>
              <a:t> </a:t>
            </a:r>
            <a:r>
              <a:rPr lang="en-US" sz="2800" dirty="0" err="1"/>
              <a:t>của</a:t>
            </a:r>
            <a:r>
              <a:rPr lang="en-US" sz="2800" dirty="0"/>
              <a:t> </a:t>
            </a:r>
            <a:r>
              <a:rPr lang="en-US" sz="2800" dirty="0" err="1"/>
              <a:t>công</a:t>
            </a:r>
            <a:r>
              <a:rPr lang="en-US" sz="2800" dirty="0"/>
              <a:t> </a:t>
            </a:r>
            <a:r>
              <a:rPr lang="en-US" sz="2800" dirty="0" err="1"/>
              <a:t>dân</a:t>
            </a:r>
            <a:endParaRPr lang="en-US" sz="2800" dirty="0"/>
          </a:p>
          <a:p>
            <a:r>
              <a:rPr lang="en-US" sz="2800" dirty="0"/>
              <a:t>* </a:t>
            </a:r>
            <a:r>
              <a:rPr lang="en-US" sz="2800" dirty="0" err="1"/>
              <a:t>Khái</a:t>
            </a:r>
            <a:r>
              <a:rPr lang="en-US" sz="2800" dirty="0"/>
              <a:t> </a:t>
            </a:r>
            <a:r>
              <a:rPr lang="en-US" sz="2800" dirty="0" err="1"/>
              <a:t>niệm</a:t>
            </a:r>
            <a:r>
              <a:rPr lang="en-US" sz="2800" dirty="0"/>
              <a:t>: </a:t>
            </a:r>
          </a:p>
          <a:p>
            <a:r>
              <a:rPr lang="en-US" sz="2800" dirty="0"/>
              <a:t>  </a:t>
            </a:r>
          </a:p>
        </p:txBody>
      </p:sp>
      <p:sp>
        <p:nvSpPr>
          <p:cNvPr id="3" name="Date Placeholder 2"/>
          <p:cNvSpPr>
            <a:spLocks noGrp="1"/>
          </p:cNvSpPr>
          <p:nvPr>
            <p:ph type="dt" sz="half" idx="10"/>
          </p:nvPr>
        </p:nvSpPr>
        <p:spPr/>
        <p:txBody>
          <a:bodyPr/>
          <a:lstStyle/>
          <a:p>
            <a:fld id="{202FC50B-5594-43CD-A13C-550785EF0380}" type="datetime1">
              <a:rPr lang="en-US" smtClean="0"/>
              <a:t>28/11/2023</a:t>
            </a:fld>
            <a:endParaRPr lang="en-US"/>
          </a:p>
        </p:txBody>
      </p:sp>
      <p:sp>
        <p:nvSpPr>
          <p:cNvPr id="4" name="Slide Number Placeholder 3"/>
          <p:cNvSpPr>
            <a:spLocks noGrp="1"/>
          </p:cNvSpPr>
          <p:nvPr>
            <p:ph type="sldNum" sz="quarter" idx="12"/>
          </p:nvPr>
        </p:nvSpPr>
        <p:spPr/>
        <p:txBody>
          <a:bodyPr/>
          <a:lstStyle/>
          <a:p>
            <a:fld id="{815AFE77-F998-48EA-9BBC-7D7EF352497F}" type="slidenum">
              <a:rPr lang="en-US" smtClean="0"/>
              <a:pPr/>
              <a:t>5</a:t>
            </a:fld>
            <a:endParaRPr lang="en-US"/>
          </a:p>
        </p:txBody>
      </p:sp>
    </p:spTree>
    <p:extLst>
      <p:ext uri="{BB962C8B-B14F-4D97-AF65-F5344CB8AC3E}">
        <p14:creationId xmlns:p14="http://schemas.microsoft.com/office/powerpoint/2010/main" val="1472178870"/>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64" y="96982"/>
            <a:ext cx="4876800" cy="6726382"/>
          </a:xfrm>
          <a:prstGeom prst="rect">
            <a:avLst/>
          </a:prstGeom>
          <a:noFill/>
          <a:ln w="38100" cmpd="dbl">
            <a:solidFill>
              <a:srgbClr val="FFFF66"/>
            </a:solidFill>
            <a:miter lim="800000"/>
            <a:headEnd/>
            <a:tailEnd/>
          </a:ln>
          <a:extLst>
            <a:ext uri="{909E8E84-426E-40DD-AFC4-6F175D3DCCD1}">
              <a14:hiddenFill xmlns:a14="http://schemas.microsoft.com/office/drawing/2010/main">
                <a:solidFill>
                  <a:srgbClr val="FFFFFF"/>
                </a:solidFill>
              </a14:hiddenFill>
            </a:ext>
          </a:extLst>
        </p:spPr>
      </p:pic>
      <p:grpSp>
        <p:nvGrpSpPr>
          <p:cNvPr id="6" name="Group 8"/>
          <p:cNvGrpSpPr>
            <a:grpSpLocks/>
          </p:cNvGrpSpPr>
          <p:nvPr/>
        </p:nvGrpSpPr>
        <p:grpSpPr bwMode="auto">
          <a:xfrm>
            <a:off x="4918363" y="228878"/>
            <a:ext cx="3996747" cy="6476721"/>
            <a:chOff x="3216" y="577"/>
            <a:chExt cx="2043" cy="3263"/>
          </a:xfrm>
        </p:grpSpPr>
        <p:sp>
          <p:nvSpPr>
            <p:cNvPr id="7" name="AutoShape 6"/>
            <p:cNvSpPr>
              <a:spLocks noChangeArrowheads="1"/>
            </p:cNvSpPr>
            <p:nvPr/>
          </p:nvSpPr>
          <p:spPr bwMode="auto">
            <a:xfrm rot="5400000">
              <a:off x="2606" y="1187"/>
              <a:ext cx="3263" cy="2043"/>
            </a:xfrm>
            <a:prstGeom prst="horizontalScroll">
              <a:avLst>
                <a:gd name="adj" fmla="val 125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0" hangingPunct="0"/>
              <a:endParaRPr lang="vi-VN" sz="2000">
                <a:latin typeface=".VnTime" pitchFamily="34" charset="0"/>
              </a:endParaRPr>
            </a:p>
          </p:txBody>
        </p:sp>
        <p:sp>
          <p:nvSpPr>
            <p:cNvPr id="8" name="Text Box 7"/>
            <p:cNvSpPr txBox="1">
              <a:spLocks noChangeArrowheads="1"/>
            </p:cNvSpPr>
            <p:nvPr/>
          </p:nvSpPr>
          <p:spPr bwMode="auto">
            <a:xfrm>
              <a:off x="3600" y="912"/>
              <a:ext cx="1296" cy="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400" b="1" dirty="0">
                  <a:latin typeface="+mn-lt"/>
                </a:rPr>
                <a:t> “Non </a:t>
              </a:r>
              <a:r>
                <a:rPr lang="en-US" sz="2400" b="1" dirty="0" err="1">
                  <a:latin typeface="+mn-lt"/>
                </a:rPr>
                <a:t>sông</a:t>
              </a:r>
              <a:r>
                <a:rPr lang="en-US" sz="2400" b="1" dirty="0">
                  <a:latin typeface="+mn-lt"/>
                </a:rPr>
                <a:t> </a:t>
              </a:r>
              <a:r>
                <a:rPr lang="en-US" sz="2400" b="1" dirty="0" err="1">
                  <a:latin typeface="+mn-lt"/>
                </a:rPr>
                <a:t>Việt</a:t>
              </a:r>
              <a:r>
                <a:rPr lang="en-US" sz="2400" b="1" dirty="0">
                  <a:latin typeface="+mn-lt"/>
                </a:rPr>
                <a:t> Nam </a:t>
              </a:r>
              <a:r>
                <a:rPr lang="en-US" sz="2400" b="1" dirty="0" err="1">
                  <a:latin typeface="+mn-lt"/>
                </a:rPr>
                <a:t>có</a:t>
              </a:r>
              <a:r>
                <a:rPr lang="en-US" sz="2400" b="1" dirty="0">
                  <a:latin typeface="+mn-lt"/>
                </a:rPr>
                <a:t> </a:t>
              </a:r>
              <a:r>
                <a:rPr lang="en-US" sz="2400" b="1" dirty="0" err="1">
                  <a:latin typeface="+mn-lt"/>
                </a:rPr>
                <a:t>trở</a:t>
              </a:r>
              <a:r>
                <a:rPr lang="en-US" sz="2400" b="1" dirty="0">
                  <a:latin typeface="+mn-lt"/>
                </a:rPr>
                <a:t> </a:t>
              </a:r>
              <a:r>
                <a:rPr lang="en-US" sz="2400" b="1" dirty="0" err="1">
                  <a:latin typeface="+mn-lt"/>
                </a:rPr>
                <a:t>nên</a:t>
              </a:r>
              <a:r>
                <a:rPr lang="en-US" sz="2400" b="1" dirty="0">
                  <a:latin typeface="+mn-lt"/>
                </a:rPr>
                <a:t> </a:t>
              </a:r>
              <a:r>
                <a:rPr lang="en-US" sz="2400" b="1" dirty="0" err="1">
                  <a:latin typeface="+mn-lt"/>
                </a:rPr>
                <a:t>tươi</a:t>
              </a:r>
              <a:r>
                <a:rPr lang="en-US" sz="2400" b="1" dirty="0">
                  <a:latin typeface="+mn-lt"/>
                </a:rPr>
                <a:t> </a:t>
              </a:r>
              <a:r>
                <a:rPr lang="en-US" sz="2400" b="1" dirty="0" err="1">
                  <a:latin typeface="+mn-lt"/>
                </a:rPr>
                <a:t>đẹp</a:t>
              </a:r>
              <a:r>
                <a:rPr lang="en-US" sz="2400" b="1" dirty="0">
                  <a:latin typeface="+mn-lt"/>
                </a:rPr>
                <a:t> hay </a:t>
              </a:r>
              <a:r>
                <a:rPr lang="en-US" sz="2400" b="1" dirty="0" err="1">
                  <a:latin typeface="+mn-lt"/>
                </a:rPr>
                <a:t>không</a:t>
              </a:r>
              <a:r>
                <a:rPr lang="en-US" sz="2400" b="1" dirty="0">
                  <a:latin typeface="+mn-lt"/>
                </a:rPr>
                <a:t>, </a:t>
              </a:r>
              <a:r>
                <a:rPr lang="en-US" sz="2400" b="1" dirty="0" err="1">
                  <a:latin typeface="+mn-lt"/>
                </a:rPr>
                <a:t>dân</a:t>
              </a:r>
              <a:r>
                <a:rPr lang="en-US" sz="2400" b="1" dirty="0">
                  <a:latin typeface="+mn-lt"/>
                </a:rPr>
                <a:t> </a:t>
              </a:r>
              <a:r>
                <a:rPr lang="en-US" sz="2400" b="1" dirty="0" err="1">
                  <a:latin typeface="+mn-lt"/>
                </a:rPr>
                <a:t>tộc</a:t>
              </a:r>
              <a:r>
                <a:rPr lang="en-US" sz="2400" b="1" dirty="0">
                  <a:latin typeface="+mn-lt"/>
                </a:rPr>
                <a:t> </a:t>
              </a:r>
              <a:r>
                <a:rPr lang="en-US" sz="2400" b="1" dirty="0" err="1">
                  <a:latin typeface="+mn-lt"/>
                </a:rPr>
                <a:t>Việt</a:t>
              </a:r>
              <a:r>
                <a:rPr lang="en-US" sz="2400" b="1" dirty="0">
                  <a:latin typeface="+mn-lt"/>
                </a:rPr>
                <a:t> Nam </a:t>
              </a:r>
              <a:r>
                <a:rPr lang="en-US" sz="2400" b="1" dirty="0" err="1">
                  <a:latin typeface="+mn-lt"/>
                </a:rPr>
                <a:t>có</a:t>
              </a:r>
              <a:r>
                <a:rPr lang="en-US" sz="2400" b="1" dirty="0">
                  <a:latin typeface="+mn-lt"/>
                </a:rPr>
                <a:t> </a:t>
              </a:r>
              <a:r>
                <a:rPr lang="en-US" sz="2400" b="1" dirty="0" err="1">
                  <a:latin typeface="+mn-lt"/>
                </a:rPr>
                <a:t>bước</a:t>
              </a:r>
              <a:r>
                <a:rPr lang="en-US" sz="2400" b="1" dirty="0">
                  <a:latin typeface="+mn-lt"/>
                </a:rPr>
                <a:t> </a:t>
              </a:r>
              <a:r>
                <a:rPr lang="en-US" sz="2400" b="1" dirty="0" err="1">
                  <a:latin typeface="+mn-lt"/>
                </a:rPr>
                <a:t>tới</a:t>
              </a:r>
              <a:r>
                <a:rPr lang="en-US" sz="2400" b="1" dirty="0">
                  <a:latin typeface="+mn-lt"/>
                </a:rPr>
                <a:t> </a:t>
              </a:r>
              <a:r>
                <a:rPr lang="en-US" sz="2400" b="1" dirty="0" err="1">
                  <a:latin typeface="+mn-lt"/>
                </a:rPr>
                <a:t>đài</a:t>
              </a:r>
              <a:r>
                <a:rPr lang="en-US" sz="2400" b="1" dirty="0">
                  <a:latin typeface="+mn-lt"/>
                </a:rPr>
                <a:t> </a:t>
              </a:r>
              <a:r>
                <a:rPr lang="en-US" sz="2400" b="1" dirty="0" err="1">
                  <a:latin typeface="+mn-lt"/>
                </a:rPr>
                <a:t>vinh</a:t>
              </a:r>
              <a:r>
                <a:rPr lang="en-US" sz="2400" b="1" dirty="0">
                  <a:latin typeface="+mn-lt"/>
                </a:rPr>
                <a:t> </a:t>
              </a:r>
              <a:r>
                <a:rPr lang="en-US" sz="2400" b="1" dirty="0" err="1">
                  <a:latin typeface="+mn-lt"/>
                </a:rPr>
                <a:t>quang</a:t>
              </a:r>
              <a:r>
                <a:rPr lang="en-US" sz="2400" b="1" dirty="0">
                  <a:latin typeface="+mn-lt"/>
                </a:rPr>
                <a:t> </a:t>
              </a:r>
              <a:r>
                <a:rPr lang="en-US" sz="2400" b="1" dirty="0" err="1">
                  <a:latin typeface="+mn-lt"/>
                </a:rPr>
                <a:t>để</a:t>
              </a:r>
              <a:r>
                <a:rPr lang="en-US" sz="2400" b="1" dirty="0">
                  <a:latin typeface="+mn-lt"/>
                </a:rPr>
                <a:t> </a:t>
              </a:r>
              <a:r>
                <a:rPr lang="en-US" sz="2400" b="1" dirty="0" err="1">
                  <a:latin typeface="+mn-lt"/>
                </a:rPr>
                <a:t>sánh</a:t>
              </a:r>
              <a:r>
                <a:rPr lang="en-US" sz="2400" b="1" dirty="0">
                  <a:latin typeface="+mn-lt"/>
                </a:rPr>
                <a:t> </a:t>
              </a:r>
              <a:r>
                <a:rPr lang="en-US" sz="2400" b="1" dirty="0" err="1">
                  <a:latin typeface="+mn-lt"/>
                </a:rPr>
                <a:t>vai</a:t>
              </a:r>
              <a:r>
                <a:rPr lang="en-US" sz="2400" b="1" dirty="0">
                  <a:latin typeface="+mn-lt"/>
                </a:rPr>
                <a:t> </a:t>
              </a:r>
              <a:r>
                <a:rPr lang="en-US" sz="2400" b="1" dirty="0" err="1">
                  <a:latin typeface="+mn-lt"/>
                </a:rPr>
                <a:t>với</a:t>
              </a:r>
              <a:r>
                <a:rPr lang="en-US" sz="2400" b="1" dirty="0">
                  <a:latin typeface="+mn-lt"/>
                </a:rPr>
                <a:t> </a:t>
              </a:r>
              <a:r>
                <a:rPr lang="en-US" sz="2400" b="1" dirty="0" err="1">
                  <a:latin typeface="+mn-lt"/>
                </a:rPr>
                <a:t>các</a:t>
              </a:r>
              <a:r>
                <a:rPr lang="en-US" sz="2400" b="1" dirty="0">
                  <a:latin typeface="+mn-lt"/>
                </a:rPr>
                <a:t> </a:t>
              </a:r>
              <a:r>
                <a:rPr lang="en-US" sz="2400" b="1" dirty="0" err="1">
                  <a:latin typeface="+mn-lt"/>
                </a:rPr>
                <a:t>cường</a:t>
              </a:r>
              <a:r>
                <a:rPr lang="en-US" sz="2400" b="1" dirty="0">
                  <a:latin typeface="+mn-lt"/>
                </a:rPr>
                <a:t> </a:t>
              </a:r>
              <a:r>
                <a:rPr lang="en-US" sz="2400" b="1" dirty="0" err="1">
                  <a:latin typeface="+mn-lt"/>
                </a:rPr>
                <a:t>Quốc</a:t>
              </a:r>
              <a:r>
                <a:rPr lang="en-US" sz="2400" b="1" dirty="0">
                  <a:latin typeface="+mn-lt"/>
                </a:rPr>
                <a:t> </a:t>
              </a:r>
              <a:r>
                <a:rPr lang="en-US" sz="2400" b="1" dirty="0" err="1">
                  <a:latin typeface="+mn-lt"/>
                </a:rPr>
                <a:t>năm</a:t>
              </a:r>
              <a:r>
                <a:rPr lang="en-US" sz="2400" b="1" dirty="0">
                  <a:latin typeface="+mn-lt"/>
                </a:rPr>
                <a:t> </a:t>
              </a:r>
              <a:r>
                <a:rPr lang="en-US" sz="2400" b="1" dirty="0" err="1">
                  <a:latin typeface="+mn-lt"/>
                </a:rPr>
                <a:t>châu</a:t>
              </a:r>
              <a:r>
                <a:rPr lang="en-US" sz="2400" b="1" dirty="0">
                  <a:latin typeface="+mn-lt"/>
                </a:rPr>
                <a:t> </a:t>
              </a:r>
              <a:r>
                <a:rPr lang="en-US" sz="2400" b="1" dirty="0" err="1">
                  <a:latin typeface="+mn-lt"/>
                </a:rPr>
                <a:t>được</a:t>
              </a:r>
              <a:r>
                <a:rPr lang="en-US" sz="2400" b="1" dirty="0">
                  <a:latin typeface="+mn-lt"/>
                </a:rPr>
                <a:t>  hay </a:t>
              </a:r>
              <a:r>
                <a:rPr lang="en-US" sz="2400" b="1" dirty="0" err="1">
                  <a:latin typeface="+mn-lt"/>
                </a:rPr>
                <a:t>không</a:t>
              </a:r>
              <a:r>
                <a:rPr lang="en-US" sz="2400" b="1" dirty="0">
                  <a:latin typeface="+mn-lt"/>
                </a:rPr>
                <a:t>, </a:t>
              </a:r>
              <a:r>
                <a:rPr lang="en-US" sz="2400" b="1" dirty="0" err="1">
                  <a:latin typeface="+mn-lt"/>
                </a:rPr>
                <a:t>chính</a:t>
              </a:r>
              <a:r>
                <a:rPr lang="en-US" sz="2400" b="1" dirty="0">
                  <a:latin typeface="+mn-lt"/>
                </a:rPr>
                <a:t> </a:t>
              </a:r>
              <a:r>
                <a:rPr lang="en-US" sz="2400" b="1" dirty="0" err="1">
                  <a:latin typeface="+mn-lt"/>
                </a:rPr>
                <a:t>là</a:t>
              </a:r>
              <a:r>
                <a:rPr lang="en-US" sz="2400" b="1" dirty="0">
                  <a:latin typeface="+mn-lt"/>
                </a:rPr>
                <a:t> </a:t>
              </a:r>
              <a:r>
                <a:rPr lang="en-US" sz="2400" b="1" dirty="0" err="1">
                  <a:latin typeface="+mn-lt"/>
                </a:rPr>
                <a:t>nhờ</a:t>
              </a:r>
              <a:r>
                <a:rPr lang="en-US" sz="2400" b="1" dirty="0">
                  <a:latin typeface="+mn-lt"/>
                </a:rPr>
                <a:t> </a:t>
              </a:r>
              <a:r>
                <a:rPr lang="en-US" sz="2400" b="1" dirty="0" err="1">
                  <a:latin typeface="+mn-lt"/>
                </a:rPr>
                <a:t>một</a:t>
              </a:r>
              <a:r>
                <a:rPr lang="en-US" sz="2400" b="1" dirty="0">
                  <a:latin typeface="+mn-lt"/>
                </a:rPr>
                <a:t> </a:t>
              </a:r>
              <a:r>
                <a:rPr lang="en-US" sz="2400" b="1" dirty="0" err="1">
                  <a:latin typeface="+mn-lt"/>
                </a:rPr>
                <a:t>phần</a:t>
              </a:r>
              <a:r>
                <a:rPr lang="en-US" sz="2400" b="1" dirty="0">
                  <a:latin typeface="+mn-lt"/>
                </a:rPr>
                <a:t> </a:t>
              </a:r>
              <a:r>
                <a:rPr lang="en-US" sz="2400" b="1" dirty="0" err="1">
                  <a:latin typeface="+mn-lt"/>
                </a:rPr>
                <a:t>lớn</a:t>
              </a:r>
              <a:r>
                <a:rPr lang="en-US" sz="2400" b="1" dirty="0">
                  <a:latin typeface="+mn-lt"/>
                </a:rPr>
                <a:t> ở </a:t>
              </a:r>
              <a:r>
                <a:rPr lang="en-US" sz="2400" b="1" dirty="0" err="1">
                  <a:latin typeface="+mn-lt"/>
                </a:rPr>
                <a:t>công</a:t>
              </a:r>
              <a:r>
                <a:rPr lang="en-US" sz="2400" b="1" dirty="0">
                  <a:latin typeface="+mn-lt"/>
                </a:rPr>
                <a:t> </a:t>
              </a:r>
              <a:r>
                <a:rPr lang="en-US" sz="2400" b="1" dirty="0" err="1">
                  <a:latin typeface="+mn-lt"/>
                </a:rPr>
                <a:t>học</a:t>
              </a:r>
              <a:r>
                <a:rPr lang="en-US" sz="2400" b="1" dirty="0">
                  <a:latin typeface="+mn-lt"/>
                </a:rPr>
                <a:t> </a:t>
              </a:r>
              <a:r>
                <a:rPr lang="en-US" sz="2400" b="1" dirty="0" err="1">
                  <a:latin typeface="+mn-lt"/>
                </a:rPr>
                <a:t>tập</a:t>
              </a:r>
              <a:r>
                <a:rPr lang="en-US" sz="2400" b="1" dirty="0">
                  <a:latin typeface="+mn-lt"/>
                </a:rPr>
                <a:t> </a:t>
              </a:r>
              <a:r>
                <a:rPr lang="en-US" sz="2400" b="1" dirty="0" err="1">
                  <a:latin typeface="+mn-lt"/>
                </a:rPr>
                <a:t>cuả</a:t>
              </a:r>
              <a:r>
                <a:rPr lang="en-US" sz="2400" b="1" dirty="0">
                  <a:latin typeface="+mn-lt"/>
                </a:rPr>
                <a:t> </a:t>
              </a:r>
              <a:r>
                <a:rPr lang="en-US" sz="2400" b="1" dirty="0" err="1">
                  <a:latin typeface="+mn-lt"/>
                </a:rPr>
                <a:t>các</a:t>
              </a:r>
              <a:r>
                <a:rPr lang="en-US" sz="2400" b="1" dirty="0">
                  <a:latin typeface="+mn-lt"/>
                </a:rPr>
                <a:t> </a:t>
              </a:r>
              <a:r>
                <a:rPr lang="en-US" sz="2400" b="1" dirty="0" err="1">
                  <a:latin typeface="+mn-lt"/>
                </a:rPr>
                <a:t>em</a:t>
              </a:r>
              <a:r>
                <a:rPr lang="en-US" sz="2400" b="1" dirty="0">
                  <a:latin typeface="+mn-lt"/>
                </a:rPr>
                <a:t> “</a:t>
              </a:r>
              <a:endParaRPr lang="en-US" sz="2400" b="1" dirty="0">
                <a:latin typeface=".VnArial" pitchFamily="34" charset="0"/>
              </a:endParaRPr>
            </a:p>
          </p:txBody>
        </p:sp>
      </p:grpSp>
      <p:grpSp>
        <p:nvGrpSpPr>
          <p:cNvPr id="9" name="Group 8"/>
          <p:cNvGrpSpPr>
            <a:grpSpLocks/>
          </p:cNvGrpSpPr>
          <p:nvPr/>
        </p:nvGrpSpPr>
        <p:grpSpPr bwMode="auto">
          <a:xfrm>
            <a:off x="4918364" y="131618"/>
            <a:ext cx="4225636" cy="6573981"/>
            <a:chOff x="3216" y="528"/>
            <a:chExt cx="2160" cy="3312"/>
          </a:xfrm>
        </p:grpSpPr>
        <p:sp>
          <p:nvSpPr>
            <p:cNvPr id="10" name="AutoShape 6"/>
            <p:cNvSpPr>
              <a:spLocks noChangeArrowheads="1"/>
            </p:cNvSpPr>
            <p:nvPr/>
          </p:nvSpPr>
          <p:spPr bwMode="auto">
            <a:xfrm rot="5400000">
              <a:off x="2640" y="1104"/>
              <a:ext cx="3312" cy="2160"/>
            </a:xfrm>
            <a:prstGeom prst="horizontalScroll">
              <a:avLst>
                <a:gd name="adj" fmla="val 12500"/>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rot="10800000" vert="eaVert" wrap="none" anchor="ctr"/>
            <a:lstStyle/>
            <a:p>
              <a:pPr eaLnBrk="0" hangingPunct="0"/>
              <a:endParaRPr lang="vi-VN" sz="2000">
                <a:latin typeface=".VnTime" pitchFamily="34" charset="0"/>
              </a:endParaRPr>
            </a:p>
          </p:txBody>
        </p:sp>
        <p:sp>
          <p:nvSpPr>
            <p:cNvPr id="11" name="Text Box 7"/>
            <p:cNvSpPr txBox="1">
              <a:spLocks noChangeArrowheads="1"/>
            </p:cNvSpPr>
            <p:nvPr/>
          </p:nvSpPr>
          <p:spPr bwMode="auto">
            <a:xfrm>
              <a:off x="3600" y="912"/>
              <a:ext cx="1296" cy="24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eaLnBrk="0" hangingPunct="0">
                <a:spcBef>
                  <a:spcPct val="50000"/>
                </a:spcBef>
              </a:pPr>
              <a:r>
                <a:rPr lang="en-US" sz="2400" b="1" dirty="0">
                  <a:latin typeface="+mn-lt"/>
                </a:rPr>
                <a:t> “Non </a:t>
              </a:r>
              <a:r>
                <a:rPr lang="en-US" sz="2400" b="1" dirty="0" err="1">
                  <a:latin typeface="+mn-lt"/>
                </a:rPr>
                <a:t>sông</a:t>
              </a:r>
              <a:r>
                <a:rPr lang="en-US" sz="2400" b="1" dirty="0">
                  <a:latin typeface="+mn-lt"/>
                </a:rPr>
                <a:t> </a:t>
              </a:r>
              <a:r>
                <a:rPr lang="en-US" sz="2400" b="1" dirty="0" err="1">
                  <a:latin typeface="+mn-lt"/>
                </a:rPr>
                <a:t>Việt</a:t>
              </a:r>
              <a:r>
                <a:rPr lang="en-US" sz="2400" b="1" dirty="0">
                  <a:latin typeface="+mn-lt"/>
                </a:rPr>
                <a:t> Nam </a:t>
              </a:r>
              <a:r>
                <a:rPr lang="en-US" sz="2400" b="1" dirty="0" err="1">
                  <a:latin typeface="+mn-lt"/>
                </a:rPr>
                <a:t>có</a:t>
              </a:r>
              <a:r>
                <a:rPr lang="en-US" sz="2400" b="1" dirty="0">
                  <a:latin typeface="+mn-lt"/>
                </a:rPr>
                <a:t> </a:t>
              </a:r>
              <a:r>
                <a:rPr lang="en-US" sz="2400" b="1" dirty="0" err="1">
                  <a:latin typeface="+mn-lt"/>
                </a:rPr>
                <a:t>trở</a:t>
              </a:r>
              <a:r>
                <a:rPr lang="en-US" sz="2400" b="1" dirty="0">
                  <a:latin typeface="+mn-lt"/>
                </a:rPr>
                <a:t> </a:t>
              </a:r>
              <a:r>
                <a:rPr lang="en-US" sz="2400" b="1" dirty="0" err="1">
                  <a:latin typeface="+mn-lt"/>
                </a:rPr>
                <a:t>nên</a:t>
              </a:r>
              <a:r>
                <a:rPr lang="en-US" sz="2400" b="1" dirty="0">
                  <a:latin typeface="+mn-lt"/>
                </a:rPr>
                <a:t> </a:t>
              </a:r>
              <a:r>
                <a:rPr lang="en-US" sz="2400" b="1" dirty="0" err="1">
                  <a:latin typeface="+mn-lt"/>
                </a:rPr>
                <a:t>tươi</a:t>
              </a:r>
              <a:r>
                <a:rPr lang="en-US" sz="2400" b="1" dirty="0">
                  <a:latin typeface="+mn-lt"/>
                </a:rPr>
                <a:t> </a:t>
              </a:r>
              <a:r>
                <a:rPr lang="en-US" sz="2400" b="1" dirty="0" err="1">
                  <a:latin typeface="+mn-lt"/>
                </a:rPr>
                <a:t>đẹp</a:t>
              </a:r>
              <a:r>
                <a:rPr lang="en-US" sz="2400" b="1" dirty="0">
                  <a:latin typeface="+mn-lt"/>
                </a:rPr>
                <a:t> hay </a:t>
              </a:r>
              <a:r>
                <a:rPr lang="en-US" sz="2400" b="1" dirty="0" err="1">
                  <a:latin typeface="+mn-lt"/>
                </a:rPr>
                <a:t>không</a:t>
              </a:r>
              <a:r>
                <a:rPr lang="en-US" sz="2400" b="1" dirty="0">
                  <a:latin typeface="+mn-lt"/>
                </a:rPr>
                <a:t>, </a:t>
              </a:r>
              <a:r>
                <a:rPr lang="en-US" sz="2400" b="1" dirty="0" err="1">
                  <a:latin typeface="+mn-lt"/>
                </a:rPr>
                <a:t>dân</a:t>
              </a:r>
              <a:r>
                <a:rPr lang="en-US" sz="2400" b="1" dirty="0">
                  <a:latin typeface="+mn-lt"/>
                </a:rPr>
                <a:t> </a:t>
              </a:r>
              <a:r>
                <a:rPr lang="en-US" sz="2400" b="1" dirty="0" err="1">
                  <a:latin typeface="+mn-lt"/>
                </a:rPr>
                <a:t>tộc</a:t>
              </a:r>
              <a:r>
                <a:rPr lang="en-US" sz="2400" b="1" dirty="0">
                  <a:latin typeface="+mn-lt"/>
                </a:rPr>
                <a:t> </a:t>
              </a:r>
              <a:r>
                <a:rPr lang="en-US" sz="2400" b="1" dirty="0" err="1">
                  <a:latin typeface="+mn-lt"/>
                </a:rPr>
                <a:t>Việt</a:t>
              </a:r>
              <a:r>
                <a:rPr lang="en-US" sz="2400" b="1" dirty="0">
                  <a:latin typeface="+mn-lt"/>
                </a:rPr>
                <a:t> Nam </a:t>
              </a:r>
              <a:r>
                <a:rPr lang="en-US" sz="2400" b="1" dirty="0" err="1">
                  <a:latin typeface="+mn-lt"/>
                </a:rPr>
                <a:t>có</a:t>
              </a:r>
              <a:r>
                <a:rPr lang="en-US" sz="2400" b="1" dirty="0">
                  <a:latin typeface="+mn-lt"/>
                </a:rPr>
                <a:t> </a:t>
              </a:r>
              <a:r>
                <a:rPr lang="en-US" sz="2400" b="1" dirty="0" err="1">
                  <a:latin typeface="+mn-lt"/>
                </a:rPr>
                <a:t>bước</a:t>
              </a:r>
              <a:r>
                <a:rPr lang="en-US" sz="2400" b="1" dirty="0">
                  <a:latin typeface="+mn-lt"/>
                </a:rPr>
                <a:t> </a:t>
              </a:r>
              <a:r>
                <a:rPr lang="en-US" sz="2400" b="1" dirty="0" err="1">
                  <a:latin typeface="+mn-lt"/>
                </a:rPr>
                <a:t>tới</a:t>
              </a:r>
              <a:r>
                <a:rPr lang="en-US" sz="2400" b="1" dirty="0">
                  <a:latin typeface="+mn-lt"/>
                </a:rPr>
                <a:t> </a:t>
              </a:r>
              <a:r>
                <a:rPr lang="en-US" sz="2400" b="1" dirty="0" err="1">
                  <a:latin typeface="+mn-lt"/>
                </a:rPr>
                <a:t>đài</a:t>
              </a:r>
              <a:r>
                <a:rPr lang="en-US" sz="2400" b="1" dirty="0">
                  <a:latin typeface="+mn-lt"/>
                </a:rPr>
                <a:t> </a:t>
              </a:r>
              <a:r>
                <a:rPr lang="en-US" sz="2400" b="1" dirty="0" err="1">
                  <a:latin typeface="+mn-lt"/>
                </a:rPr>
                <a:t>vinh</a:t>
              </a:r>
              <a:r>
                <a:rPr lang="en-US" sz="2400" b="1" dirty="0">
                  <a:latin typeface="+mn-lt"/>
                </a:rPr>
                <a:t> </a:t>
              </a:r>
              <a:r>
                <a:rPr lang="en-US" sz="2400" b="1" dirty="0" err="1">
                  <a:latin typeface="+mn-lt"/>
                </a:rPr>
                <a:t>quang</a:t>
              </a:r>
              <a:r>
                <a:rPr lang="en-US" sz="2400" b="1" dirty="0">
                  <a:latin typeface="+mn-lt"/>
                </a:rPr>
                <a:t> </a:t>
              </a:r>
              <a:r>
                <a:rPr lang="en-US" sz="2400" b="1" dirty="0" err="1">
                  <a:latin typeface="+mn-lt"/>
                </a:rPr>
                <a:t>để</a:t>
              </a:r>
              <a:r>
                <a:rPr lang="en-US" sz="2400" b="1" dirty="0">
                  <a:latin typeface="+mn-lt"/>
                </a:rPr>
                <a:t> </a:t>
              </a:r>
              <a:r>
                <a:rPr lang="en-US" sz="2400" b="1" dirty="0" err="1">
                  <a:latin typeface="+mn-lt"/>
                </a:rPr>
                <a:t>sánh</a:t>
              </a:r>
              <a:r>
                <a:rPr lang="en-US" sz="2400" b="1" dirty="0">
                  <a:latin typeface="+mn-lt"/>
                </a:rPr>
                <a:t> </a:t>
              </a:r>
              <a:r>
                <a:rPr lang="en-US" sz="2400" b="1" dirty="0" err="1">
                  <a:latin typeface="+mn-lt"/>
                </a:rPr>
                <a:t>vai</a:t>
              </a:r>
              <a:r>
                <a:rPr lang="en-US" sz="2400" b="1" dirty="0">
                  <a:latin typeface="+mn-lt"/>
                </a:rPr>
                <a:t> </a:t>
              </a:r>
              <a:r>
                <a:rPr lang="en-US" sz="2400" b="1" dirty="0" err="1">
                  <a:latin typeface="+mn-lt"/>
                </a:rPr>
                <a:t>với</a:t>
              </a:r>
              <a:r>
                <a:rPr lang="en-US" sz="2400" b="1" dirty="0">
                  <a:latin typeface="+mn-lt"/>
                </a:rPr>
                <a:t> </a:t>
              </a:r>
              <a:r>
                <a:rPr lang="en-US" sz="2400" b="1" dirty="0" err="1">
                  <a:latin typeface="+mn-lt"/>
                </a:rPr>
                <a:t>các</a:t>
              </a:r>
              <a:r>
                <a:rPr lang="en-US" sz="2400" b="1" dirty="0">
                  <a:latin typeface="+mn-lt"/>
                </a:rPr>
                <a:t> </a:t>
              </a:r>
              <a:r>
                <a:rPr lang="en-US" sz="2400" b="1" dirty="0" err="1">
                  <a:latin typeface="+mn-lt"/>
                </a:rPr>
                <a:t>cường</a:t>
              </a:r>
              <a:r>
                <a:rPr lang="en-US" sz="2400" b="1" dirty="0">
                  <a:latin typeface="+mn-lt"/>
                </a:rPr>
                <a:t> </a:t>
              </a:r>
              <a:r>
                <a:rPr lang="en-US" sz="2400" b="1" dirty="0" err="1">
                  <a:latin typeface="+mn-lt"/>
                </a:rPr>
                <a:t>quốc</a:t>
              </a:r>
              <a:r>
                <a:rPr lang="en-US" sz="2400" b="1" dirty="0">
                  <a:latin typeface="+mn-lt"/>
                </a:rPr>
                <a:t> </a:t>
              </a:r>
              <a:r>
                <a:rPr lang="en-US" sz="2400" b="1" dirty="0" err="1">
                  <a:latin typeface="+mn-lt"/>
                </a:rPr>
                <a:t>năm</a:t>
              </a:r>
              <a:r>
                <a:rPr lang="en-US" sz="2400" b="1" dirty="0">
                  <a:latin typeface="+mn-lt"/>
                </a:rPr>
                <a:t> </a:t>
              </a:r>
              <a:r>
                <a:rPr lang="en-US" sz="2400" b="1" dirty="0" err="1">
                  <a:latin typeface="+mn-lt"/>
                </a:rPr>
                <a:t>châu</a:t>
              </a:r>
              <a:r>
                <a:rPr lang="en-US" sz="2400" b="1" dirty="0">
                  <a:latin typeface="+mn-lt"/>
                </a:rPr>
                <a:t> </a:t>
              </a:r>
              <a:r>
                <a:rPr lang="en-US" sz="2400" b="1" dirty="0" err="1">
                  <a:latin typeface="+mn-lt"/>
                </a:rPr>
                <a:t>được</a:t>
              </a:r>
              <a:r>
                <a:rPr lang="en-US" sz="2400" b="1" dirty="0">
                  <a:latin typeface="+mn-lt"/>
                </a:rPr>
                <a:t>  hay </a:t>
              </a:r>
              <a:r>
                <a:rPr lang="en-US" sz="2400" b="1" dirty="0" err="1">
                  <a:latin typeface="+mn-lt"/>
                </a:rPr>
                <a:t>không</a:t>
              </a:r>
              <a:r>
                <a:rPr lang="en-US" sz="2400" b="1" dirty="0">
                  <a:latin typeface="+mn-lt"/>
                </a:rPr>
                <a:t>, </a:t>
              </a:r>
              <a:r>
                <a:rPr lang="en-US" sz="2400" b="1" dirty="0" err="1">
                  <a:latin typeface="+mn-lt"/>
                </a:rPr>
                <a:t>chính</a:t>
              </a:r>
              <a:r>
                <a:rPr lang="en-US" sz="2400" b="1" dirty="0">
                  <a:latin typeface="+mn-lt"/>
                </a:rPr>
                <a:t> </a:t>
              </a:r>
              <a:r>
                <a:rPr lang="en-US" sz="2400" b="1" dirty="0" err="1">
                  <a:latin typeface="+mn-lt"/>
                </a:rPr>
                <a:t>là</a:t>
              </a:r>
              <a:r>
                <a:rPr lang="en-US" sz="2400" b="1" dirty="0">
                  <a:latin typeface="+mn-lt"/>
                </a:rPr>
                <a:t> </a:t>
              </a:r>
              <a:r>
                <a:rPr lang="en-US" sz="2400" b="1" dirty="0" err="1">
                  <a:latin typeface="+mn-lt"/>
                </a:rPr>
                <a:t>nhờ</a:t>
              </a:r>
              <a:r>
                <a:rPr lang="en-US" sz="2400" b="1" dirty="0">
                  <a:latin typeface="+mn-lt"/>
                </a:rPr>
                <a:t> </a:t>
              </a:r>
              <a:r>
                <a:rPr lang="en-US" sz="2400" b="1" dirty="0" err="1">
                  <a:latin typeface="+mn-lt"/>
                </a:rPr>
                <a:t>một</a:t>
              </a:r>
              <a:r>
                <a:rPr lang="en-US" sz="2400" b="1" dirty="0">
                  <a:latin typeface="+mn-lt"/>
                </a:rPr>
                <a:t> </a:t>
              </a:r>
              <a:r>
                <a:rPr lang="en-US" sz="2400" b="1" dirty="0" err="1">
                  <a:latin typeface="+mn-lt"/>
                </a:rPr>
                <a:t>phần</a:t>
              </a:r>
              <a:r>
                <a:rPr lang="en-US" sz="2400" b="1" dirty="0">
                  <a:latin typeface="+mn-lt"/>
                </a:rPr>
                <a:t> </a:t>
              </a:r>
              <a:r>
                <a:rPr lang="en-US" sz="2400" b="1" dirty="0" err="1">
                  <a:latin typeface="+mn-lt"/>
                </a:rPr>
                <a:t>lớn</a:t>
              </a:r>
              <a:r>
                <a:rPr lang="en-US" sz="2400" b="1" dirty="0">
                  <a:latin typeface="+mn-lt"/>
                </a:rPr>
                <a:t> ở </a:t>
              </a:r>
              <a:r>
                <a:rPr lang="en-US" sz="2400" b="1" dirty="0" err="1">
                  <a:latin typeface="+mn-lt"/>
                </a:rPr>
                <a:t>công</a:t>
              </a:r>
              <a:r>
                <a:rPr lang="en-US" sz="2400" b="1" dirty="0">
                  <a:latin typeface="+mn-lt"/>
                </a:rPr>
                <a:t> </a:t>
              </a:r>
              <a:r>
                <a:rPr lang="en-US" sz="2400" b="1" dirty="0" err="1">
                  <a:latin typeface="+mn-lt"/>
                </a:rPr>
                <a:t>học</a:t>
              </a:r>
              <a:r>
                <a:rPr lang="en-US" sz="2400" b="1" dirty="0">
                  <a:latin typeface="+mn-lt"/>
                </a:rPr>
                <a:t> </a:t>
              </a:r>
              <a:r>
                <a:rPr lang="en-US" sz="2400" b="1" dirty="0" err="1">
                  <a:latin typeface="+mn-lt"/>
                </a:rPr>
                <a:t>tập</a:t>
              </a:r>
              <a:r>
                <a:rPr lang="en-US" sz="2400" b="1" dirty="0">
                  <a:latin typeface="+mn-lt"/>
                </a:rPr>
                <a:t> </a:t>
              </a:r>
              <a:r>
                <a:rPr lang="en-US" sz="2400" b="1" dirty="0" err="1">
                  <a:latin typeface="+mn-lt"/>
                </a:rPr>
                <a:t>cuả</a:t>
              </a:r>
              <a:r>
                <a:rPr lang="en-US" sz="2400" b="1" dirty="0">
                  <a:latin typeface="+mn-lt"/>
                </a:rPr>
                <a:t> </a:t>
              </a:r>
              <a:r>
                <a:rPr lang="en-US" sz="2400" b="1" dirty="0" err="1">
                  <a:latin typeface="+mn-lt"/>
                </a:rPr>
                <a:t>các</a:t>
              </a:r>
              <a:r>
                <a:rPr lang="en-US" sz="2400" b="1" dirty="0">
                  <a:latin typeface="+mn-lt"/>
                </a:rPr>
                <a:t> </a:t>
              </a:r>
              <a:r>
                <a:rPr lang="en-US" sz="2400" b="1" dirty="0" err="1">
                  <a:latin typeface="+mn-lt"/>
                </a:rPr>
                <a:t>em</a:t>
              </a:r>
              <a:r>
                <a:rPr lang="en-US" sz="2400" b="1" dirty="0">
                  <a:latin typeface="+mn-lt"/>
                </a:rPr>
                <a:t> “</a:t>
              </a:r>
              <a:endParaRPr lang="en-US" sz="2400" b="1" dirty="0">
                <a:latin typeface=".VnArial" pitchFamily="34" charset="0"/>
              </a:endParaRPr>
            </a:p>
          </p:txBody>
        </p:sp>
      </p:grpSp>
      <p:sp>
        <p:nvSpPr>
          <p:cNvPr id="12" name="Date Placeholder 11"/>
          <p:cNvSpPr>
            <a:spLocks noGrp="1"/>
          </p:cNvSpPr>
          <p:nvPr>
            <p:ph type="dt" sz="half" idx="10"/>
          </p:nvPr>
        </p:nvSpPr>
        <p:spPr/>
        <p:txBody>
          <a:bodyPr/>
          <a:lstStyle/>
          <a:p>
            <a:fld id="{38CA6F4F-7C05-4B17-90DF-F60D3E6521C1}" type="datetime1">
              <a:rPr lang="en-US" smtClean="0"/>
              <a:t>28/11/2023</a:t>
            </a:fld>
            <a:endParaRPr lang="en-US"/>
          </a:p>
        </p:txBody>
      </p:sp>
      <p:sp>
        <p:nvSpPr>
          <p:cNvPr id="13" name="Slide Number Placeholder 12"/>
          <p:cNvSpPr>
            <a:spLocks noGrp="1"/>
          </p:cNvSpPr>
          <p:nvPr>
            <p:ph type="sldNum" sz="quarter" idx="12"/>
          </p:nvPr>
        </p:nvSpPr>
        <p:spPr/>
        <p:txBody>
          <a:bodyPr/>
          <a:lstStyle/>
          <a:p>
            <a:fld id="{815AFE77-F998-48EA-9BBC-7D7EF352497F}" type="slidenum">
              <a:rPr lang="en-US" smtClean="0"/>
              <a:pPr/>
              <a:t>6</a:t>
            </a:fld>
            <a:endParaRPr lang="en-US"/>
          </a:p>
        </p:txBody>
      </p:sp>
    </p:spTree>
    <p:extLst>
      <p:ext uri="{BB962C8B-B14F-4D97-AF65-F5344CB8AC3E}">
        <p14:creationId xmlns:p14="http://schemas.microsoft.com/office/powerpoint/2010/main" val="1579063273"/>
      </p:ext>
    </p:extLst>
  </p:cSld>
  <p:clrMapOvr>
    <a:masterClrMapping/>
  </p:clrMapOvr>
  <p:transition spd="slow">
    <p:pull/>
  </p:transition>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533400" y="533399"/>
            <a:ext cx="8153400" cy="3970318"/>
          </a:xfrm>
          <a:prstGeom prst="rect">
            <a:avLst/>
          </a:prstGeom>
          <a:noFill/>
        </p:spPr>
        <p:txBody>
          <a:bodyPr wrap="square" rtlCol="0">
            <a:spAutoFit/>
          </a:bodyPr>
          <a:lstStyle/>
          <a:p>
            <a:r>
              <a:rPr lang="en-US" sz="2800" dirty="0"/>
              <a:t>1. </a:t>
            </a:r>
            <a:r>
              <a:rPr lang="en-US" sz="2800" dirty="0" err="1"/>
              <a:t>Quyền</a:t>
            </a:r>
            <a:r>
              <a:rPr lang="en-US" sz="2800" dirty="0"/>
              <a:t> </a:t>
            </a:r>
            <a:r>
              <a:rPr lang="en-US" sz="2800" dirty="0" err="1"/>
              <a:t>học</a:t>
            </a:r>
            <a:r>
              <a:rPr lang="en-US" sz="2800" dirty="0"/>
              <a:t> </a:t>
            </a:r>
            <a:r>
              <a:rPr lang="en-US" sz="2800" dirty="0" err="1"/>
              <a:t>tập</a:t>
            </a:r>
            <a:r>
              <a:rPr lang="en-US" sz="2800" dirty="0"/>
              <a:t>, </a:t>
            </a:r>
            <a:r>
              <a:rPr lang="en-US" sz="2800" dirty="0" err="1"/>
              <a:t>sáng</a:t>
            </a:r>
            <a:r>
              <a:rPr lang="en-US" sz="2800" dirty="0"/>
              <a:t> </a:t>
            </a:r>
            <a:r>
              <a:rPr lang="en-US" sz="2800" dirty="0" err="1"/>
              <a:t>tạo</a:t>
            </a:r>
            <a:r>
              <a:rPr lang="en-US" sz="2800" dirty="0"/>
              <a:t> </a:t>
            </a:r>
            <a:r>
              <a:rPr lang="en-US" sz="2800" dirty="0" err="1"/>
              <a:t>và</a:t>
            </a:r>
            <a:r>
              <a:rPr lang="en-US" sz="2800" dirty="0"/>
              <a:t> </a:t>
            </a:r>
            <a:r>
              <a:rPr lang="en-US" sz="2800" dirty="0" err="1"/>
              <a:t>phát</a:t>
            </a:r>
            <a:r>
              <a:rPr lang="en-US" sz="2800" dirty="0"/>
              <a:t> </a:t>
            </a:r>
            <a:r>
              <a:rPr lang="en-US" sz="2800" dirty="0" err="1"/>
              <a:t>triển</a:t>
            </a:r>
            <a:r>
              <a:rPr lang="en-US" sz="2800" dirty="0"/>
              <a:t> </a:t>
            </a:r>
            <a:r>
              <a:rPr lang="en-US" sz="2800" dirty="0" err="1"/>
              <a:t>của</a:t>
            </a:r>
            <a:r>
              <a:rPr lang="en-US" sz="2800" dirty="0"/>
              <a:t> </a:t>
            </a:r>
            <a:r>
              <a:rPr lang="en-US" sz="2800" dirty="0" err="1"/>
              <a:t>công</a:t>
            </a:r>
            <a:r>
              <a:rPr lang="en-US" sz="2800" dirty="0"/>
              <a:t> </a:t>
            </a:r>
            <a:r>
              <a:rPr lang="en-US" sz="2800" dirty="0" err="1"/>
              <a:t>dân</a:t>
            </a:r>
            <a:endParaRPr lang="en-US" sz="2800" dirty="0"/>
          </a:p>
          <a:p>
            <a:endParaRPr lang="en-US" sz="2800" dirty="0"/>
          </a:p>
          <a:p>
            <a:r>
              <a:rPr lang="en-US" sz="2800" dirty="0"/>
              <a:t>  a,  </a:t>
            </a:r>
            <a:r>
              <a:rPr lang="en-US" sz="2800" dirty="0" err="1"/>
              <a:t>Quyền</a:t>
            </a:r>
            <a:r>
              <a:rPr lang="en-US" sz="2800" dirty="0"/>
              <a:t> </a:t>
            </a:r>
            <a:r>
              <a:rPr lang="en-US" sz="2800" dirty="0" err="1"/>
              <a:t>học</a:t>
            </a:r>
            <a:r>
              <a:rPr lang="en-US" sz="2800" dirty="0"/>
              <a:t> </a:t>
            </a:r>
            <a:r>
              <a:rPr lang="en-US" sz="2800" dirty="0" err="1"/>
              <a:t>tập</a:t>
            </a:r>
            <a:r>
              <a:rPr lang="en-US" sz="2800" dirty="0"/>
              <a:t> </a:t>
            </a:r>
            <a:r>
              <a:rPr lang="en-US" sz="2800" dirty="0" err="1"/>
              <a:t>của</a:t>
            </a:r>
            <a:r>
              <a:rPr lang="en-US" sz="2800" dirty="0"/>
              <a:t> </a:t>
            </a:r>
            <a:r>
              <a:rPr lang="en-US" sz="2800" dirty="0" err="1"/>
              <a:t>công</a:t>
            </a:r>
            <a:r>
              <a:rPr lang="en-US" sz="2800" dirty="0"/>
              <a:t> </a:t>
            </a:r>
            <a:r>
              <a:rPr lang="en-US" sz="2800" dirty="0" err="1"/>
              <a:t>dân</a:t>
            </a:r>
            <a:r>
              <a:rPr lang="en-US" sz="2800" dirty="0"/>
              <a:t> </a:t>
            </a:r>
          </a:p>
          <a:p>
            <a:r>
              <a:rPr lang="en-US" sz="2800" dirty="0"/>
              <a:t>     * </a:t>
            </a:r>
            <a:r>
              <a:rPr lang="en-US" sz="2800" dirty="0" err="1"/>
              <a:t>Khái</a:t>
            </a:r>
            <a:r>
              <a:rPr lang="en-US" sz="2800" dirty="0"/>
              <a:t> </a:t>
            </a:r>
            <a:r>
              <a:rPr lang="en-US" sz="2800" dirty="0" err="1"/>
              <a:t>niệm</a:t>
            </a:r>
            <a:r>
              <a:rPr lang="en-US" sz="2800" dirty="0"/>
              <a:t> :</a:t>
            </a:r>
          </a:p>
          <a:p>
            <a:r>
              <a:rPr lang="en-US" sz="2800" dirty="0" err="1"/>
              <a:t>Mọi</a:t>
            </a:r>
            <a:r>
              <a:rPr lang="en-US" sz="2800" dirty="0"/>
              <a:t> </a:t>
            </a:r>
            <a:r>
              <a:rPr lang="en-US" sz="2800" dirty="0" err="1"/>
              <a:t>công</a:t>
            </a:r>
            <a:r>
              <a:rPr lang="en-US" sz="2800" dirty="0"/>
              <a:t> </a:t>
            </a:r>
            <a:r>
              <a:rPr lang="en-US" sz="2800" dirty="0" err="1"/>
              <a:t>dân</a:t>
            </a:r>
            <a:r>
              <a:rPr lang="en-US" sz="2800" dirty="0"/>
              <a:t> </a:t>
            </a:r>
            <a:r>
              <a:rPr lang="en-US" sz="2800" dirty="0" err="1"/>
              <a:t>đều</a:t>
            </a:r>
            <a:r>
              <a:rPr lang="en-US" sz="2800" dirty="0"/>
              <a:t> </a:t>
            </a:r>
            <a:r>
              <a:rPr lang="en-US" sz="2800" dirty="0" err="1"/>
              <a:t>có</a:t>
            </a:r>
            <a:r>
              <a:rPr lang="en-US" sz="2800" dirty="0"/>
              <a:t> </a:t>
            </a:r>
            <a:r>
              <a:rPr lang="en-US" sz="2800" dirty="0" err="1"/>
              <a:t>quyền</a:t>
            </a:r>
            <a:r>
              <a:rPr lang="en-US" sz="2800" dirty="0"/>
              <a:t> </a:t>
            </a:r>
            <a:r>
              <a:rPr lang="en-US" sz="2800" dirty="0" err="1"/>
              <a:t>học</a:t>
            </a:r>
            <a:r>
              <a:rPr lang="en-US" sz="2800" dirty="0"/>
              <a:t> </a:t>
            </a:r>
            <a:r>
              <a:rPr lang="en-US" sz="2800" dirty="0" err="1"/>
              <a:t>tập</a:t>
            </a:r>
            <a:r>
              <a:rPr lang="en-US" sz="2800" dirty="0"/>
              <a:t> </a:t>
            </a:r>
            <a:r>
              <a:rPr lang="en-US" sz="2800" dirty="0" err="1"/>
              <a:t>từ</a:t>
            </a:r>
            <a:r>
              <a:rPr lang="en-US" sz="2800" dirty="0"/>
              <a:t> </a:t>
            </a:r>
            <a:r>
              <a:rPr lang="en-US" sz="2800" dirty="0" err="1"/>
              <a:t>thấp</a:t>
            </a:r>
            <a:r>
              <a:rPr lang="en-US" sz="2800" dirty="0"/>
              <a:t> </a:t>
            </a:r>
            <a:r>
              <a:rPr lang="en-US" sz="2800" dirty="0" err="1"/>
              <a:t>đến</a:t>
            </a:r>
            <a:r>
              <a:rPr lang="en-US" sz="2800" dirty="0"/>
              <a:t> </a:t>
            </a:r>
            <a:r>
              <a:rPr lang="en-US" sz="2800" dirty="0" err="1"/>
              <a:t>cao</a:t>
            </a:r>
            <a:r>
              <a:rPr lang="en-US" sz="2800" dirty="0"/>
              <a:t>, </a:t>
            </a:r>
            <a:r>
              <a:rPr lang="en-US" sz="2800" dirty="0" err="1"/>
              <a:t>có</a:t>
            </a:r>
            <a:r>
              <a:rPr lang="en-US" sz="2800" dirty="0"/>
              <a:t> </a:t>
            </a:r>
            <a:r>
              <a:rPr lang="en-US" sz="2800" dirty="0" err="1"/>
              <a:t>thể</a:t>
            </a:r>
            <a:r>
              <a:rPr lang="en-US" sz="2800" dirty="0"/>
              <a:t> </a:t>
            </a:r>
            <a:r>
              <a:rPr lang="en-US" sz="2800" dirty="0" err="1"/>
              <a:t>học</a:t>
            </a:r>
            <a:r>
              <a:rPr lang="en-US" sz="2800" dirty="0"/>
              <a:t> </a:t>
            </a:r>
            <a:r>
              <a:rPr lang="en-US" sz="2800" dirty="0" err="1"/>
              <a:t>bất</a:t>
            </a:r>
            <a:r>
              <a:rPr lang="en-US" sz="2800" dirty="0"/>
              <a:t> </a:t>
            </a:r>
            <a:r>
              <a:rPr lang="en-US" sz="2800" dirty="0" err="1"/>
              <a:t>cứ</a:t>
            </a:r>
            <a:r>
              <a:rPr lang="en-US" sz="2800" dirty="0"/>
              <a:t> </a:t>
            </a:r>
            <a:r>
              <a:rPr lang="en-US" sz="2800" dirty="0" err="1"/>
              <a:t>nghành</a:t>
            </a:r>
            <a:r>
              <a:rPr lang="en-US" sz="2800" dirty="0"/>
              <a:t> </a:t>
            </a:r>
            <a:r>
              <a:rPr lang="en-US" sz="2800" dirty="0" err="1"/>
              <a:t>nghề</a:t>
            </a:r>
            <a:r>
              <a:rPr lang="en-US" sz="2800" dirty="0"/>
              <a:t> </a:t>
            </a:r>
            <a:r>
              <a:rPr lang="en-US" sz="2800" dirty="0" err="1"/>
              <a:t>nào</a:t>
            </a:r>
            <a:r>
              <a:rPr lang="en-US" sz="2800" dirty="0"/>
              <a:t>, </a:t>
            </a:r>
            <a:r>
              <a:rPr lang="en-US" sz="2800" dirty="0" err="1"/>
              <a:t>có</a:t>
            </a:r>
            <a:r>
              <a:rPr lang="en-US" sz="2800" dirty="0"/>
              <a:t> </a:t>
            </a:r>
            <a:r>
              <a:rPr lang="en-US" sz="2800" dirty="0" err="1"/>
              <a:t>thể</a:t>
            </a:r>
            <a:r>
              <a:rPr lang="en-US" sz="2800" dirty="0"/>
              <a:t> </a:t>
            </a:r>
            <a:r>
              <a:rPr lang="en-US" sz="2800" dirty="0" err="1"/>
              <a:t>học</a:t>
            </a:r>
            <a:r>
              <a:rPr lang="en-US" sz="2800" dirty="0"/>
              <a:t> </a:t>
            </a:r>
            <a:r>
              <a:rPr lang="en-US" sz="2800" dirty="0" err="1"/>
              <a:t>bằng</a:t>
            </a:r>
            <a:r>
              <a:rPr lang="en-US" sz="2800" dirty="0"/>
              <a:t> </a:t>
            </a:r>
            <a:r>
              <a:rPr lang="en-US" sz="2800" dirty="0" err="1"/>
              <a:t>nhiều</a:t>
            </a:r>
            <a:r>
              <a:rPr lang="en-US" sz="2800" dirty="0"/>
              <a:t> </a:t>
            </a:r>
            <a:r>
              <a:rPr lang="en-US" sz="2800" dirty="0" err="1"/>
              <a:t>hình</a:t>
            </a:r>
            <a:r>
              <a:rPr lang="en-US" sz="2800" dirty="0"/>
              <a:t> </a:t>
            </a:r>
            <a:r>
              <a:rPr lang="en-US" sz="2800" dirty="0" err="1"/>
              <a:t>thức</a:t>
            </a:r>
            <a:r>
              <a:rPr lang="en-US" sz="2800" dirty="0"/>
              <a:t> </a:t>
            </a:r>
            <a:r>
              <a:rPr lang="en-US" sz="2800" dirty="0" err="1"/>
              <a:t>và</a:t>
            </a:r>
            <a:r>
              <a:rPr lang="en-US" sz="2800" dirty="0"/>
              <a:t> </a:t>
            </a:r>
            <a:r>
              <a:rPr lang="en-US" sz="2800" dirty="0" err="1"/>
              <a:t>có</a:t>
            </a:r>
            <a:r>
              <a:rPr lang="en-US" sz="2800" dirty="0"/>
              <a:t> </a:t>
            </a:r>
            <a:r>
              <a:rPr lang="en-US" sz="2800" dirty="0" err="1"/>
              <a:t>thể</a:t>
            </a:r>
            <a:r>
              <a:rPr lang="en-US" sz="2800" dirty="0"/>
              <a:t> </a:t>
            </a:r>
            <a:r>
              <a:rPr lang="en-US" sz="2800" dirty="0" err="1"/>
              <a:t>học</a:t>
            </a:r>
            <a:r>
              <a:rPr lang="en-US" sz="2800" dirty="0"/>
              <a:t> </a:t>
            </a:r>
            <a:r>
              <a:rPr lang="en-US" sz="2800" dirty="0" err="1"/>
              <a:t>thường</a:t>
            </a:r>
            <a:r>
              <a:rPr lang="en-US" sz="2800" dirty="0"/>
              <a:t> </a:t>
            </a:r>
            <a:r>
              <a:rPr lang="en-US" sz="2800" dirty="0" err="1"/>
              <a:t>xuyên</a:t>
            </a:r>
            <a:r>
              <a:rPr lang="en-US" sz="2800" dirty="0"/>
              <a:t> , </a:t>
            </a:r>
            <a:r>
              <a:rPr lang="en-US" sz="2800" dirty="0" err="1"/>
              <a:t>học</a:t>
            </a:r>
            <a:r>
              <a:rPr lang="en-US" sz="2800" dirty="0"/>
              <a:t> </a:t>
            </a:r>
            <a:r>
              <a:rPr lang="en-US" sz="2800" dirty="0" err="1"/>
              <a:t>suốt</a:t>
            </a:r>
            <a:r>
              <a:rPr lang="en-US" sz="2800" dirty="0"/>
              <a:t> </a:t>
            </a:r>
            <a:r>
              <a:rPr lang="en-US" sz="2800" dirty="0" err="1"/>
              <a:t>đời</a:t>
            </a:r>
            <a:r>
              <a:rPr lang="en-US" sz="2800" dirty="0"/>
              <a:t>.</a:t>
            </a:r>
          </a:p>
          <a:p>
            <a:r>
              <a:rPr lang="en-US" sz="2800" dirty="0"/>
              <a:t>  </a:t>
            </a:r>
          </a:p>
        </p:txBody>
      </p:sp>
      <p:sp>
        <p:nvSpPr>
          <p:cNvPr id="3" name="Date Placeholder 2"/>
          <p:cNvSpPr>
            <a:spLocks noGrp="1"/>
          </p:cNvSpPr>
          <p:nvPr>
            <p:ph type="dt" sz="half" idx="10"/>
          </p:nvPr>
        </p:nvSpPr>
        <p:spPr/>
        <p:txBody>
          <a:bodyPr/>
          <a:lstStyle/>
          <a:p>
            <a:fld id="{47773B82-2B55-4040-A11F-CC5FAB3E3F69}" type="datetime1">
              <a:rPr lang="en-US" smtClean="0"/>
              <a:t>28/11/2023</a:t>
            </a:fld>
            <a:endParaRPr lang="en-US"/>
          </a:p>
        </p:txBody>
      </p:sp>
      <p:sp>
        <p:nvSpPr>
          <p:cNvPr id="4" name="Slide Number Placeholder 3"/>
          <p:cNvSpPr>
            <a:spLocks noGrp="1"/>
          </p:cNvSpPr>
          <p:nvPr>
            <p:ph type="sldNum" sz="quarter" idx="12"/>
          </p:nvPr>
        </p:nvSpPr>
        <p:spPr/>
        <p:txBody>
          <a:bodyPr/>
          <a:lstStyle/>
          <a:p>
            <a:fld id="{815AFE77-F998-48EA-9BBC-7D7EF352497F}" type="slidenum">
              <a:rPr lang="en-US" smtClean="0"/>
              <a:pPr/>
              <a:t>7</a:t>
            </a:fld>
            <a:endParaRPr lang="en-US"/>
          </a:p>
        </p:txBody>
      </p:sp>
    </p:spTree>
    <p:extLst>
      <p:ext uri="{BB962C8B-B14F-4D97-AF65-F5344CB8AC3E}">
        <p14:creationId xmlns:p14="http://schemas.microsoft.com/office/powerpoint/2010/main" val="1035509920"/>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4" descr="200652517254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636818"/>
            <a:ext cx="2445326" cy="3200400"/>
          </a:xfrm>
          <a:prstGeom prst="rect">
            <a:avLst/>
          </a:prstGeom>
          <a:solidFill>
            <a:schemeClr val="hlink"/>
          </a:solidFill>
          <a:ln w="38100" cmpd="dbl">
            <a:solidFill>
              <a:srgbClr val="FF6600"/>
            </a:solidFill>
            <a:miter lim="800000"/>
            <a:headEnd/>
            <a:tailEnd/>
          </a:ln>
        </p:spPr>
      </p:pic>
      <p:sp>
        <p:nvSpPr>
          <p:cNvPr id="4" name="Rectangle 3"/>
          <p:cNvSpPr/>
          <p:nvPr/>
        </p:nvSpPr>
        <p:spPr>
          <a:xfrm>
            <a:off x="2518063" y="207753"/>
            <a:ext cx="6698674" cy="3401356"/>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just"/>
            <a:r>
              <a:rPr lang="en-US" sz="2000" dirty="0"/>
              <a:t>    </a:t>
            </a:r>
            <a:r>
              <a:rPr lang="en-US" sz="2000" dirty="0" err="1"/>
              <a:t>Điều</a:t>
            </a:r>
            <a:r>
              <a:rPr lang="en-US" sz="2000" dirty="0"/>
              <a:t> 39: </a:t>
            </a:r>
            <a:r>
              <a:rPr lang="en-US" sz="2000" dirty="0" err="1"/>
              <a:t>Hiến</a:t>
            </a:r>
            <a:r>
              <a:rPr lang="en-US" sz="2000" dirty="0"/>
              <a:t> </a:t>
            </a:r>
            <a:r>
              <a:rPr lang="en-US" sz="2000" dirty="0" err="1"/>
              <a:t>pháp</a:t>
            </a:r>
            <a:r>
              <a:rPr lang="en-US" sz="2000" dirty="0"/>
              <a:t> 2013</a:t>
            </a:r>
          </a:p>
          <a:p>
            <a:r>
              <a:rPr lang="en-US" sz="2000" dirty="0"/>
              <a:t>  </a:t>
            </a:r>
            <a:r>
              <a:rPr lang="en-US" sz="2000" dirty="0" err="1"/>
              <a:t>Học</a:t>
            </a:r>
            <a:r>
              <a:rPr lang="en-US" sz="2000" dirty="0"/>
              <a:t> </a:t>
            </a:r>
            <a:r>
              <a:rPr lang="en-US" sz="2000" dirty="0" err="1"/>
              <a:t>tập</a:t>
            </a:r>
            <a:r>
              <a:rPr lang="en-US" sz="2000" dirty="0"/>
              <a:t> </a:t>
            </a:r>
            <a:r>
              <a:rPr lang="en-US" sz="2000" dirty="0" err="1"/>
              <a:t>là</a:t>
            </a:r>
            <a:r>
              <a:rPr lang="en-US" sz="2000" dirty="0"/>
              <a:t> </a:t>
            </a:r>
            <a:r>
              <a:rPr lang="en-US" sz="2000" dirty="0" err="1"/>
              <a:t>quyền</a:t>
            </a:r>
            <a:r>
              <a:rPr lang="en-US" sz="2000" dirty="0"/>
              <a:t> </a:t>
            </a:r>
            <a:r>
              <a:rPr lang="en-US" sz="2000" dirty="0" err="1"/>
              <a:t>và</a:t>
            </a:r>
            <a:r>
              <a:rPr lang="en-US" sz="2000" dirty="0"/>
              <a:t> </a:t>
            </a:r>
            <a:r>
              <a:rPr lang="en-US" sz="2000" dirty="0" err="1"/>
              <a:t>nghĩa</a:t>
            </a:r>
            <a:r>
              <a:rPr lang="en-US" sz="2000" dirty="0"/>
              <a:t> </a:t>
            </a:r>
            <a:r>
              <a:rPr lang="en-US" sz="2000" dirty="0" err="1"/>
              <a:t>vụ</a:t>
            </a:r>
            <a:r>
              <a:rPr lang="en-US" sz="2000" dirty="0"/>
              <a:t> </a:t>
            </a:r>
            <a:r>
              <a:rPr lang="en-US" sz="2000" dirty="0" err="1"/>
              <a:t>của</a:t>
            </a:r>
            <a:r>
              <a:rPr lang="en-US" sz="2000" dirty="0"/>
              <a:t> </a:t>
            </a:r>
            <a:r>
              <a:rPr lang="en-US" sz="2000" dirty="0" err="1"/>
              <a:t>công</a:t>
            </a:r>
            <a:endParaRPr lang="en-US" sz="2000" dirty="0"/>
          </a:p>
        </p:txBody>
      </p:sp>
      <p:sp>
        <p:nvSpPr>
          <p:cNvPr id="5" name="Rectangle 4"/>
          <p:cNvSpPr/>
          <p:nvPr/>
        </p:nvSpPr>
        <p:spPr>
          <a:xfrm>
            <a:off x="2518063" y="3505200"/>
            <a:ext cx="6553200" cy="3332018"/>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r>
              <a:rPr lang="en-US" sz="2000" dirty="0"/>
              <a:t>   </a:t>
            </a:r>
            <a:r>
              <a:rPr lang="en-US" sz="2000" dirty="0" err="1"/>
              <a:t>Điều</a:t>
            </a:r>
            <a:r>
              <a:rPr lang="en-US" sz="2000" dirty="0"/>
              <a:t> 10: </a:t>
            </a:r>
            <a:r>
              <a:rPr lang="en-US" sz="2000" dirty="0" err="1"/>
              <a:t>Luật</a:t>
            </a:r>
            <a:r>
              <a:rPr lang="en-US" sz="2000" dirty="0"/>
              <a:t> </a:t>
            </a:r>
            <a:r>
              <a:rPr lang="en-US" sz="2000" dirty="0" err="1"/>
              <a:t>giáo</a:t>
            </a:r>
            <a:r>
              <a:rPr lang="en-US" sz="2000" dirty="0"/>
              <a:t> </a:t>
            </a:r>
            <a:r>
              <a:rPr lang="en-US" sz="2000" dirty="0" err="1"/>
              <a:t>dục</a:t>
            </a:r>
            <a:r>
              <a:rPr lang="en-US" sz="2000" dirty="0"/>
              <a:t> 2005 </a:t>
            </a:r>
          </a:p>
          <a:p>
            <a:r>
              <a:rPr lang="en-US" sz="2000" dirty="0"/>
              <a:t>   (</a:t>
            </a:r>
            <a:r>
              <a:rPr lang="en-US" sz="2000" dirty="0" err="1"/>
              <a:t>Học</a:t>
            </a:r>
            <a:r>
              <a:rPr lang="en-US" sz="2000" dirty="0"/>
              <a:t> </a:t>
            </a:r>
            <a:r>
              <a:rPr lang="en-US" sz="2000" dirty="0" err="1"/>
              <a:t>tập</a:t>
            </a:r>
            <a:r>
              <a:rPr lang="en-US" sz="2000" dirty="0"/>
              <a:t> </a:t>
            </a:r>
            <a:r>
              <a:rPr lang="en-US" sz="2000" dirty="0" err="1"/>
              <a:t>là</a:t>
            </a:r>
            <a:r>
              <a:rPr lang="en-US" sz="2000" dirty="0"/>
              <a:t> </a:t>
            </a:r>
            <a:r>
              <a:rPr lang="en-US" sz="2000" dirty="0" err="1"/>
              <a:t>quyền</a:t>
            </a:r>
            <a:r>
              <a:rPr lang="en-US" sz="2000" dirty="0"/>
              <a:t> </a:t>
            </a:r>
            <a:r>
              <a:rPr lang="en-US" sz="2000" dirty="0" err="1"/>
              <a:t>và</a:t>
            </a:r>
            <a:r>
              <a:rPr lang="en-US" sz="2000" dirty="0"/>
              <a:t> </a:t>
            </a:r>
            <a:r>
              <a:rPr lang="en-US" sz="2000" dirty="0" err="1"/>
              <a:t>nghĩa</a:t>
            </a:r>
            <a:r>
              <a:rPr lang="en-US" sz="2000" dirty="0"/>
              <a:t> </a:t>
            </a:r>
            <a:r>
              <a:rPr lang="en-US" sz="2000" dirty="0" err="1"/>
              <a:t>vụ</a:t>
            </a:r>
            <a:r>
              <a:rPr lang="en-US" sz="2000" dirty="0"/>
              <a:t> </a:t>
            </a:r>
            <a:r>
              <a:rPr lang="en-US" sz="2000" dirty="0" err="1"/>
              <a:t>của</a:t>
            </a:r>
            <a:r>
              <a:rPr lang="en-US" sz="2000" dirty="0"/>
              <a:t> </a:t>
            </a:r>
            <a:r>
              <a:rPr lang="en-US" sz="2000" dirty="0" err="1"/>
              <a:t>công</a:t>
            </a:r>
            <a:r>
              <a:rPr lang="en-US" sz="2000" dirty="0"/>
              <a:t> </a:t>
            </a:r>
            <a:r>
              <a:rPr lang="en-US" sz="2000" dirty="0" err="1"/>
              <a:t>dân</a:t>
            </a:r>
            <a:r>
              <a:rPr lang="en-US" sz="2000" dirty="0"/>
              <a:t>)</a:t>
            </a:r>
          </a:p>
          <a:p>
            <a:r>
              <a:rPr lang="en-US" sz="2000" dirty="0"/>
              <a:t>  </a:t>
            </a:r>
            <a:r>
              <a:rPr lang="en-US" sz="2000" dirty="0" err="1"/>
              <a:t>Mọi</a:t>
            </a:r>
            <a:r>
              <a:rPr lang="en-US" sz="2000" dirty="0"/>
              <a:t> </a:t>
            </a:r>
            <a:r>
              <a:rPr lang="en-US" sz="2000" dirty="0" err="1"/>
              <a:t>công</a:t>
            </a:r>
            <a:r>
              <a:rPr lang="en-US" sz="2000" dirty="0"/>
              <a:t> </a:t>
            </a:r>
            <a:r>
              <a:rPr lang="en-US" sz="2000" dirty="0" err="1"/>
              <a:t>dân</a:t>
            </a:r>
            <a:r>
              <a:rPr lang="en-US" sz="2000" dirty="0"/>
              <a:t> </a:t>
            </a:r>
            <a:r>
              <a:rPr lang="en-US" sz="2000" dirty="0" err="1"/>
              <a:t>không</a:t>
            </a:r>
            <a:r>
              <a:rPr lang="en-US" sz="2000" dirty="0"/>
              <a:t> </a:t>
            </a:r>
            <a:r>
              <a:rPr lang="en-US" sz="2000" dirty="0" err="1"/>
              <a:t>phân</a:t>
            </a:r>
            <a:r>
              <a:rPr lang="en-US" sz="2000" dirty="0"/>
              <a:t> </a:t>
            </a:r>
            <a:r>
              <a:rPr lang="en-US" sz="2000" dirty="0" err="1"/>
              <a:t>biệt</a:t>
            </a:r>
            <a:r>
              <a:rPr lang="en-US" sz="2000" dirty="0"/>
              <a:t> </a:t>
            </a:r>
            <a:r>
              <a:rPr lang="en-US" sz="2000" dirty="0" err="1"/>
              <a:t>dân</a:t>
            </a:r>
            <a:r>
              <a:rPr lang="en-US" sz="2000" dirty="0"/>
              <a:t> </a:t>
            </a:r>
            <a:r>
              <a:rPr lang="en-US" sz="2000" dirty="0" err="1"/>
              <a:t>tộc</a:t>
            </a:r>
            <a:r>
              <a:rPr lang="en-US" sz="2000" dirty="0"/>
              <a:t>, </a:t>
            </a:r>
            <a:r>
              <a:rPr lang="en-US" sz="2000" dirty="0" err="1"/>
              <a:t>tôn</a:t>
            </a:r>
            <a:r>
              <a:rPr lang="en-US" sz="2000" dirty="0"/>
              <a:t> </a:t>
            </a:r>
            <a:r>
              <a:rPr lang="en-US" sz="2000" dirty="0" err="1"/>
              <a:t>giáo</a:t>
            </a:r>
            <a:r>
              <a:rPr lang="en-US" sz="2000" dirty="0"/>
              <a:t>, </a:t>
            </a:r>
            <a:r>
              <a:rPr lang="en-US" sz="2000" dirty="0" err="1"/>
              <a:t>tín</a:t>
            </a:r>
            <a:r>
              <a:rPr lang="en-US" sz="2000" dirty="0"/>
              <a:t> </a:t>
            </a:r>
            <a:r>
              <a:rPr lang="en-US" sz="2000" dirty="0" err="1"/>
              <a:t>ngưỡng</a:t>
            </a:r>
            <a:r>
              <a:rPr lang="en-US" sz="2000" dirty="0"/>
              <a:t>, </a:t>
            </a:r>
            <a:r>
              <a:rPr lang="en-US" sz="2000" dirty="0" err="1"/>
              <a:t>nam</a:t>
            </a:r>
            <a:r>
              <a:rPr lang="en-US" sz="2000" dirty="0"/>
              <a:t> </a:t>
            </a:r>
            <a:r>
              <a:rPr lang="en-US" sz="2000" dirty="0" err="1"/>
              <a:t>nữ</a:t>
            </a:r>
            <a:r>
              <a:rPr lang="en-US" sz="2000" dirty="0"/>
              <a:t>, </a:t>
            </a:r>
            <a:r>
              <a:rPr lang="en-US" sz="2000" dirty="0" err="1"/>
              <a:t>nguồn</a:t>
            </a:r>
            <a:r>
              <a:rPr lang="en-US" sz="2000" dirty="0"/>
              <a:t> </a:t>
            </a:r>
            <a:r>
              <a:rPr lang="en-US" sz="2000" dirty="0" err="1"/>
              <a:t>gốc</a:t>
            </a:r>
            <a:r>
              <a:rPr lang="en-US" sz="2000" dirty="0"/>
              <a:t> </a:t>
            </a:r>
            <a:r>
              <a:rPr lang="en-US" sz="2000" dirty="0" err="1"/>
              <a:t>gia</a:t>
            </a:r>
            <a:r>
              <a:rPr lang="en-US" sz="2000" dirty="0"/>
              <a:t> </a:t>
            </a:r>
            <a:r>
              <a:rPr lang="en-US" sz="2000" dirty="0" err="1"/>
              <a:t>đình</a:t>
            </a:r>
            <a:r>
              <a:rPr lang="en-US" sz="2000" dirty="0"/>
              <a:t>, </a:t>
            </a:r>
            <a:r>
              <a:rPr lang="en-US" sz="2000" dirty="0" err="1"/>
              <a:t>địa</a:t>
            </a:r>
            <a:r>
              <a:rPr lang="en-US" sz="2000" dirty="0"/>
              <a:t> </a:t>
            </a:r>
            <a:r>
              <a:rPr lang="en-US" sz="2000" dirty="0" err="1"/>
              <a:t>vị</a:t>
            </a:r>
            <a:r>
              <a:rPr lang="en-US" sz="2000" dirty="0"/>
              <a:t> </a:t>
            </a:r>
            <a:r>
              <a:rPr lang="en-US" sz="2000" dirty="0" err="1"/>
              <a:t>xã</a:t>
            </a:r>
            <a:r>
              <a:rPr lang="en-US" sz="2000" dirty="0"/>
              <a:t> </a:t>
            </a:r>
            <a:r>
              <a:rPr lang="en-US" sz="2000" dirty="0" err="1"/>
              <a:t>hội,hoàn</a:t>
            </a:r>
            <a:r>
              <a:rPr lang="en-US" sz="2000" dirty="0"/>
              <a:t> </a:t>
            </a:r>
            <a:r>
              <a:rPr lang="en-US" sz="2000" dirty="0" err="1"/>
              <a:t>cảnh</a:t>
            </a:r>
            <a:r>
              <a:rPr lang="en-US" sz="2000" dirty="0"/>
              <a:t> </a:t>
            </a:r>
            <a:r>
              <a:rPr lang="en-US" sz="2000" dirty="0" err="1"/>
              <a:t>kinh</a:t>
            </a:r>
            <a:r>
              <a:rPr lang="en-US" sz="2000" dirty="0"/>
              <a:t> </a:t>
            </a:r>
            <a:r>
              <a:rPr lang="en-US" sz="2000" dirty="0" err="1"/>
              <a:t>tế</a:t>
            </a:r>
            <a:r>
              <a:rPr lang="en-US" sz="2000" dirty="0"/>
              <a:t> </a:t>
            </a:r>
            <a:r>
              <a:rPr lang="en-US" sz="2000" dirty="0" err="1"/>
              <a:t>đều</a:t>
            </a:r>
            <a:r>
              <a:rPr lang="en-US" sz="2000" dirty="0"/>
              <a:t> </a:t>
            </a:r>
            <a:r>
              <a:rPr lang="en-US" sz="2000" dirty="0" err="1"/>
              <a:t>bình</a:t>
            </a:r>
            <a:r>
              <a:rPr lang="en-US" sz="2000" dirty="0"/>
              <a:t> </a:t>
            </a:r>
            <a:r>
              <a:rPr lang="en-US" sz="2000" dirty="0" err="1"/>
              <a:t>đẳng</a:t>
            </a:r>
            <a:r>
              <a:rPr lang="en-US" sz="2000" dirty="0"/>
              <a:t> </a:t>
            </a:r>
            <a:r>
              <a:rPr lang="en-US" sz="2000" dirty="0" err="1"/>
              <a:t>về</a:t>
            </a:r>
            <a:r>
              <a:rPr lang="en-US" sz="2000" dirty="0"/>
              <a:t> </a:t>
            </a:r>
            <a:r>
              <a:rPr lang="en-US" sz="2000" dirty="0" err="1"/>
              <a:t>cơ</a:t>
            </a:r>
            <a:r>
              <a:rPr lang="en-US" sz="2000" dirty="0"/>
              <a:t> </a:t>
            </a:r>
            <a:r>
              <a:rPr lang="en-US" sz="2000" dirty="0" err="1"/>
              <a:t>hội</a:t>
            </a:r>
            <a:r>
              <a:rPr lang="en-US" sz="2000" dirty="0"/>
              <a:t> </a:t>
            </a:r>
            <a:r>
              <a:rPr lang="en-US" sz="2000" dirty="0" err="1"/>
              <a:t>học</a:t>
            </a:r>
            <a:r>
              <a:rPr lang="en-US" sz="2000" dirty="0"/>
              <a:t> </a:t>
            </a:r>
            <a:r>
              <a:rPr lang="en-US" sz="2000" dirty="0" err="1"/>
              <a:t>tập</a:t>
            </a:r>
            <a:r>
              <a:rPr lang="en-US" sz="2000" dirty="0"/>
              <a:t>.</a:t>
            </a:r>
          </a:p>
          <a:p>
            <a:endParaRPr lang="en-US" sz="2000" dirty="0"/>
          </a:p>
          <a:p>
            <a:r>
              <a:rPr lang="en-US" sz="2000" dirty="0"/>
              <a:t> </a:t>
            </a:r>
            <a:r>
              <a:rPr lang="en-US" sz="2000" dirty="0" err="1"/>
              <a:t>Nhà</a:t>
            </a:r>
            <a:r>
              <a:rPr lang="en-US" sz="2000" dirty="0"/>
              <a:t> </a:t>
            </a:r>
            <a:r>
              <a:rPr lang="en-US" sz="2000" dirty="0" err="1"/>
              <a:t>trường</a:t>
            </a:r>
            <a:r>
              <a:rPr lang="en-US" sz="2000" dirty="0"/>
              <a:t> </a:t>
            </a:r>
            <a:r>
              <a:rPr lang="en-US" sz="2000" dirty="0" err="1"/>
              <a:t>và</a:t>
            </a:r>
            <a:r>
              <a:rPr lang="en-US" sz="2000" dirty="0"/>
              <a:t> </a:t>
            </a:r>
            <a:r>
              <a:rPr lang="en-US" sz="2000" dirty="0" err="1"/>
              <a:t>xã</a:t>
            </a:r>
            <a:r>
              <a:rPr lang="en-US" sz="2000" dirty="0"/>
              <a:t> </a:t>
            </a:r>
            <a:r>
              <a:rPr lang="en-US" sz="2000" dirty="0" err="1"/>
              <a:t>hội</a:t>
            </a:r>
            <a:r>
              <a:rPr lang="en-US" sz="2000" dirty="0"/>
              <a:t> </a:t>
            </a:r>
            <a:r>
              <a:rPr lang="en-US" sz="2000" dirty="0" err="1"/>
              <a:t>tạo</a:t>
            </a:r>
            <a:r>
              <a:rPr lang="en-US" sz="2000" dirty="0"/>
              <a:t> </a:t>
            </a:r>
            <a:r>
              <a:rPr lang="en-US" sz="2000" dirty="0" err="1"/>
              <a:t>điều</a:t>
            </a:r>
            <a:r>
              <a:rPr lang="en-US" sz="2000" dirty="0"/>
              <a:t> </a:t>
            </a:r>
            <a:r>
              <a:rPr lang="en-US" sz="2000" dirty="0" err="1"/>
              <a:t>kiên</a:t>
            </a:r>
            <a:r>
              <a:rPr lang="en-US" sz="2000" dirty="0"/>
              <a:t> </a:t>
            </a:r>
            <a:r>
              <a:rPr lang="en-US" sz="2000" dirty="0" err="1"/>
              <a:t>cho</a:t>
            </a:r>
            <a:r>
              <a:rPr lang="en-US" sz="2000" dirty="0"/>
              <a:t> </a:t>
            </a:r>
            <a:r>
              <a:rPr lang="en-US" sz="2000" dirty="0" err="1"/>
              <a:t>trẻ</a:t>
            </a:r>
            <a:r>
              <a:rPr lang="en-US" sz="2000" dirty="0"/>
              <a:t> </a:t>
            </a:r>
            <a:r>
              <a:rPr lang="en-US" sz="2000" dirty="0" err="1"/>
              <a:t>em</a:t>
            </a:r>
            <a:r>
              <a:rPr lang="en-US" sz="2000" dirty="0"/>
              <a:t> </a:t>
            </a:r>
            <a:r>
              <a:rPr lang="en-US" sz="2000" dirty="0" err="1"/>
              <a:t>khuyết</a:t>
            </a:r>
            <a:r>
              <a:rPr lang="en-US" sz="2000" dirty="0"/>
              <a:t> </a:t>
            </a:r>
            <a:r>
              <a:rPr lang="en-US" sz="2000" dirty="0" err="1"/>
              <a:t>tật</a:t>
            </a:r>
            <a:r>
              <a:rPr lang="en-US" sz="2000" dirty="0"/>
              <a:t>, </a:t>
            </a:r>
            <a:r>
              <a:rPr lang="en-US" sz="2000" dirty="0" err="1"/>
              <a:t>trẻ</a:t>
            </a:r>
            <a:r>
              <a:rPr lang="en-US" sz="2000" dirty="0"/>
              <a:t> </a:t>
            </a:r>
            <a:r>
              <a:rPr lang="en-US" sz="2000" dirty="0" err="1"/>
              <a:t>em</a:t>
            </a:r>
            <a:r>
              <a:rPr lang="en-US" sz="2000" dirty="0"/>
              <a:t> </a:t>
            </a:r>
            <a:r>
              <a:rPr lang="en-US" sz="2000" dirty="0" err="1"/>
              <a:t>có</a:t>
            </a:r>
            <a:r>
              <a:rPr lang="en-US" sz="2000" dirty="0"/>
              <a:t> </a:t>
            </a:r>
            <a:r>
              <a:rPr lang="en-US" sz="2000" dirty="0" err="1"/>
              <a:t>hoàn</a:t>
            </a:r>
            <a:r>
              <a:rPr lang="en-US" sz="2000" dirty="0"/>
              <a:t> </a:t>
            </a:r>
            <a:r>
              <a:rPr lang="en-US" sz="2000" dirty="0" err="1"/>
              <a:t>cảnh</a:t>
            </a:r>
            <a:r>
              <a:rPr lang="en-US" sz="2000" dirty="0"/>
              <a:t> </a:t>
            </a:r>
            <a:r>
              <a:rPr lang="en-US" sz="2000" dirty="0" err="1"/>
              <a:t>khó</a:t>
            </a:r>
            <a:r>
              <a:rPr lang="en-US" sz="2000" dirty="0"/>
              <a:t> </a:t>
            </a:r>
            <a:r>
              <a:rPr lang="en-US" sz="2000" dirty="0" err="1"/>
              <a:t>khăn</a:t>
            </a:r>
            <a:r>
              <a:rPr lang="en-US" sz="2000" dirty="0"/>
              <a:t> </a:t>
            </a:r>
            <a:r>
              <a:rPr lang="en-US" sz="2000" dirty="0" err="1"/>
              <a:t>khác</a:t>
            </a:r>
            <a:r>
              <a:rPr lang="en-US" sz="2000" dirty="0"/>
              <a:t> </a:t>
            </a:r>
            <a:r>
              <a:rPr lang="en-US" sz="2000" dirty="0" err="1"/>
              <a:t>được</a:t>
            </a:r>
            <a:r>
              <a:rPr lang="en-US" sz="2000" dirty="0"/>
              <a:t> </a:t>
            </a:r>
            <a:r>
              <a:rPr lang="en-US" sz="2000" dirty="0" err="1"/>
              <a:t>học</a:t>
            </a:r>
            <a:r>
              <a:rPr lang="en-US" sz="2000" dirty="0"/>
              <a:t> </a:t>
            </a:r>
            <a:r>
              <a:rPr lang="en-US" sz="2000" dirty="0" err="1"/>
              <a:t>văn</a:t>
            </a:r>
            <a:r>
              <a:rPr lang="en-US" sz="2000" dirty="0"/>
              <a:t> </a:t>
            </a:r>
            <a:r>
              <a:rPr lang="en-US" sz="2000" dirty="0" err="1"/>
              <a:t>hóa</a:t>
            </a:r>
            <a:r>
              <a:rPr lang="en-US" sz="2000" dirty="0"/>
              <a:t> </a:t>
            </a:r>
            <a:r>
              <a:rPr lang="en-US" sz="2000" dirty="0" err="1"/>
              <a:t>và</a:t>
            </a:r>
            <a:r>
              <a:rPr lang="en-US" sz="2000" dirty="0"/>
              <a:t> </a:t>
            </a:r>
            <a:r>
              <a:rPr lang="en-US" sz="2000" dirty="0" err="1"/>
              <a:t>học</a:t>
            </a:r>
            <a:r>
              <a:rPr lang="en-US" sz="2000" dirty="0"/>
              <a:t> </a:t>
            </a:r>
            <a:r>
              <a:rPr lang="en-US" sz="2000" dirty="0" err="1"/>
              <a:t>nghề</a:t>
            </a:r>
            <a:r>
              <a:rPr lang="en-US" sz="2000" dirty="0"/>
              <a:t> </a:t>
            </a:r>
            <a:r>
              <a:rPr lang="en-US" sz="2000" dirty="0" err="1"/>
              <a:t>phù</a:t>
            </a:r>
            <a:r>
              <a:rPr lang="en-US" sz="2000" dirty="0"/>
              <a:t> </a:t>
            </a:r>
            <a:r>
              <a:rPr lang="en-US" sz="2000" dirty="0" err="1"/>
              <a:t>hợp</a:t>
            </a:r>
            <a:r>
              <a:rPr lang="en-US" sz="2000" dirty="0"/>
              <a:t>  </a:t>
            </a:r>
          </a:p>
          <a:p>
            <a:endParaRPr lang="en-US" sz="2000" dirty="0"/>
          </a:p>
          <a:p>
            <a:r>
              <a:rPr lang="en-US" sz="2000" dirty="0"/>
              <a:t>…</a:t>
            </a:r>
          </a:p>
        </p:txBody>
      </p:sp>
      <p:pic>
        <p:nvPicPr>
          <p:cNvPr id="6" name="Picture 5" descr="tải xuống (2).jpg"/>
          <p:cNvPicPr>
            <a:picLocks noChangeAspect="1"/>
          </p:cNvPicPr>
          <p:nvPr/>
        </p:nvPicPr>
        <p:blipFill>
          <a:blip r:embed="rId3"/>
          <a:stretch>
            <a:fillRect/>
          </a:stretch>
        </p:blipFill>
        <p:spPr>
          <a:xfrm>
            <a:off x="0" y="95559"/>
            <a:ext cx="2514600" cy="3409641"/>
          </a:xfrm>
          <a:prstGeom prst="rect">
            <a:avLst/>
          </a:prstGeom>
        </p:spPr>
      </p:pic>
      <p:sp>
        <p:nvSpPr>
          <p:cNvPr id="7" name="Date Placeholder 6"/>
          <p:cNvSpPr>
            <a:spLocks noGrp="1"/>
          </p:cNvSpPr>
          <p:nvPr>
            <p:ph type="dt" sz="half" idx="10"/>
          </p:nvPr>
        </p:nvSpPr>
        <p:spPr/>
        <p:txBody>
          <a:bodyPr/>
          <a:lstStyle/>
          <a:p>
            <a:fld id="{87B8EED5-B93F-4CB2-8C94-F5874054DF3B}" type="datetime1">
              <a:rPr lang="en-US" smtClean="0"/>
              <a:t>28/11/2023</a:t>
            </a:fld>
            <a:endParaRPr lang="en-US"/>
          </a:p>
        </p:txBody>
      </p:sp>
      <p:sp>
        <p:nvSpPr>
          <p:cNvPr id="8" name="Slide Number Placeholder 7"/>
          <p:cNvSpPr>
            <a:spLocks noGrp="1"/>
          </p:cNvSpPr>
          <p:nvPr>
            <p:ph type="sldNum" sz="quarter" idx="12"/>
          </p:nvPr>
        </p:nvSpPr>
        <p:spPr/>
        <p:txBody>
          <a:bodyPr/>
          <a:lstStyle/>
          <a:p>
            <a:fld id="{815AFE77-F998-48EA-9BBC-7D7EF352497F}" type="slidenum">
              <a:rPr lang="en-US" smtClean="0"/>
              <a:pPr/>
              <a:t>8</a:t>
            </a:fld>
            <a:endParaRPr lang="en-US"/>
          </a:p>
        </p:txBody>
      </p:sp>
    </p:spTree>
    <p:extLst>
      <p:ext uri="{BB962C8B-B14F-4D97-AF65-F5344CB8AC3E}">
        <p14:creationId xmlns:p14="http://schemas.microsoft.com/office/powerpoint/2010/main" val="2327572597"/>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3400" y="533399"/>
            <a:ext cx="8153400" cy="2677656"/>
          </a:xfrm>
          <a:prstGeom prst="rect">
            <a:avLst/>
          </a:prstGeom>
          <a:noFill/>
        </p:spPr>
        <p:txBody>
          <a:bodyPr wrap="square" rtlCol="0">
            <a:spAutoFit/>
          </a:bodyPr>
          <a:lstStyle/>
          <a:p>
            <a:r>
              <a:rPr lang="en-US" sz="2800" dirty="0"/>
              <a:t>1. </a:t>
            </a:r>
            <a:r>
              <a:rPr lang="en-US" sz="2800" dirty="0" err="1"/>
              <a:t>Quyền</a:t>
            </a:r>
            <a:r>
              <a:rPr lang="en-US" sz="2800" dirty="0"/>
              <a:t> </a:t>
            </a:r>
            <a:r>
              <a:rPr lang="en-US" sz="2800" dirty="0" err="1"/>
              <a:t>học</a:t>
            </a:r>
            <a:r>
              <a:rPr lang="en-US" sz="2800" dirty="0"/>
              <a:t> </a:t>
            </a:r>
            <a:r>
              <a:rPr lang="en-US" sz="2800" dirty="0" err="1"/>
              <a:t>tập</a:t>
            </a:r>
            <a:r>
              <a:rPr lang="en-US" sz="2800" dirty="0"/>
              <a:t>, </a:t>
            </a:r>
            <a:r>
              <a:rPr lang="en-US" sz="2800" dirty="0" err="1"/>
              <a:t>sáng</a:t>
            </a:r>
            <a:r>
              <a:rPr lang="en-US" sz="2800" dirty="0"/>
              <a:t> </a:t>
            </a:r>
            <a:r>
              <a:rPr lang="en-US" sz="2800" dirty="0" err="1"/>
              <a:t>tạo</a:t>
            </a:r>
            <a:r>
              <a:rPr lang="en-US" sz="2800" dirty="0"/>
              <a:t> </a:t>
            </a:r>
            <a:r>
              <a:rPr lang="en-US" sz="2800" dirty="0" err="1"/>
              <a:t>và</a:t>
            </a:r>
            <a:r>
              <a:rPr lang="en-US" sz="2800" dirty="0"/>
              <a:t> </a:t>
            </a:r>
            <a:r>
              <a:rPr lang="en-US" sz="2800" dirty="0" err="1"/>
              <a:t>phát</a:t>
            </a:r>
            <a:r>
              <a:rPr lang="en-US" sz="2800" dirty="0"/>
              <a:t> </a:t>
            </a:r>
            <a:r>
              <a:rPr lang="en-US" sz="2800" dirty="0" err="1"/>
              <a:t>triển</a:t>
            </a:r>
            <a:r>
              <a:rPr lang="en-US" sz="2800" dirty="0"/>
              <a:t> </a:t>
            </a:r>
            <a:r>
              <a:rPr lang="en-US" sz="2800" dirty="0" err="1"/>
              <a:t>của</a:t>
            </a:r>
            <a:r>
              <a:rPr lang="en-US" sz="2800" dirty="0"/>
              <a:t> </a:t>
            </a:r>
            <a:r>
              <a:rPr lang="en-US" sz="2800" dirty="0" err="1"/>
              <a:t>công</a:t>
            </a:r>
            <a:r>
              <a:rPr lang="en-US" sz="2800" dirty="0"/>
              <a:t> </a:t>
            </a:r>
            <a:r>
              <a:rPr lang="en-US" sz="2800" dirty="0" err="1"/>
              <a:t>dân</a:t>
            </a:r>
            <a:endParaRPr lang="en-US" sz="2800" dirty="0"/>
          </a:p>
          <a:p>
            <a:endParaRPr lang="en-US" sz="2800" dirty="0"/>
          </a:p>
          <a:p>
            <a:r>
              <a:rPr lang="en-US" sz="2800" dirty="0"/>
              <a:t>  a,  </a:t>
            </a:r>
            <a:r>
              <a:rPr lang="en-US" sz="2800" dirty="0" err="1"/>
              <a:t>Quyền</a:t>
            </a:r>
            <a:r>
              <a:rPr lang="en-US" sz="2800" dirty="0"/>
              <a:t> </a:t>
            </a:r>
            <a:r>
              <a:rPr lang="en-US" sz="2800" dirty="0" err="1"/>
              <a:t>học</a:t>
            </a:r>
            <a:r>
              <a:rPr lang="en-US" sz="2800" dirty="0"/>
              <a:t> </a:t>
            </a:r>
            <a:r>
              <a:rPr lang="en-US" sz="2800" dirty="0" err="1"/>
              <a:t>tập</a:t>
            </a:r>
            <a:r>
              <a:rPr lang="en-US" sz="2800" dirty="0"/>
              <a:t> </a:t>
            </a:r>
            <a:r>
              <a:rPr lang="en-US" sz="2800" dirty="0" err="1"/>
              <a:t>của</a:t>
            </a:r>
            <a:r>
              <a:rPr lang="en-US" sz="2800" dirty="0"/>
              <a:t> </a:t>
            </a:r>
            <a:r>
              <a:rPr lang="en-US" sz="2800" dirty="0" err="1"/>
              <a:t>công</a:t>
            </a:r>
            <a:r>
              <a:rPr lang="en-US" sz="2800" dirty="0"/>
              <a:t> </a:t>
            </a:r>
            <a:r>
              <a:rPr lang="en-US" sz="2800" dirty="0" err="1"/>
              <a:t>dân</a:t>
            </a:r>
            <a:endParaRPr lang="en-US" sz="2800" dirty="0"/>
          </a:p>
          <a:p>
            <a:r>
              <a:rPr lang="en-US" sz="2800" dirty="0"/>
              <a:t>*</a:t>
            </a:r>
            <a:r>
              <a:rPr lang="en-US" sz="2800" dirty="0" err="1"/>
              <a:t>Khái</a:t>
            </a:r>
            <a:r>
              <a:rPr lang="en-US" sz="2800" dirty="0"/>
              <a:t> </a:t>
            </a:r>
            <a:r>
              <a:rPr lang="en-US" sz="2800" dirty="0" err="1"/>
              <a:t>niệm</a:t>
            </a:r>
            <a:r>
              <a:rPr lang="en-US" sz="2800" dirty="0"/>
              <a:t>:</a:t>
            </a:r>
          </a:p>
          <a:p>
            <a:r>
              <a:rPr lang="en-US" sz="2800" dirty="0"/>
              <a:t>*</a:t>
            </a:r>
            <a:r>
              <a:rPr lang="en-US" sz="2800" dirty="0" err="1"/>
              <a:t>Nội</a:t>
            </a:r>
            <a:r>
              <a:rPr lang="en-US" sz="2800" dirty="0"/>
              <a:t> dung:</a:t>
            </a:r>
          </a:p>
          <a:p>
            <a:r>
              <a:rPr lang="en-US" sz="2800" dirty="0"/>
              <a:t>  </a:t>
            </a:r>
          </a:p>
        </p:txBody>
      </p:sp>
      <p:sp>
        <p:nvSpPr>
          <p:cNvPr id="3" name="Date Placeholder 2"/>
          <p:cNvSpPr>
            <a:spLocks noGrp="1"/>
          </p:cNvSpPr>
          <p:nvPr>
            <p:ph type="dt" sz="half" idx="10"/>
          </p:nvPr>
        </p:nvSpPr>
        <p:spPr/>
        <p:txBody>
          <a:bodyPr/>
          <a:lstStyle/>
          <a:p>
            <a:fld id="{F5322F4A-432D-49B4-9D4E-DDDF1BD200D3}" type="datetime1">
              <a:rPr lang="en-US" smtClean="0"/>
              <a:t>28/11/2023</a:t>
            </a:fld>
            <a:endParaRPr lang="en-US"/>
          </a:p>
        </p:txBody>
      </p:sp>
      <p:sp>
        <p:nvSpPr>
          <p:cNvPr id="4" name="Slide Number Placeholder 3"/>
          <p:cNvSpPr>
            <a:spLocks noGrp="1"/>
          </p:cNvSpPr>
          <p:nvPr>
            <p:ph type="sldNum" sz="quarter" idx="12"/>
          </p:nvPr>
        </p:nvSpPr>
        <p:spPr/>
        <p:txBody>
          <a:bodyPr/>
          <a:lstStyle/>
          <a:p>
            <a:fld id="{815AFE77-F998-48EA-9BBC-7D7EF352497F}" type="slidenum">
              <a:rPr lang="en-US" smtClean="0"/>
              <a:pPr/>
              <a:t>9</a:t>
            </a:fld>
            <a:endParaRPr lang="en-US"/>
          </a:p>
        </p:txBody>
      </p:sp>
    </p:spTree>
    <p:extLst>
      <p:ext uri="{BB962C8B-B14F-4D97-AF65-F5344CB8AC3E}">
        <p14:creationId xmlns:p14="http://schemas.microsoft.com/office/powerpoint/2010/main" val="1472178870"/>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4&quot;/&gt;&lt;property id=&quot;20307&quot; value=&quot;261&quot;/&gt;&lt;/object&gt;&lt;object type=&quot;3&quot; unique_id=&quot;10006&quot;&gt;&lt;property id=&quot;20148&quot; value=&quot;5&quot;/&gt;&lt;property id=&quot;20300&quot; value=&quot;Slide 3&quot;/&gt;&lt;property id=&quot;20307&quot; value=&quot;273&quot;/&gt;&lt;/object&gt;&lt;object type=&quot;3&quot; unique_id=&quot;10012&quot;&gt;&lt;property id=&quot;20148&quot; value=&quot;5&quot;/&gt;&lt;property id=&quot;20300&quot; value=&quot;Slide 5&quot;/&gt;&lt;property id=&quot;20307&quot; value=&quot;263&quot;/&gt;&lt;/object&gt;&lt;object type=&quot;3&quot; unique_id=&quot;10013&quot;&gt;&lt;property id=&quot;20148&quot; value=&quot;5&quot;/&gt;&lt;property id=&quot;20300&quot; value=&quot;Slide 8&quot;/&gt;&lt;property id=&quot;20307&quot; value=&quot;267&quot;/&gt;&lt;/object&gt;&lt;object type=&quot;3&quot; unique_id=&quot;10014&quot;&gt;&lt;property id=&quot;20148&quot; value=&quot;5&quot;/&gt;&lt;property id=&quot;20300&quot; value=&quot;Slide 7&quot;/&gt;&lt;property id=&quot;20307&quot; value=&quot;284&quot;/&gt;&lt;/object&gt;&lt;object type=&quot;3&quot; unique_id=&quot;10015&quot;&gt;&lt;property id=&quot;20148&quot; value=&quot;5&quot;/&gt;&lt;property id=&quot;20300&quot; value=&quot;Slide 9&quot;/&gt;&lt;property id=&quot;20307&quot; value=&quot;285&quot;/&gt;&lt;/object&gt;&lt;object type=&quot;3&quot; unique_id=&quot;10019&quot;&gt;&lt;property id=&quot;20148&quot; value=&quot;5&quot;/&gt;&lt;property id=&quot;20300&quot; value=&quot;Slide 16&quot;/&gt;&lt;property id=&quot;20307&quot; value=&quot;289&quot;/&gt;&lt;/object&gt;&lt;object type=&quot;3&quot; unique_id=&quot;10022&quot;&gt;&lt;property id=&quot;20148&quot; value=&quot;5&quot;/&gt;&lt;property id=&quot;20300&quot; value=&quot;Slide 19&quot;/&gt;&lt;property id=&quot;20307&quot; value=&quot;305&quot;/&gt;&lt;/object&gt;&lt;object type=&quot;3&quot; unique_id=&quot;10029&quot;&gt;&lt;property id=&quot;20148&quot; value=&quot;5&quot;/&gt;&lt;property id=&quot;20300&quot; value=&quot;Slide 25&quot;/&gt;&lt;property id=&quot;20307&quot; value=&quot;298&quot;/&gt;&lt;/object&gt;&lt;object type=&quot;3&quot; unique_id=&quot;10030&quot;&gt;&lt;property id=&quot;20148&quot; value=&quot;5&quot;/&gt;&lt;property id=&quot;20300&quot; value=&quot;Slide 28&quot;/&gt;&lt;property id=&quot;20307&quot; value=&quot;299&quot;/&gt;&lt;/object&gt;&lt;object type=&quot;3&quot; unique_id=&quot;10031&quot;&gt;&lt;property id=&quot;20148&quot; value=&quot;5&quot;/&gt;&lt;property id=&quot;20300&quot; value=&quot;Slide 31&quot;/&gt;&lt;property id=&quot;20307&quot; value=&quot;300&quot;/&gt;&lt;/object&gt;&lt;object type=&quot;3&quot; unique_id=&quot;10051&quot;&gt;&lt;property id=&quot;20148&quot; value=&quot;5&quot;/&gt;&lt;property id=&quot;20300&quot; value=&quot;Slide 46&quot;/&gt;&lt;property id=&quot;20307&quot; value=&quot;334&quot;/&gt;&lt;/object&gt;&lt;object type=&quot;3&quot; unique_id=&quot;10358&quot;&gt;&lt;property id=&quot;20148&quot; value=&quot;5&quot;/&gt;&lt;property id=&quot;20300&quot; value=&quot;Slide 14&quot;/&gt;&lt;property id=&quot;20307&quot; value=&quot;335&quot;/&gt;&lt;/object&gt;&lt;object type=&quot;3&quot; unique_id=&quot;10359&quot;&gt;&lt;property id=&quot;20148&quot; value=&quot;5&quot;/&gt;&lt;property id=&quot;20300&quot; value=&quot;Slide 18&quot;/&gt;&lt;property id=&quot;20307&quot; value=&quot;336&quot;/&gt;&lt;/object&gt;&lt;object type=&quot;3&quot; unique_id=&quot;10361&quot;&gt;&lt;property id=&quot;20148&quot; value=&quot;5&quot;/&gt;&lt;property id=&quot;20300&quot; value=&quot;Slide 24&quot;/&gt;&lt;property id=&quot;20307&quot; value=&quot;337&quot;/&gt;&lt;/object&gt;&lt;object type=&quot;3&quot; unique_id=&quot;10640&quot;&gt;&lt;property id=&quot;20148&quot; value=&quot;5&quot;/&gt;&lt;property id=&quot;20300&quot; value=&quot;Slide 26&quot;/&gt;&lt;property id=&quot;20307&quot; value=&quot;341&quot;/&gt;&lt;/object&gt;&lt;object type=&quot;3&quot; unique_id=&quot;10854&quot;&gt;&lt;property id=&quot;20148&quot; value=&quot;5&quot;/&gt;&lt;property id=&quot;20300&quot; value=&quot;Slide 22&quot;/&gt;&lt;property id=&quot;20307&quot; value=&quot;343&quot;/&gt;&lt;/object&gt;&lt;object type=&quot;3&quot; unique_id=&quot;10855&quot;&gt;&lt;property id=&quot;20148&quot; value=&quot;5&quot;/&gt;&lt;property id=&quot;20300&quot; value=&quot;Slide 30&quot;/&gt;&lt;property id=&quot;20307&quot; value=&quot;344&quot;/&gt;&lt;/object&gt;&lt;object type=&quot;3&quot; unique_id=&quot;11473&quot;&gt;&lt;property id=&quot;20148&quot; value=&quot;5&quot;/&gt;&lt;property id=&quot;20300&quot; value=&quot;Slide 34&quot;/&gt;&lt;property id=&quot;20307&quot; value=&quot;346&quot;/&gt;&lt;/object&gt;&lt;object type=&quot;3&quot; unique_id=&quot;11474&quot;&gt;&lt;property id=&quot;20148&quot; value=&quot;5&quot;/&gt;&lt;property id=&quot;20300&quot; value=&quot;Slide 35&quot;/&gt;&lt;property id=&quot;20307&quot; value=&quot;348&quot;/&gt;&lt;/object&gt;&lt;object type=&quot;3&quot; unique_id=&quot;11475&quot;&gt;&lt;property id=&quot;20148&quot; value=&quot;5&quot;/&gt;&lt;property id=&quot;20300&quot; value=&quot;Slide 36&quot;/&gt;&lt;property id=&quot;20307&quot; value=&quot;350&quot;/&gt;&lt;/object&gt;&lt;object type=&quot;3&quot; unique_id=&quot;11476&quot;&gt;&lt;property id=&quot;20148&quot; value=&quot;5&quot;/&gt;&lt;property id=&quot;20300&quot; value=&quot;Slide 37&quot;/&gt;&lt;property id=&quot;20307&quot; value=&quot;351&quot;/&gt;&lt;/object&gt;&lt;object type=&quot;3&quot; unique_id=&quot;11477&quot;&gt;&lt;property id=&quot;20148&quot; value=&quot;5&quot;/&gt;&lt;property id=&quot;20300&quot; value=&quot;Slide 41&quot;/&gt;&lt;property id=&quot;20307&quot; value=&quot;353&quot;/&gt;&lt;/object&gt;&lt;object type=&quot;3&quot; unique_id=&quot;11478&quot;&gt;&lt;property id=&quot;20148&quot; value=&quot;5&quot;/&gt;&lt;property id=&quot;20300&quot; value=&quot;Slide 42&quot;/&gt;&lt;property id=&quot;20307&quot; value=&quot;354&quot;/&gt;&lt;/object&gt;&lt;object type=&quot;3&quot; unique_id=&quot;11714&quot;&gt;&lt;property id=&quot;20148&quot; value=&quot;5&quot;/&gt;&lt;property id=&quot;20300&quot; value=&quot;Slide 43 - &amp;quot;Củng cố &amp;quot;&quot;/&gt;&lt;property id=&quot;20307&quot; value=&quot;356&quot;/&gt;&lt;/object&gt;&lt;object type=&quot;3&quot; unique_id=&quot;12770&quot;&gt;&lt;property id=&quot;20148&quot; value=&quot;5&quot;/&gt;&lt;property id=&quot;20300&quot; value=&quot;Slide 6&quot;/&gt;&lt;property id=&quot;20307&quot; value=&quot;358&quot;/&gt;&lt;/object&gt;&lt;object type=&quot;3&quot; unique_id=&quot;12989&quot;&gt;&lt;property id=&quot;20148&quot; value=&quot;5&quot;/&gt;&lt;property id=&quot;20300&quot; value=&quot;Slide 15&quot;/&gt;&lt;property id=&quot;20307&quot; value=&quot;359&quot;/&gt;&lt;/object&gt;&lt;object type=&quot;3&quot; unique_id=&quot;12990&quot;&gt;&lt;property id=&quot;20148&quot; value=&quot;5&quot;/&gt;&lt;property id=&quot;20300&quot; value=&quot;Slide 21&quot;/&gt;&lt;property id=&quot;20307&quot; value=&quot;360&quot;/&gt;&lt;/object&gt;&lt;object type=&quot;3&quot; unique_id=&quot;12991&quot;&gt;&lt;property id=&quot;20148&quot; value=&quot;5&quot;/&gt;&lt;property id=&quot;20300&quot; value=&quot;Slide 38&quot;/&gt;&lt;property id=&quot;20307&quot; value=&quot;361&quot;/&gt;&lt;/object&gt;&lt;object type=&quot;3&quot; unique_id=&quot;13218&quot;&gt;&lt;property id=&quot;20148&quot; value=&quot;5&quot;/&gt;&lt;property id=&quot;20300&quot; value=&quot;Slide 2&quot;/&gt;&lt;property id=&quot;20307&quot; value=&quot;362&quot;/&gt;&lt;/object&gt;&lt;object type=&quot;3&quot; unique_id=&quot;13617&quot;&gt;&lt;property id=&quot;20148&quot; value=&quot;5&quot;/&gt;&lt;property id=&quot;20300&quot; value=&quot;Slide 27&quot;/&gt;&lt;property id=&quot;20307&quot; value=&quot;363&quot;/&gt;&lt;/object&gt;&lt;object type=&quot;3&quot; unique_id=&quot;13619&quot;&gt;&lt;property id=&quot;20148&quot; value=&quot;5&quot;/&gt;&lt;property id=&quot;20300&quot; value=&quot;Slide 1 - &amp;quot;CHÀO MỪNG THÀY CÔ VỀ DỰ GIỜ TẠI LỚP 12A12 TRƯỜNG THPT LÝ THÁI TỔ&amp;quot;&quot;/&gt;&lt;property id=&quot;20307&quot; value=&quot;368&quot;/&gt;&lt;/object&gt;&lt;object type=&quot;3&quot; unique_id=&quot;13620&quot;&gt;&lt;property id=&quot;20148&quot; value=&quot;5&quot;/&gt;&lt;property id=&quot;20300&quot; value=&quot;Slide 10&quot;/&gt;&lt;property id=&quot;20307&quot; value=&quot;370&quot;/&gt;&lt;/object&gt;&lt;object type=&quot;3&quot; unique_id=&quot;13621&quot;&gt;&lt;property id=&quot;20148&quot; value=&quot;5&quot;/&gt;&lt;property id=&quot;20300&quot; value=&quot;Slide 11&quot;/&gt;&lt;property id=&quot;20307&quot; value=&quot;365&quot;/&gt;&lt;/object&gt;&lt;object type=&quot;3&quot; unique_id=&quot;13622&quot;&gt;&lt;property id=&quot;20148&quot; value=&quot;5&quot;/&gt;&lt;property id=&quot;20300&quot; value=&quot;Slide 12&quot;/&gt;&lt;property id=&quot;20307&quot; value=&quot;372&quot;/&gt;&lt;/object&gt;&lt;object type=&quot;3&quot; unique_id=&quot;13623&quot;&gt;&lt;property id=&quot;20148&quot; value=&quot;5&quot;/&gt;&lt;property id=&quot;20300&quot; value=&quot;Slide 13&quot;/&gt;&lt;property id=&quot;20307&quot; value=&quot;383&quot;/&gt;&lt;/object&gt;&lt;object type=&quot;3&quot; unique_id=&quot;13624&quot;&gt;&lt;property id=&quot;20148&quot; value=&quot;5&quot;/&gt;&lt;property id=&quot;20300&quot; value=&quot;Slide 17&quot;/&gt;&lt;property id=&quot;20307&quot; value=&quot;380&quot;/&gt;&lt;/object&gt;&lt;object type=&quot;3&quot; unique_id=&quot;13625&quot;&gt;&lt;property id=&quot;20148&quot; value=&quot;5&quot;/&gt;&lt;property id=&quot;20300&quot; value=&quot;Slide 20&quot;/&gt;&lt;property id=&quot;20307&quot; value=&quot;381&quot;/&gt;&lt;/object&gt;&lt;object type=&quot;3&quot; unique_id=&quot;13626&quot;&gt;&lt;property id=&quot;20148&quot; value=&quot;5&quot;/&gt;&lt;property id=&quot;20300&quot; value=&quot;Slide 23&quot;/&gt;&lt;property id=&quot;20307&quot; value=&quot;382&quot;/&gt;&lt;/object&gt;&lt;object type=&quot;3&quot; unique_id=&quot;13627&quot;&gt;&lt;property id=&quot;20148&quot; value=&quot;5&quot;/&gt;&lt;property id=&quot;20300&quot; value=&quot;Slide 29&quot;/&gt;&lt;property id=&quot;20307&quot; value=&quot;375&quot;/&gt;&lt;/object&gt;&lt;object type=&quot;3&quot; unique_id=&quot;13628&quot;&gt;&lt;property id=&quot;20148&quot; value=&quot;5&quot;/&gt;&lt;property id=&quot;20300&quot; value=&quot;Slide 32&quot;/&gt;&lt;property id=&quot;20307&quot; value=&quot;367&quot;/&gt;&lt;/object&gt;&lt;object type=&quot;3&quot; unique_id=&quot;13629&quot;&gt;&lt;property id=&quot;20148&quot; value=&quot;5&quot;/&gt;&lt;property id=&quot;20300&quot; value=&quot;Slide 33&quot;/&gt;&lt;property id=&quot;20307&quot; value=&quot;376&quot;/&gt;&lt;/object&gt;&lt;object type=&quot;3&quot; unique_id=&quot;13630&quot;&gt;&lt;property id=&quot;20148&quot; value=&quot;5&quot;/&gt;&lt;property id=&quot;20300&quot; value=&quot;Slide 39&quot;/&gt;&lt;property id=&quot;20307&quot; value=&quot;364&quot;/&gt;&lt;/object&gt;&lt;object type=&quot;3&quot; unique_id=&quot;13631&quot;&gt;&lt;property id=&quot;20148&quot; value=&quot;5&quot;/&gt;&lt;property id=&quot;20300&quot; value=&quot;Slide 40&quot;/&gt;&lt;property id=&quot;20307&quot; value=&quot;377&quot;/&gt;&lt;/object&gt;&lt;object type=&quot;3&quot; unique_id=&quot;13632&quot;&gt;&lt;property id=&quot;20148&quot; value=&quot;5&quot;/&gt;&lt;property id=&quot;20300&quot; value=&quot;Slide 44 - &amp;quot;Câu 1. Quyền đưa ra phát minh, sáng chế, sáng kiến cải tiến kỹ thuật là thuộc quyền nào dưới đây của công dân ?&amp;#x0D;A.&quot;/&gt;&lt;property id=&quot;20307&quot; value=&quot;373&quot;/&gt;&lt;/object&gt;&lt;object type=&quot;3&quot; unique_id=&quot;13633&quot;&gt;&lt;property id=&quot;20148&quot; value=&quot;5&quot;/&gt;&lt;property id=&quot;20300&quot; value=&quot;Slide 45&quot;/&gt;&lt;property id=&quot;20307&quot; value=&quot;378&quot;/&gt;&lt;/object&gt;&lt;/object&gt;&lt;object type=&quot;8&quot; unique_id=&quot;10102&quot;&gt;&lt;/object&gt;&lt;/object&gt;&lt;/database&gt;"/>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2851</TotalTime>
  <Words>2868</Words>
  <Application>Microsoft Office PowerPoint</Application>
  <PresentationFormat>On-screen Show (4:3)</PresentationFormat>
  <Paragraphs>409</Paragraphs>
  <Slides>44</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44</vt:i4>
      </vt:variant>
    </vt:vector>
  </HeadingPairs>
  <TitlesOfParts>
    <vt:vector size="53" baseType="lpstr">
      <vt:lpstr>.VnArial</vt:lpstr>
      <vt:lpstr>.VnTime</vt:lpstr>
      <vt:lpstr>Aải</vt:lpstr>
      <vt:lpstr>Arial</vt:lpstr>
      <vt:lpstr>Calibri</vt:lpstr>
      <vt:lpstr>Calibri </vt:lpstr>
      <vt:lpstr>Times New Roman</vt:lpstr>
      <vt:lpstr>VNI-Times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Củng cố </vt:lpstr>
      <vt:lpstr>Câu 1. Quyền đưa ra phát minh, sáng chế, sáng kiến cải tiến kỹ thuật là thuộc quyền nào dưới đây của công dân ? A. Quyền sáng tạo.  B. Quyền được phát triển.  C. Quyền học tập.  D. Quyền lao động.  Câu 2. Quyền sáng tạo của công dân không bao gồm nội dung nào dưới đây ? A. Tự do nghiên cứu khoa học.        B. Kiến nghị với các cơ quan, trường học. C. Đưa ra phát minh, sáng chế.        D. Sáng tác văn học, nghệ thuật.  Câu 3. Công dân có quyền học ở các cấp / bậc học, từ Tiểu học đến Đại học và Sau Đại học theo quy định của pháp luật là thể hiện A. quyền học không hạn chế.                      B. quyền học thường xuyên. C. quyền học ở nhiều bậc học.                    D. quyền học theo sở thích.  Câu 4. Quyền học của công dân không bị phân biệt đối xử về dân tộc, tôn giáo, nguồn gốc của gia đình thể hiện quyền nào dưới đây của công dân ? A. Bình đẳng giữa các dân tộc, tôn giáo.              B. Bình đẳng về hoàn cảnh gia đình. C. Bình đẳng về thời gian học tập .                      D. Bình đẳng về cơ hội học tập.  Câu 5. Công dân có thể học bằng nhiều hình thức khác nhau và học ở các loại hình trường, lớp khác nhau là biểu hiện của quyền A. học thường xuyên, học suốt đời.      B. tự do học tập.           C. học bất cứ nơi nào                          D. bình đẳng về trách nhiệm học tập.</vt:lpstr>
      <vt:lpstr>PowerPoint Presentation</vt:lpstr>
      <vt:lpstr>PowerPoint Presentation</vt:lpstr>
    </vt:vector>
  </TitlesOfParts>
  <Company>Sky123.Org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Sky123.Org</dc:creator>
  <cp:lastModifiedBy>Administrator</cp:lastModifiedBy>
  <cp:revision>222</cp:revision>
  <dcterms:created xsi:type="dcterms:W3CDTF">2014-10-25T15:13:09Z</dcterms:created>
  <dcterms:modified xsi:type="dcterms:W3CDTF">2023-11-28T10:05:35Z</dcterms:modified>
</cp:coreProperties>
</file>