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+b1ZvyulpcKKxtkiF3+4Hodz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C468D-54D6-4F80-B554-A523CB0C1925}">
  <a:tblStyle styleId="{592C468D-54D6-4F80-B554-A523CB0C19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E2CD-EF1D-6DA3-78DE-AB4038377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Teacher:Dinh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Hoai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006BE-9214-7C01-CD7B-391988D9C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Talk about the uses of these inventions. Use the expressions below to help you.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746750" y="72225"/>
            <a:ext cx="61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174" y="2133600"/>
            <a:ext cx="5003543" cy="4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1607354"/>
            <a:ext cx="45529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207" name="Google Shape;207;p10"/>
          <p:cNvCxnSpPr>
            <a:stCxn id="201" idx="3"/>
            <a:endCxn id="20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0"/>
          <p:cNvCxnSpPr>
            <a:stCxn id="202" idx="1"/>
            <a:endCxn id="20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623900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groups. Talk more about one of the inventions in activity 1. Use the outline below to help you prepare a group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746750" y="72225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9987" y="1934185"/>
            <a:ext cx="477202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466118" y="1002108"/>
            <a:ext cx="10243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your ideas to the whole class. Then vote for the most interesting group presentation.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637436" y="2635252"/>
            <a:ext cx="47297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group’s ideas.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for friends’ groups and vote for the most interesting group presentation.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text, person, hand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646" y="2232931"/>
            <a:ext cx="5475514" cy="30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746750" y="72225"/>
            <a:ext cx="73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3"/>
          <p:cNvCxnSpPr>
            <a:stCxn id="241" idx="3"/>
            <a:endCxn id="24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3"/>
          <p:cNvCxnSpPr>
            <a:stCxn id="242" idx="1"/>
            <a:endCxn id="24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3"/>
          <p:cNvCxnSpPr>
            <a:stCxn id="243" idx="3"/>
            <a:endCxn id="248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13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6623897" y="3615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1358390" y="2392868"/>
            <a:ext cx="8584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about inventions and how they are used.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/>
        </p:nvSpPr>
        <p:spPr>
          <a:xfrm>
            <a:off x="1399333" y="2141969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5 – Listening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37297" y="3781323"/>
            <a:ext cx="7564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Inventions and how they are used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Courier New"/>
              <a:buChar char="o"/>
            </a:pP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Talk about inventions and how they are used.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132" name="Google Shape;132;p4"/>
          <p:cNvCxnSpPr>
            <a:stCxn id="126" idx="3"/>
            <a:endCxn id="12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>
            <a:stCxn id="127" idx="1"/>
            <a:endCxn id="128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4"/>
          <p:cNvCxnSpPr>
            <a:stCxn id="128" idx="3"/>
            <a:endCxn id="135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623898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623898" y="361500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007045" y="2306457"/>
            <a:ext cx="547018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Pick a card containing the name of the invention.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it to the class without showing the word.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rest of the class guess its name.</a:t>
            </a:r>
            <a:endParaRPr sz="2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159" y="2479704"/>
            <a:ext cx="4237168" cy="25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4023166" y="498306"/>
            <a:ext cx="47163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5A0B8"/>
                </a:solidFill>
                <a:latin typeface="Arial"/>
                <a:ea typeface="Arial"/>
                <a:cs typeface="Arial"/>
                <a:sym typeface="Arial"/>
              </a:rPr>
              <a:t>GUESSING GAME</a:t>
            </a:r>
            <a:endParaRPr sz="4400" b="1">
              <a:solidFill>
                <a:srgbClr val="05A0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7"/>
          <p:cNvCxnSpPr>
            <a:stCxn id="166" idx="3"/>
            <a:endCxn id="16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746750" y="72225"/>
            <a:ext cx="64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8"/>
          <p:cNvGraphicFramePr/>
          <p:nvPr/>
        </p:nvGraphicFramePr>
        <p:xfrm>
          <a:off x="963512" y="14459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{592C468D-54D6-4F80-B554-A523CB0C1925}</a:tableStyleId>
              </a:tblPr>
              <a:tblGrid>
                <a:gridCol w="24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Functions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Useful expressions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Uses of inventions</a:t>
                      </a:r>
                      <a:endParaRPr sz="2400" u="none" strike="noStrike" cap="none"/>
                    </a:p>
                  </a:txBody>
                  <a:tcPr marL="71750" marR="71750" marT="71750" marB="71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help(s)/ allow(s) us to do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helps us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We/ People (can) use st to do/ for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/>
                        <a:t>Example: People can use </a:t>
                      </a:r>
                      <a:r>
                        <a:rPr lang="en-US" sz="2400" i="1" u="none" strike="noStrike" cap="none"/>
                        <a:t>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is/ are used for st/ doing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is used for communication/ communicating over long distances.</a:t>
                      </a:r>
                      <a:endParaRPr sz="2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Widescreen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Bookman Old Style</vt:lpstr>
      <vt:lpstr>Calibri</vt:lpstr>
      <vt:lpstr>Open Sans</vt:lpstr>
      <vt:lpstr>Arial</vt:lpstr>
      <vt:lpstr>Courier New</vt:lpstr>
      <vt:lpstr>Office Theme</vt:lpstr>
      <vt:lpstr>Teacher:Dinh Thi Hoai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Teacher:Dinh Thi Hoai</dc:title>
  <dc:creator>TrangDTT</dc:creator>
  <cp:lastModifiedBy>Administrator</cp:lastModifiedBy>
  <cp:revision>1</cp:revision>
  <dcterms:created xsi:type="dcterms:W3CDTF">2020-12-09T02:04:09Z</dcterms:created>
  <dcterms:modified xsi:type="dcterms:W3CDTF">2023-11-28T07:33:54Z</dcterms:modified>
</cp:coreProperties>
</file>