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gjvyDPYoMHopEJ6yXG/fZw7t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FF4C-A7A9-24EE-C36F-BD2166F80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Teacher:DinhThi</a:t>
            </a:r>
            <a:r>
              <a:rPr lang="en-US" dirty="0"/>
              <a:t> Hoai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7A2B7-3A3C-7F9A-2C6D-783C57BEB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1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963513" y="1002108"/>
            <a:ext cx="6098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544470" y="1860561"/>
            <a:ext cx="112325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just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 / have just installed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interesting software on the school computers. The programs are working very well and everyone enjoys to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/ using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Smartphones allow people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/ to send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over long distances.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/ To learn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smartphone is fun as well.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Since television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invented / has been invented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 designs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/ have changed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365914" y="1994406"/>
            <a:ext cx="228573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0152525" y="2561173"/>
            <a:ext cx="776203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459825" y="3104311"/>
            <a:ext cx="103191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77521" y="3673542"/>
            <a:ext cx="1110870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2879755" y="4218599"/>
            <a:ext cx="171427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782975" y="4218598"/>
            <a:ext cx="1850837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0"/>
          <p:cNvCxnSpPr>
            <a:stCxn id="216" idx="3"/>
            <a:endCxn id="217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0"/>
          <p:cNvCxnSpPr>
            <a:stCxn id="217" idx="1"/>
            <a:endCxn id="218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0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224557" y="1159555"/>
            <a:ext cx="6183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519" y="2237328"/>
            <a:ext cx="6155481" cy="410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2"/>
          <p:cNvCxnSpPr>
            <a:stCxn id="241" idx="3"/>
            <a:endCxn id="24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2"/>
          <p:cNvCxnSpPr>
            <a:stCxn id="242" idx="1"/>
            <a:endCxn id="243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2"/>
          <p:cNvCxnSpPr>
            <a:stCxn id="243" idx="3"/>
            <a:endCxn id="249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12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275517" y="2226027"/>
            <a:ext cx="1035765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6_Getting started</a:t>
            </a:r>
            <a:endParaRPr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4337650" y="2805350"/>
            <a:ext cx="6500700" cy="6276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460675" y="2846888"/>
            <a:ext cx="675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172923" y="2794875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07820" y="2816215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286402" y="2110065"/>
            <a:ext cx="103576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3" idx="3"/>
            <a:endCxn id="124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1"/>
            <a:endCxn id="125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5" idx="3"/>
            <a:endCxn id="131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690381" y="1203477"/>
            <a:ext cx="7034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three-syllable nouns about topic Inventions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5" y="2480390"/>
            <a:ext cx="4252589" cy="40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769201" y="347300"/>
            <a:ext cx="54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D55A95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4400" b="1">
              <a:solidFill>
                <a:srgbClr val="D55A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312365" y="2284708"/>
            <a:ext cx="158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Inventor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2366372" y="3119717"/>
            <a:ext cx="1560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49862" y="4026531"/>
            <a:ext cx="16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2515551" y="4758958"/>
            <a:ext cx="1699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12365" y="5552911"/>
            <a:ext cx="15252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Beverage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10314913" y="1992494"/>
            <a:ext cx="1300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8589936" y="2658052"/>
            <a:ext cx="17604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Submarine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10314913" y="3304383"/>
            <a:ext cx="16008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691073" y="4265604"/>
            <a:ext cx="16117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Telescope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0024512" y="5433669"/>
            <a:ext cx="1752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Typewriter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4574875" y="330550"/>
            <a:ext cx="60171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859050" y="319150"/>
            <a:ext cx="594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530424" y="9387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6327356" y="2640354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9448568" y="5355641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9963114" y="45805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sz="2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371424" y="3841425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9425777" y="30904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graphicFrame>
        <p:nvGraphicFramePr>
          <p:cNvPr id="194" name="Google Shape;194;p8"/>
          <p:cNvGraphicFramePr/>
          <p:nvPr/>
        </p:nvGraphicFramePr>
        <p:xfrm>
          <a:off x="5534878" y="1868747"/>
          <a:ext cx="6024385" cy="42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24385" imgH="4264174" progId="Paint.Picture">
                  <p:embed/>
                </p:oleObj>
              </mc:Choice>
              <mc:Fallback>
                <p:oleObj r:id="rId6" imgW="6024385" imgH="4264174" progId="Paint.Picture">
                  <p:embed/>
                  <p:pic>
                    <p:nvPicPr>
                      <p:cNvPr id="194" name="Google Shape;194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534878" y="1868747"/>
                        <a:ext cx="6024385" cy="426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110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Bookman Old Style</vt:lpstr>
      <vt:lpstr>Calibri</vt:lpstr>
      <vt:lpstr>Open Sans</vt:lpstr>
      <vt:lpstr>Arial</vt:lpstr>
      <vt:lpstr>Courier New</vt:lpstr>
      <vt:lpstr>Office Theme</vt:lpstr>
      <vt:lpstr>Bitmap Image</vt:lpstr>
      <vt:lpstr>Teacher:DinhThi Hoai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</cp:revision>
  <dcterms:created xsi:type="dcterms:W3CDTF">2020-12-09T02:04:09Z</dcterms:created>
  <dcterms:modified xsi:type="dcterms:W3CDTF">2023-11-28T07:39:10Z</dcterms:modified>
</cp:coreProperties>
</file>