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58" r:id="rId4"/>
    <p:sldId id="11649" r:id="rId5"/>
    <p:sldId id="11691" r:id="rId6"/>
    <p:sldId id="11716" r:id="rId7"/>
    <p:sldId id="11717" r:id="rId8"/>
    <p:sldId id="11661" r:id="rId9"/>
    <p:sldId id="11710" r:id="rId10"/>
    <p:sldId id="11708" r:id="rId11"/>
    <p:sldId id="533" r:id="rId12"/>
    <p:sldId id="11714" r:id="rId13"/>
    <p:sldId id="1169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77" d="100"/>
          <a:sy n="77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image" Target="../media/image34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microsoft.com/office/2007/relationships/media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27.gif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19" Type="http://schemas.openxmlformats.org/officeDocument/2006/relationships/image" Target="../media/image35.g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=""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=""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2406" y="1419716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842" y="2245314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=""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=""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=""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=""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=""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=""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=""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=""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=""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=""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=""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=""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=""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=""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=""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=""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=""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=""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=""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=""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=""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=""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=""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=""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=""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=""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=""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=""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=""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=""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=""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=""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  <a:extLst>
              <a:ext uri="{FF2B5EF4-FFF2-40B4-BE49-F238E27FC236}">
                <a16:creationId xmlns="" xmlns:a16="http://schemas.microsoft.com/office/drawing/2014/main" id="{2E9D11D1-FEC2-4470-914A-90EA1340F5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=""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=""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=""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=""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=""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=""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=""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=""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=""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=""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=""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=""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=""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4F17849-F585-4447-9660-86D360160C2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4  Ham hoc hoi  t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598BCC-73B3-4FD5-B39E-A83BC5A4D81D}:117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27533A-0F0D-48CD-AEAC-CDCDFCD81739}:5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A7F421-62E9-4859-B1CF-EA98D5B5AEFE}:117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4076B5-1848-4DE2-ADA7-E685C7E9365F}:116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A84F6E-A70B-4527-BE5A-F99B218563B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B9A04F-D54F-478A-BC97-1EB636A4B88C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746C8C-0BBE-40EA-A57C-9A9477DAA143}:116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EE6B33-CC19-46B3-9E08-1AD312D3EE3F}:116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94DA1D-27C4-435B-92CB-BE44E0288CA8}:117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2E4593-74A1-4296-B4CB-02B4869E012C}:117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A25C0C-CAE6-4462-91E2-8D2F0C081CA4}:116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3C76C1-B989-4CEF-BE7A-B4CAA039770E}:1171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145</Words>
  <Application>Microsoft Office PowerPoint</Application>
  <PresentationFormat>Widescreen</PresentationFormat>
  <Paragraphs>26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Cambria</vt:lpstr>
      <vt:lpstr>UTM Showcard</vt:lpstr>
      <vt:lpstr>字魂27号-布丁体</vt:lpstr>
      <vt:lpstr>等线</vt:lpstr>
      <vt:lpstr>等线 Light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4  Ham hoc hoi  t3</dc:title>
  <dc:creator>Thao Tran</dc:creator>
  <cp:lastModifiedBy>AutoBVT</cp:lastModifiedBy>
  <cp:revision>20</cp:revision>
  <dcterms:created xsi:type="dcterms:W3CDTF">2022-09-17T10:58:09Z</dcterms:created>
  <dcterms:modified xsi:type="dcterms:W3CDTF">2023-11-30T17:52:39Z</dcterms:modified>
</cp:coreProperties>
</file>