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0"/>
  </p:notesMasterIdLst>
  <p:sldIdLst>
    <p:sldId id="396" r:id="rId5"/>
    <p:sldId id="257" r:id="rId6"/>
    <p:sldId id="397" r:id="rId7"/>
    <p:sldId id="399" r:id="rId8"/>
    <p:sldId id="400" r:id="rId9"/>
    <p:sldId id="401" r:id="rId10"/>
    <p:sldId id="402" r:id="rId11"/>
    <p:sldId id="403" r:id="rId12"/>
    <p:sldId id="407" r:id="rId13"/>
    <p:sldId id="354" r:id="rId14"/>
    <p:sldId id="366" r:id="rId15"/>
    <p:sldId id="372" r:id="rId16"/>
    <p:sldId id="355" r:id="rId17"/>
    <p:sldId id="367" r:id="rId18"/>
    <p:sldId id="408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4" d="100"/>
          <a:sy n="84" d="100"/>
        </p:scale>
        <p:origin x="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29893-3671-4BF9-B37D-7B3C8451F031}" type="datetimeFigureOut">
              <a:rPr lang="en-US" smtClean="0"/>
              <a:t>29-Dec-23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9E849B-8655-4FBD-A8D0-B0D8D4E5D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43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E849B-8655-4FBD-A8D0-B0D8D4E5D1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71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E849B-8655-4FBD-A8D0-B0D8D4E5D1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0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E849B-8655-4FBD-A8D0-B0D8D4E5D1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93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E849B-8655-4FBD-A8D0-B0D8D4E5D1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90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E849B-8655-4FBD-A8D0-B0D8D4E5D1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528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E849B-8655-4FBD-A8D0-B0D8D4E5D1E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89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E849B-8655-4FBD-A8D0-B0D8D4E5D1E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60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E849B-8655-4FBD-A8D0-B0D8D4E5D1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77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E849B-8655-4FBD-A8D0-B0D8D4E5D1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61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E849B-8655-4FBD-A8D0-B0D8D4E5D1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4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E849B-8655-4FBD-A8D0-B0D8D4E5D1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12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E849B-8655-4FBD-A8D0-B0D8D4E5D1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35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E849B-8655-4FBD-A8D0-B0D8D4E5D1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98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E849B-8655-4FBD-A8D0-B0D8D4E5D1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16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E849B-8655-4FBD-A8D0-B0D8D4E5D1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94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8FAE4F-EEB9-4F58-B725-1E37134D7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0868C93-C2A8-4F87-9F2B-07CD3A3FC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E73BBD-41DD-4CA7-BF7D-C9AE84FBB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29-Dec-23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2D5007-9370-4E15-8DE9-8EE0C5380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47C4BB-274B-4B54-B212-6BF02FF36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42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38159A-84BE-4D92-8253-1DE2F112F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332CE92-F556-496E-BA4F-C3187D6AD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76D6E9-9B14-4345-969F-FB43721C3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29-Dec-23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57A82B-9CDE-4909-A5E0-5C098D20F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1F7F32-5D21-43A0-AEB3-BD7F6CACE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87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B476AC9-92E4-4487-B892-456BE8FF2F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A559597-E4E2-44D3-A470-8ACB0927FD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129DBD-7440-4276-A785-B0C0ECAA8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29-Dec-23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11A6E-0F74-4327-A20A-A72A81871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8D8CF6-8F97-48D4-897B-F0CE803A9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78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51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380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796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120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966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07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309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3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FDDCC3-9101-4CD9-87F9-99AD9E06B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1F7D59-A6D3-4120-AEEB-245D8AD5A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F384C9-24EA-438C-AB01-C56A2BC2B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29-Dec-23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19F635-4A3A-4128-ACB8-5DDCBC384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126ED-895D-4DFF-B421-807AC6295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97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58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363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907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4D9352-1455-4EE7-9CD8-D806FD1E1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D48A25A-C792-48C1-866F-6181A40A1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F502FC-FAD3-4E07-8EF7-D32A8B7DF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2F4B59-8E6B-4F77-99F8-1C772751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488838-44C3-4F50-AF72-FF27499B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81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1126E7-ADD1-47B3-8ABD-49B6840FC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FC9361-222D-431B-8793-4D86F7D64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A9AADA-62B3-4A5B-8DC8-CB0F13516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E7247E-9A3E-4662-B1DB-918DC983E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5FC6D0-E61E-4F83-A804-76617D494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015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0D108E-ACD7-4ECC-A8DE-2E8C6977F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80FC42-F522-47B9-81A9-5F6622A54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5793DE-C7C5-418E-8498-DA4387AA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3C8092-FA22-4554-8E52-9A6E48911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D460E0-057C-4393-B33D-7A79DCD25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476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77737D-AC01-4A1F-8112-53D8AEC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2A1790-D1AA-49A0-ADED-E59778AF1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853865C-AAA2-4425-8D0D-1F847201E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17458AB-B081-45C5-AF03-CE59BA19A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A7995FA-8659-4E3F-A8E6-B60F33525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ED8CEB6-5616-4CCB-B354-1398D1AC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5131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F1E5E5-23E5-4E79-8D48-58C27219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0D18C0C-3C15-4FC1-B77C-D8C634822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0A6E76-DC78-46E2-9198-3441956AD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4078099-DA4D-4E57-98D2-89FEB60862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7086134-C4B2-4AAA-A071-4593801AD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C4A32B-FE07-4D24-8982-425DA4B35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97A677A-2019-4586-949D-D8E085CB8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DBFB7F0-CA86-4C14-859D-B867E2A4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3067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05FCF0-30ED-4C45-8ADB-922059D51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A4690AC-99EA-400A-BE0A-0A3D4920B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CAFD36C-B294-4680-988F-9275E2B4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2985CD0-5964-40CB-BEF0-2604929C7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2356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101382F-4E4C-4516-B34B-67A027243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188026D-EB94-4A36-BA31-ED2D1456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068816E-88B8-4556-9A02-891C5F92F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819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CF9FB6-C79D-4724-9BDF-912991E80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E568EA3-2601-4ED2-9B9B-6837BABA7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49959C-B7F9-4389-90F9-1DC73D5EA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29-Dec-23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BA1F5A-F51F-4A84-8BA3-028CE45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50998F-E3EE-48A6-BF73-6D074DC1F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758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5BCDDE-1BFD-4315-AA1E-97F9B4386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2703A2-CA50-494E-9789-E2A09F4F2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6AFA63E-7755-4792-8175-70D42C144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EFA74EC-6830-4ABC-A244-DF957B59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05A83F2-C7E4-43E0-9A8D-8DE982B5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A80710-820A-4F9A-9039-C1EEA956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8022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256D01-7326-488D-976F-8B42EDA7F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EAA9210-8693-4FA1-8C01-F225D31FF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9C43C9C-F059-4447-A5C4-E3BF96C0B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B82D5CB-C37D-4A0B-B0C8-17C5835A9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9DC104D-D678-4327-9443-A79E5ACFB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26BFDF0-EABE-41D0-9FF4-3271E8C7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2416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570A5-FDBA-4C69-A33F-9C20D38F3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281CCEB-462A-427A-8467-0D8723549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25478F-2D0A-4699-9D16-380E301A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380B80-A8C2-4D98-B9BB-32573446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2FEF7D-9531-4B5B-B081-07D3B3BC2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7027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B0F01DB-E73B-4F44-BFDC-3D496ED68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98CC570-CF38-404E-A460-B77BD8D4A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E6A22B-8D2B-4EF7-9E1B-532A1FFC2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86461-BA09-4F9D-AF6D-4CE61D2FB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261CE3-5998-4B9C-8550-3ABE619A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4451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B3BAAC-FB5C-CF28-6499-00AFFCE4E2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C9C4B54-C20B-34C7-5E34-3CDADF7A7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237B1F-3149-977D-EA55-73FC3D0E8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8374-307A-4197-85F6-0981F5C27812}" type="datetimeFigureOut">
              <a:rPr lang="en-US" smtClean="0"/>
              <a:t>29-Dec-23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BA7B95-4DBD-04F2-0AA9-52250B7C6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CA0616-D7DE-FC46-DDEE-A26B4963C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2261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EFE38F-E814-901D-0384-D2049F92E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6F0E04-B151-951D-D113-06503A659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FC829F-F3AC-EB8F-E57D-5D3D51B55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8374-307A-4197-85F6-0981F5C27812}" type="datetimeFigureOut">
              <a:rPr lang="en-US" smtClean="0"/>
              <a:t>29-Dec-23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AEA04E-DB76-E47E-148D-C2B2CB0CB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FEB6B9-24B2-331F-B662-474016E74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188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37BCDA-82D7-1452-61C2-A3DF53984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62506B-C34E-7857-6627-F0897FAC6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080346-BFF1-C26C-8C6F-AE98C4B34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8374-307A-4197-85F6-0981F5C27812}" type="datetimeFigureOut">
              <a:rPr lang="en-US" smtClean="0"/>
              <a:t>29-Dec-23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516F68-C6D8-9542-F798-B6FFE412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FD4838-D6C9-E4CE-3C8C-DB8CF821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647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C18EEF-B128-1B56-E617-8EF376E6B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85EF11-0BE0-7561-AAE4-D4382955CC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B12635-6ED7-622F-B303-9F37D60C1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2C25BE4-6AB1-20E1-FECC-3BED651DB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8374-307A-4197-85F6-0981F5C27812}" type="datetimeFigureOut">
              <a:rPr lang="en-US" smtClean="0"/>
              <a:t>29-Dec-23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F08E24-FC92-A1D8-85E4-2CD49A60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94C77FB-BF6B-768B-95A9-29611FE68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38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A3258A-AC13-2112-1299-49C8F5EAB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146F197-1D2F-2B7A-FF74-2C3B18D9B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F624F50-55A8-96A7-ED01-C1CC41951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8AE6DCC-544A-20CE-B7E9-269A6CA22C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45D8D34-9FC1-92B8-ED7F-A9369A846B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0956936-C2D8-AB6C-CE98-CFAAFD0EA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8374-307A-4197-85F6-0981F5C27812}" type="datetimeFigureOut">
              <a:rPr lang="en-US" smtClean="0"/>
              <a:t>29-Dec-23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6690068-1ADA-E718-AB99-F7815B1E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407BE3E-2D11-4E1E-F066-3589F83E7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39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69A5A1-DD6F-1768-C8EA-A45E7E40A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F62C196-F50B-C99D-F5D3-3EDC89682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8374-307A-4197-85F6-0981F5C27812}" type="datetimeFigureOut">
              <a:rPr lang="en-US" smtClean="0"/>
              <a:t>29-Dec-23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3B44C5-C8E1-B66C-F016-B9205A96B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B1DD2B9-8BAA-64F3-B2B7-BDF2CE8E1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785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175D2-CE25-4076-928E-B62D4B1EA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2F9A91-B899-445A-9B32-C510FE16D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B0C7B5A-7D58-4467-8F3A-FC46558E2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32BEE1-05CD-407C-91BA-C62D78646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29-Dec-23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99186DF-2DD2-487C-8644-3C63FFD2F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6C017C-D776-4164-BF3D-67196947C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066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FCAF75F-71C4-CDF5-FA68-46A32E766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8374-307A-4197-85F6-0981F5C27812}" type="datetimeFigureOut">
              <a:rPr lang="en-US" smtClean="0"/>
              <a:t>29-Dec-23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AA2C10F-CCCC-6613-307A-CEDCE834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72A1696-86F6-EE96-2395-0A280FD7F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8110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86A367-F81C-0236-F668-5BDF61B6E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6776A0-EF7C-A8C1-8128-CB73F4E89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4D9B0A5-C22E-6E46-F478-09EDB0ED6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D67F39B-9881-8FCE-374F-53174A191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8374-307A-4197-85F6-0981F5C27812}" type="datetimeFigureOut">
              <a:rPr lang="en-US" smtClean="0"/>
              <a:t>29-Dec-23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227B41-BE7F-9F5A-ADFA-4D8316B16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C67449-C96F-969B-80BE-8D1478BD6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15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5CFDB2-D4C5-316F-8AD1-AB0C6FEF8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67FF21F-8D36-3257-1A73-A068F5F5D6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97A426E-5878-8BE8-53D2-30F82040B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1BF56D0-CEAC-802E-A714-A95414BA9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8374-307A-4197-85F6-0981F5C27812}" type="datetimeFigureOut">
              <a:rPr lang="en-US" smtClean="0"/>
              <a:t>29-Dec-23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D561B9-350D-E6D6-69BA-F67B15633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5DAF17-F4AC-A6B9-5E0C-356914700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76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3FBB85-5F04-74AF-F018-2535E19E4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22B8804-40C9-8CC8-E445-519FA37B39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044881-47A7-B7D9-6FA6-0C7D0B29C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8374-307A-4197-85F6-0981F5C27812}" type="datetimeFigureOut">
              <a:rPr lang="en-US" smtClean="0"/>
              <a:t>29-Dec-23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510FF5-8092-C2BD-E018-D77ABDBCD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C7053C-D4AB-C637-9302-187986F5B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828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10B5CE0-FBF1-043A-15CC-87F7CF29A8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40E4BFC-F0E2-E803-8024-D371A673B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92092E-5C26-2C4D-E95D-D1E5D7BAA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8374-307A-4197-85F6-0981F5C27812}" type="datetimeFigureOut">
              <a:rPr lang="en-US" smtClean="0"/>
              <a:t>29-Dec-23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C4A346-1DA5-3B53-DA3A-3992AA350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7AC8FE-EE51-8037-6F0B-34625EFA9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38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AE0554-75F2-4921-8B7C-9A4C9AFEE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A2B61D-319B-400A-A83C-F2424866D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667EBB7-2EF9-4A00-8E61-E56A9F8E1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A5B2938-E0E6-418B-BE26-8DC6600F9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7D59FF0-1AD5-4812-8C62-7A3D998832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8C864D6-629B-46DA-818E-570CDA5A9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29-Dec-23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6B8E6A2-2C70-4444-B0F0-F36A5BEC5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DDA42E-7C85-4A4C-BE63-192C18038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52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84E34-F6EC-47A8-A5F9-D275DF401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BD5191E-6438-4648-8771-AE77A8B6F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29-Dec-23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514F281-96A7-42E6-A208-DE64AAD30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2968CC-9D7C-4AD1-9713-7E230D326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8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080D54D-C5C8-4B26-BEC8-9E3F4A909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29-Dec-23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EF22A54-AB24-408A-B4C3-15659B6C7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EFE4C22-36CD-488D-884C-6BE0A8C1B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35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6D200F-5E74-4B89-82AF-672E1DD29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C8BF08-F6D3-454D-BA27-F13049CC5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E55D43C-5173-454E-9227-49F2DB600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B59322-0CCC-416C-B9F9-98E0BC530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29-Dec-23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A7C577-9C42-4A8E-B241-0CE94D727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C9A3DCB-E193-4406-9119-DA530708D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9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A6AE38-015A-4286-BA52-6ABF4B4CD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A2A079F-2E04-4300-908E-1546DD1E3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4D745BE-64AE-4203-9557-79797228A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B0B41E-668E-460C-ACD5-D94434A9C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29-Dec-23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282BC4B-4061-4579-B147-A470C97CC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47DD343-F2B9-493A-ACC9-4495946CA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97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65AF514-6D86-4401-98F1-5ABE21F7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BF045C9-7618-4A19-92D2-BCA5210AB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6298EF-2D4A-47D9-9870-C360371B8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CEFB9-CBD3-4719-B2D7-9830C156218F}" type="datetimeFigureOut">
              <a:rPr lang="en-US" smtClean="0"/>
              <a:t>29-Dec-23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B42436-AAA4-41CB-90F8-67DEC7E965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97489D-16E4-4FF9-B04E-775C30415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3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242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CD35B46-4966-48CF-AC94-FC2BB64BB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485FAF2-9D0E-4B36-A629-659AD6A0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EE379C-4638-450E-AACF-D9C7090F69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386839-77A2-4513-AACE-0443351381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30C290-9654-4872-9459-A0B2DB8F4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7C5345-E377-494E-A6D7-8E51A13AF5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1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5A46FD4-A986-09D4-E34D-717358086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D5AC8E-19FB-3A0D-D6DF-891066564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5E494A-2D9B-CAE8-6762-94901F3CE9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68374-307A-4197-85F6-0981F5C27812}" type="datetimeFigureOut">
              <a:rPr lang="en-US" smtClean="0"/>
              <a:t>29-Dec-23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F3BA1F-16EC-342D-BC52-F6FD13ED8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E7E26D-84F8-6599-C5B8-6DC11F7098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84928-4F89-4A8C-9389-DBC95706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496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wav"/><Relationship Id="rId7" Type="http://schemas.openxmlformats.org/officeDocument/2006/relationships/image" Target="../media/image4.png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3.jp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6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gi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0" Type="http://schemas.openxmlformats.org/officeDocument/2006/relationships/image" Target="../media/image17.gif"/><Relationship Id="rId4" Type="http://schemas.openxmlformats.org/officeDocument/2006/relationships/audio" Target="../media/audio1.wav"/><Relationship Id="rId9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4.gif"/><Relationship Id="rId18" Type="http://schemas.openxmlformats.org/officeDocument/2006/relationships/image" Target="../media/image27.gif"/><Relationship Id="rId26" Type="http://schemas.openxmlformats.org/officeDocument/2006/relationships/slide" Target="slide5.xml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29.png"/><Relationship Id="rId7" Type="http://schemas.openxmlformats.org/officeDocument/2006/relationships/image" Target="../media/image22.png"/><Relationship Id="rId12" Type="http://schemas.openxmlformats.org/officeDocument/2006/relationships/image" Target="../media/image23.gif"/><Relationship Id="rId17" Type="http://schemas.openxmlformats.org/officeDocument/2006/relationships/image" Target="../media/image20.gif"/><Relationship Id="rId25" Type="http://schemas.openxmlformats.org/officeDocument/2006/relationships/image" Target="../media/image31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9.png"/><Relationship Id="rId20" Type="http://schemas.openxmlformats.org/officeDocument/2006/relationships/slide" Target="slide6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11" Type="http://schemas.openxmlformats.org/officeDocument/2006/relationships/image" Target="../media/image16.gif"/><Relationship Id="rId24" Type="http://schemas.openxmlformats.org/officeDocument/2006/relationships/slide" Target="slide8.xml"/><Relationship Id="rId5" Type="http://schemas.openxmlformats.org/officeDocument/2006/relationships/audio" Target="../media/audio2.wav"/><Relationship Id="rId15" Type="http://schemas.openxmlformats.org/officeDocument/2006/relationships/image" Target="../media/image26.gif"/><Relationship Id="rId23" Type="http://schemas.openxmlformats.org/officeDocument/2006/relationships/image" Target="../media/image30.png"/><Relationship Id="rId10" Type="http://schemas.openxmlformats.org/officeDocument/2006/relationships/image" Target="../media/image15.png"/><Relationship Id="rId19" Type="http://schemas.openxmlformats.org/officeDocument/2006/relationships/image" Target="../media/image28.gif"/><Relationship Id="rId4" Type="http://schemas.openxmlformats.org/officeDocument/2006/relationships/audio" Target="../media/audio1.wav"/><Relationship Id="rId9" Type="http://schemas.openxmlformats.org/officeDocument/2006/relationships/image" Target="../media/image14.png"/><Relationship Id="rId14" Type="http://schemas.openxmlformats.org/officeDocument/2006/relationships/image" Target="../media/image25.gif"/><Relationship Id="rId22" Type="http://schemas.openxmlformats.org/officeDocument/2006/relationships/slide" Target="slide7.xml"/><Relationship Id="rId27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5.xml"/><Relationship Id="rId7" Type="http://schemas.openxmlformats.org/officeDocument/2006/relationships/slide" Target="slide4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.xml"/><Relationship Id="rId6" Type="http://schemas.openxmlformats.org/officeDocument/2006/relationships/image" Target="../media/image33.png"/><Relationship Id="rId11" Type="http://schemas.openxmlformats.org/officeDocument/2006/relationships/image" Target="../media/image37.gif"/><Relationship Id="rId5" Type="http://schemas.openxmlformats.org/officeDocument/2006/relationships/audio" Target="../media/audio4.wav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6.xml"/><Relationship Id="rId7" Type="http://schemas.openxmlformats.org/officeDocument/2006/relationships/slide" Target="slide4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7.xml"/><Relationship Id="rId6" Type="http://schemas.openxmlformats.org/officeDocument/2006/relationships/image" Target="../media/image33.png"/><Relationship Id="rId11" Type="http://schemas.openxmlformats.org/officeDocument/2006/relationships/image" Target="../media/image37.gif"/><Relationship Id="rId5" Type="http://schemas.openxmlformats.org/officeDocument/2006/relationships/audio" Target="../media/audio4.wav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7.xml"/><Relationship Id="rId7" Type="http://schemas.openxmlformats.org/officeDocument/2006/relationships/slide" Target="slide4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8.xml"/><Relationship Id="rId6" Type="http://schemas.openxmlformats.org/officeDocument/2006/relationships/image" Target="../media/image33.png"/><Relationship Id="rId11" Type="http://schemas.openxmlformats.org/officeDocument/2006/relationships/image" Target="../media/image37.gif"/><Relationship Id="rId5" Type="http://schemas.openxmlformats.org/officeDocument/2006/relationships/audio" Target="../media/audio4.wav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8.xml"/><Relationship Id="rId7" Type="http://schemas.openxmlformats.org/officeDocument/2006/relationships/slide" Target="slide4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9.xml"/><Relationship Id="rId6" Type="http://schemas.openxmlformats.org/officeDocument/2006/relationships/image" Target="../media/image33.png"/><Relationship Id="rId11" Type="http://schemas.openxmlformats.org/officeDocument/2006/relationships/image" Target="../media/image37.gif"/><Relationship Id="rId5" Type="http://schemas.openxmlformats.org/officeDocument/2006/relationships/audio" Target="../media/audio4.wav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9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9.png"/><Relationship Id="rId5" Type="http://schemas.openxmlformats.org/officeDocument/2006/relationships/image" Target="../media/image7.png"/><Relationship Id="rId4" Type="http://schemas.openxmlformats.org/officeDocument/2006/relationships/image" Target="../media/image38.jp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9B9ABF7-816F-4C38-8A8B-DE50ECC304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816515" y="888518"/>
            <a:ext cx="2375485" cy="1657353"/>
          </a:xfrm>
          <a:prstGeom prst="rect">
            <a:avLst/>
          </a:prstGeom>
        </p:spPr>
      </p:pic>
      <p:pic>
        <p:nvPicPr>
          <p:cNvPr id="12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xmlns="" id="{3AB82137-0862-47AA-8B73-10FB87AE50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76710" y="-139549"/>
            <a:ext cx="812800" cy="812800"/>
          </a:xfrm>
          <a:prstGeom prst="rect">
            <a:avLst/>
          </a:prstGeom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xmlns="" id="{79B9ABF7-816F-4C38-8A8B-DE50ECC304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0" y="4267939"/>
            <a:ext cx="1866493" cy="13022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142" y="420076"/>
            <a:ext cx="1134927" cy="163221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51002" y="367602"/>
            <a:ext cx="10146769" cy="5813168"/>
            <a:chOff x="151002" y="367602"/>
            <a:chExt cx="10146769" cy="58131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8142" y="367602"/>
              <a:ext cx="9789629" cy="581316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51002" y="3271611"/>
              <a:ext cx="1014676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vi 100, 1000</a:t>
              </a: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2261848" y="2674175"/>
            <a:ext cx="1847092" cy="615848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41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82431" y="82553"/>
            <a:ext cx="951058" cy="9449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366651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6130" y="3206230"/>
            <a:ext cx="1495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20 x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60 :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62202" y="3241804"/>
            <a:ext cx="924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60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62201" y="3647456"/>
            <a:ext cx="924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30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481" y="231942"/>
            <a:ext cx="2772120" cy="12480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77681" y="3206230"/>
            <a:ext cx="1495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 x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80 : 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23737" y="3196930"/>
            <a:ext cx="14571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50 x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 : 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44242" y="3161061"/>
            <a:ext cx="14571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 x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 : 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66364" y="3250511"/>
            <a:ext cx="924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80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66364" y="3646725"/>
            <a:ext cx="924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20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92601" y="3233092"/>
            <a:ext cx="1141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100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92601" y="3638744"/>
            <a:ext cx="924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30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544961" y="3163421"/>
            <a:ext cx="1141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90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584150" y="3569073"/>
            <a:ext cx="924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20</a:t>
            </a:r>
          </a:p>
        </p:txBody>
      </p:sp>
      <p:pic>
        <p:nvPicPr>
          <p:cNvPr id="26" name="图片 1">
            <a:extLst>
              <a:ext uri="{FF2B5EF4-FFF2-40B4-BE49-F238E27FC236}">
                <a16:creationId xmlns:a16="http://schemas.microsoft.com/office/drawing/2014/main" xmlns="" id="{ECEE1F28-FFA9-4EB9-A5BB-FBE9B711DD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9463713" y="4977247"/>
            <a:ext cx="2162495" cy="166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19443" y="1124039"/>
            <a:ext cx="3577422" cy="1205093"/>
            <a:chOff x="419443" y="1124039"/>
            <a:chExt cx="3577422" cy="12050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48" b="89529" l="5644" r="9682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9443" y="1124039"/>
              <a:ext cx="3577422" cy="1205093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923829" y="1471671"/>
              <a:ext cx="560717" cy="589157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34104" y="1504640"/>
              <a:ext cx="19046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Times New Roman" panose="02020603050405020304" pitchFamily="18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Times New Roman" panose="02020603050405020304" pitchFamily="18" charset="0"/>
                </a:rPr>
                <a:t>nhẩm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3454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681" y="135475"/>
            <a:ext cx="2514885" cy="113224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714550" y="1808500"/>
            <a:ext cx="1495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34 x 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888485" y="1886867"/>
            <a:ext cx="1495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x 6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934541" y="1877567"/>
            <a:ext cx="1457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23 x 4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698307" y="3597527"/>
            <a:ext cx="1495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69 : 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923318" y="3750520"/>
            <a:ext cx="1495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84 : 7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969374" y="3741220"/>
            <a:ext cx="1457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95 : 8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376407" y="2248286"/>
            <a:ext cx="641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18335" y="2463622"/>
            <a:ext cx="363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118335" y="3176267"/>
            <a:ext cx="8077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546226" y="3175746"/>
            <a:ext cx="615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373303" y="2195926"/>
            <a:ext cx="641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333642" y="3175746"/>
            <a:ext cx="307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027003" y="2563770"/>
            <a:ext cx="363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5027003" y="3276415"/>
            <a:ext cx="8077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5454894" y="3275894"/>
            <a:ext cx="615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281971" y="2296074"/>
            <a:ext cx="641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242310" y="3275894"/>
            <a:ext cx="307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079363" y="2585540"/>
            <a:ext cx="363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cxnSp>
        <p:nvCxnSpPr>
          <p:cNvPr id="67" name="Straight Connector 66"/>
          <p:cNvCxnSpPr/>
          <p:nvPr/>
        </p:nvCxnSpPr>
        <p:spPr>
          <a:xfrm>
            <a:off x="8079363" y="3298185"/>
            <a:ext cx="8077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8507254" y="3297664"/>
            <a:ext cx="615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334331" y="2317844"/>
            <a:ext cx="641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4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317610" y="3302020"/>
            <a:ext cx="615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076259" y="4116091"/>
            <a:ext cx="1121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69   3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636782" y="4207532"/>
            <a:ext cx="4462" cy="8086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636782" y="4573996"/>
            <a:ext cx="5246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2636781" y="4502093"/>
            <a:ext cx="328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082910" y="4415835"/>
            <a:ext cx="328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079146" y="4872443"/>
            <a:ext cx="5184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2100227" y="4772861"/>
            <a:ext cx="328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303737" y="4784115"/>
            <a:ext cx="328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845933" y="4510552"/>
            <a:ext cx="315278" cy="518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285303" y="5093806"/>
            <a:ext cx="515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118335" y="5499463"/>
            <a:ext cx="5206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2279876" y="5433660"/>
            <a:ext cx="253287" cy="518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128" name="Group 127"/>
          <p:cNvGrpSpPr/>
          <p:nvPr/>
        </p:nvGrpSpPr>
        <p:grpSpPr>
          <a:xfrm>
            <a:off x="4923318" y="4203369"/>
            <a:ext cx="1666754" cy="2005781"/>
            <a:chOff x="4923318" y="4164180"/>
            <a:chExt cx="1666754" cy="2005781"/>
          </a:xfrm>
        </p:grpSpPr>
        <p:sp>
          <p:nvSpPr>
            <p:cNvPr id="79" name="TextBox 78"/>
            <p:cNvSpPr txBox="1"/>
            <p:nvPr/>
          </p:nvSpPr>
          <p:spPr>
            <a:xfrm>
              <a:off x="4932025" y="4164180"/>
              <a:ext cx="14722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84   7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5507146" y="4337757"/>
              <a:ext cx="0" cy="53527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507146" y="4573996"/>
              <a:ext cx="55411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4936380" y="4480913"/>
              <a:ext cx="3015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</a:p>
          </p:txBody>
        </p:sp>
        <p:cxnSp>
          <p:nvCxnSpPr>
            <p:cNvPr id="83" name="Straight Connector 82"/>
            <p:cNvCxnSpPr/>
            <p:nvPr/>
          </p:nvCxnSpPr>
          <p:spPr>
            <a:xfrm>
              <a:off x="4923318" y="4939055"/>
              <a:ext cx="52323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4950686" y="4952311"/>
              <a:ext cx="5401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14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477789" y="4502093"/>
              <a:ext cx="111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949449" y="5262419"/>
              <a:ext cx="7200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14</a:t>
              </a:r>
            </a:p>
          </p:txBody>
        </p:sp>
        <p:cxnSp>
          <p:nvCxnSpPr>
            <p:cNvPr id="88" name="Straight Connector 87"/>
            <p:cNvCxnSpPr/>
            <p:nvPr/>
          </p:nvCxnSpPr>
          <p:spPr>
            <a:xfrm>
              <a:off x="4971214" y="5718471"/>
              <a:ext cx="52323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5148945" y="5646741"/>
              <a:ext cx="3015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7934541" y="4202661"/>
            <a:ext cx="1666754" cy="2005781"/>
            <a:chOff x="4923318" y="4164180"/>
            <a:chExt cx="1666754" cy="2005781"/>
          </a:xfrm>
        </p:grpSpPr>
        <p:sp>
          <p:nvSpPr>
            <p:cNvPr id="130" name="TextBox 129"/>
            <p:cNvSpPr txBox="1"/>
            <p:nvPr/>
          </p:nvSpPr>
          <p:spPr>
            <a:xfrm>
              <a:off x="4932025" y="4164180"/>
              <a:ext cx="14722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95   8</a:t>
              </a:r>
            </a:p>
          </p:txBody>
        </p:sp>
        <p:cxnSp>
          <p:nvCxnSpPr>
            <p:cNvPr id="131" name="Straight Connector 130"/>
            <p:cNvCxnSpPr/>
            <p:nvPr/>
          </p:nvCxnSpPr>
          <p:spPr>
            <a:xfrm>
              <a:off x="5507146" y="4337757"/>
              <a:ext cx="0" cy="53527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5507146" y="4573996"/>
              <a:ext cx="55411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/>
            <p:cNvSpPr txBox="1"/>
            <p:nvPr/>
          </p:nvSpPr>
          <p:spPr>
            <a:xfrm>
              <a:off x="4936380" y="4480913"/>
              <a:ext cx="3015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8</a:t>
              </a:r>
            </a:p>
          </p:txBody>
        </p:sp>
        <p:cxnSp>
          <p:nvCxnSpPr>
            <p:cNvPr id="134" name="Straight Connector 133"/>
            <p:cNvCxnSpPr/>
            <p:nvPr/>
          </p:nvCxnSpPr>
          <p:spPr>
            <a:xfrm>
              <a:off x="4923318" y="4939055"/>
              <a:ext cx="52323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/>
            <p:cNvSpPr txBox="1"/>
            <p:nvPr/>
          </p:nvSpPr>
          <p:spPr>
            <a:xfrm>
              <a:off x="4950686" y="4952311"/>
              <a:ext cx="5401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477789" y="4502093"/>
              <a:ext cx="111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11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949449" y="5262419"/>
              <a:ext cx="7200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8</a:t>
              </a:r>
            </a:p>
          </p:txBody>
        </p:sp>
        <p:cxnSp>
          <p:nvCxnSpPr>
            <p:cNvPr id="138" name="Straight Connector 137"/>
            <p:cNvCxnSpPr/>
            <p:nvPr/>
          </p:nvCxnSpPr>
          <p:spPr>
            <a:xfrm>
              <a:off x="4971214" y="5718471"/>
              <a:ext cx="52323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/>
            <p:cNvSpPr txBox="1"/>
            <p:nvPr/>
          </p:nvSpPr>
          <p:spPr>
            <a:xfrm>
              <a:off x="5148945" y="5646741"/>
              <a:ext cx="3015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140" name="图片 1">
            <a:extLst>
              <a:ext uri="{FF2B5EF4-FFF2-40B4-BE49-F238E27FC236}">
                <a16:creationId xmlns:a16="http://schemas.microsoft.com/office/drawing/2014/main" xmlns="" id="{ECEE1F28-FFA9-4EB9-A5BB-FBE9B711DD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9829611" y="4781004"/>
            <a:ext cx="2162495" cy="166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0" name="Group 79"/>
          <p:cNvGrpSpPr/>
          <p:nvPr/>
        </p:nvGrpSpPr>
        <p:grpSpPr>
          <a:xfrm>
            <a:off x="154544" y="666368"/>
            <a:ext cx="3994762" cy="1205093"/>
            <a:chOff x="419443" y="1124039"/>
            <a:chExt cx="3994762" cy="1205093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48" b="89529" l="5644" r="9682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9443" y="1124039"/>
              <a:ext cx="3994762" cy="1205093"/>
            </a:xfrm>
            <a:prstGeom prst="rect">
              <a:avLst/>
            </a:prstGeom>
          </p:spPr>
        </p:pic>
        <p:sp>
          <p:nvSpPr>
            <p:cNvPr id="84" name="Oval 83"/>
            <p:cNvSpPr/>
            <p:nvPr/>
          </p:nvSpPr>
          <p:spPr>
            <a:xfrm>
              <a:off x="923829" y="1471671"/>
              <a:ext cx="560717" cy="589157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541456" y="1514475"/>
              <a:ext cx="26420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Times New Roman" panose="02020603050405020304" pitchFamily="18" charset="0"/>
                </a:rPr>
                <a:t>Đặt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Times New Roman" panose="02020603050405020304" pitchFamily="18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Times New Roman" panose="02020603050405020304" pitchFamily="18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Times New Roman" panose="02020603050405020304" pitchFamily="18" charset="0"/>
                </a:rPr>
                <a:t>tính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8959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61" grpId="0"/>
      <p:bldP spid="63" grpId="0"/>
      <p:bldP spid="64" grpId="0"/>
      <p:bldP spid="65" grpId="0"/>
      <p:bldP spid="66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178" y="293229"/>
            <a:ext cx="3261881" cy="1468552"/>
          </a:xfrm>
          <a:prstGeom prst="rect">
            <a:avLst/>
          </a:prstGeom>
        </p:spPr>
      </p:pic>
      <p:pic>
        <p:nvPicPr>
          <p:cNvPr id="26" name="图片 1">
            <a:extLst>
              <a:ext uri="{FF2B5EF4-FFF2-40B4-BE49-F238E27FC236}">
                <a16:creationId xmlns:a16="http://schemas.microsoft.com/office/drawing/2014/main" xmlns="" id="{ECEE1F28-FFA9-4EB9-A5BB-FBE9B711DD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9463713" y="4977247"/>
            <a:ext cx="2162495" cy="166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820900" y="4061646"/>
            <a:ext cx="394984" cy="707886"/>
            <a:chOff x="2023095" y="527799"/>
            <a:chExt cx="76593" cy="707886"/>
          </a:xfrm>
        </p:grpSpPr>
        <p:sp>
          <p:nvSpPr>
            <p:cNvPr id="12" name="Rectangle 11"/>
            <p:cNvSpPr/>
            <p:nvPr/>
          </p:nvSpPr>
          <p:spPr>
            <a:xfrm>
              <a:off x="2023095" y="718457"/>
              <a:ext cx="65357" cy="400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25110" y="527799"/>
              <a:ext cx="745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582372" y="4310869"/>
            <a:ext cx="673057" cy="917326"/>
            <a:chOff x="2023095" y="201686"/>
            <a:chExt cx="130515" cy="917326"/>
          </a:xfrm>
        </p:grpSpPr>
        <p:sp>
          <p:nvSpPr>
            <p:cNvPr id="29" name="Rectangle 28"/>
            <p:cNvSpPr/>
            <p:nvPr/>
          </p:nvSpPr>
          <p:spPr>
            <a:xfrm>
              <a:off x="2023095" y="718457"/>
              <a:ext cx="65357" cy="400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079032" y="201686"/>
              <a:ext cx="7457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818123" y="2667202"/>
            <a:ext cx="17235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x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55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38684" y="3992936"/>
            <a:ext cx="807745" cy="0"/>
          </a:xfrm>
          <a:prstGeom prst="line">
            <a:avLst/>
          </a:prstGeom>
          <a:ln w="28575">
            <a:solidFill>
              <a:srgbClr val="CC66FF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769816" y="4265834"/>
            <a:ext cx="497152" cy="475585"/>
          </a:xfrm>
          <a:prstGeom prst="rect">
            <a:avLst/>
          </a:prstGeom>
          <a:noFill/>
          <a:ln w="28575">
            <a:solidFill>
              <a:srgbClr val="EAB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96361" y="2629322"/>
            <a:ext cx="17327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86     6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6       14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Nunito Black" pitchFamily="2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291836" y="3492864"/>
            <a:ext cx="807745" cy="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214186" y="3043611"/>
            <a:ext cx="807745" cy="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173273" y="2686285"/>
            <a:ext cx="7084" cy="984271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7839316" y="4274265"/>
            <a:ext cx="497152" cy="475585"/>
          </a:xfrm>
          <a:prstGeom prst="rect">
            <a:avLst/>
          </a:prstGeom>
          <a:noFill/>
          <a:ln w="28575">
            <a:solidFill>
              <a:srgbClr val="EAB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37935" y="2629322"/>
            <a:ext cx="621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b)    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91367" y="2641726"/>
            <a:ext cx="1495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c)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09388" y="1296451"/>
            <a:ext cx="2447176" cy="1168036"/>
            <a:chOff x="476322" y="1145661"/>
            <a:chExt cx="2511496" cy="116803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48" b="89529" l="5644" r="9682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6322" y="1145661"/>
              <a:ext cx="2511496" cy="1168036"/>
            </a:xfrm>
            <a:prstGeom prst="rect">
              <a:avLst/>
            </a:prstGeom>
          </p:spPr>
        </p:pic>
        <p:sp>
          <p:nvSpPr>
            <p:cNvPr id="25" name="Oval 24"/>
            <p:cNvSpPr/>
            <p:nvPr/>
          </p:nvSpPr>
          <p:spPr>
            <a:xfrm>
              <a:off x="882820" y="1471670"/>
              <a:ext cx="560717" cy="589157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51975" y="1504639"/>
              <a:ext cx="11817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Times New Roman" panose="02020603050405020304" pitchFamily="18" charset="0"/>
                </a:rPr>
                <a:t>Đ, S ?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93956" y="2686285"/>
            <a:ext cx="1867721" cy="1815882"/>
            <a:chOff x="974921" y="2747682"/>
            <a:chExt cx="1867721" cy="1815882"/>
          </a:xfrm>
        </p:grpSpPr>
        <p:sp>
          <p:nvSpPr>
            <p:cNvPr id="35" name="TextBox 34"/>
            <p:cNvSpPr txBox="1"/>
            <p:nvPr/>
          </p:nvSpPr>
          <p:spPr>
            <a:xfrm>
              <a:off x="974921" y="2747682"/>
              <a:ext cx="186772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Times New Roman" panose="02020603050405020304" pitchFamily="18" charset="0"/>
                </a:rPr>
                <a:t>a)     28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Times New Roman" panose="02020603050405020304" pitchFamily="18" charset="0"/>
                </a:rPr>
                <a:t>     x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Times New Roman" panose="02020603050405020304" pitchFamily="18" charset="0"/>
                </a:rPr>
                <a:t>          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Times New Roman" panose="02020603050405020304" pitchFamily="18" charset="0"/>
                </a:rPr>
                <a:t>        84</a:t>
              </a:r>
            </a:p>
          </p:txBody>
        </p:sp>
        <p:cxnSp>
          <p:nvCxnSpPr>
            <p:cNvPr id="36" name="Straight Connector 35"/>
            <p:cNvCxnSpPr/>
            <p:nvPr/>
          </p:nvCxnSpPr>
          <p:spPr>
            <a:xfrm flipV="1">
              <a:off x="1734692" y="4054333"/>
              <a:ext cx="743299" cy="19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/>
          <p:cNvSpPr/>
          <p:nvPr/>
        </p:nvSpPr>
        <p:spPr>
          <a:xfrm>
            <a:off x="2272337" y="4250184"/>
            <a:ext cx="497152" cy="475585"/>
          </a:xfrm>
          <a:prstGeom prst="rect">
            <a:avLst/>
          </a:prstGeom>
          <a:noFill/>
          <a:ln w="28575">
            <a:solidFill>
              <a:srgbClr val="EAB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322519" y="4277089"/>
            <a:ext cx="3845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6291835" y="4344003"/>
            <a:ext cx="807745" cy="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9767711" y="2607772"/>
            <a:ext cx="185849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79     3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6       25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Nunito Black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802416" y="2670941"/>
            <a:ext cx="1495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d)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9636009" y="3489154"/>
            <a:ext cx="807745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9636009" y="4305788"/>
            <a:ext cx="807745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0544960" y="3041942"/>
            <a:ext cx="807745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0534735" y="2590872"/>
            <a:ext cx="7084" cy="984271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11104129" y="4206254"/>
            <a:ext cx="497152" cy="475585"/>
          </a:xfrm>
          <a:prstGeom prst="rect">
            <a:avLst/>
          </a:prstGeom>
          <a:noFill/>
          <a:ln w="28575">
            <a:solidFill>
              <a:srgbClr val="EAB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1145755" y="4084495"/>
            <a:ext cx="384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313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947" y="3210799"/>
            <a:ext cx="6801172" cy="34262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4750C3-D2B9-4AD5-9D4D-0C74907A6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004" y="4287258"/>
            <a:ext cx="5736760" cy="532303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427" y="143693"/>
            <a:ext cx="2427580" cy="1107514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xmlns="" id="{ECEE1F28-FFA9-4EB9-A5BB-FBE9B711DD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10313894" y="5153651"/>
            <a:ext cx="1678212" cy="129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22384" y="1394917"/>
            <a:ext cx="63713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3756" y="1276015"/>
            <a:ext cx="3848433" cy="210330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67419" y="1394917"/>
            <a:ext cx="560717" cy="589157"/>
          </a:xfrm>
          <a:prstGeom prst="ellipse">
            <a:avLst/>
          </a:prstGeom>
          <a:solidFill>
            <a:srgbClr val="99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76472" y="3752278"/>
            <a:ext cx="14981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05864" y="4831321"/>
            <a:ext cx="35684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45 x 2 = 90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25049" y="5314101"/>
            <a:ext cx="3166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503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262966" y="3079130"/>
            <a:ext cx="8910313" cy="18469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4750C3-D2B9-4AD5-9D4D-0C74907A6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23" y="331155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28 : 5 = 5 (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b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can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can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786" y="135475"/>
            <a:ext cx="2439780" cy="10984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36895" y="1355325"/>
            <a:ext cx="102224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thùng có 28 l nước mắm. Hỏi cần ít nhất bao nhiêu cái can loại 5l để chứa hết lượng nước mắm đó?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32637" y="1355325"/>
            <a:ext cx="560717" cy="589157"/>
          </a:xfrm>
          <a:prstGeom prst="ellipse">
            <a:avLst/>
          </a:prstGeom>
          <a:solidFill>
            <a:srgbClr val="99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8" name="Rectangle 7"/>
          <p:cNvSpPr/>
          <p:nvPr/>
        </p:nvSpPr>
        <p:spPr>
          <a:xfrm>
            <a:off x="5229244" y="2432671"/>
            <a:ext cx="14981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443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B718EDA-0EE0-4E0C-6930-F949409CC01A}"/>
              </a:ext>
            </a:extLst>
          </p:cNvPr>
          <p:cNvSpPr txBox="1"/>
          <p:nvPr/>
        </p:nvSpPr>
        <p:spPr>
          <a:xfrm>
            <a:off x="3950754" y="1575122"/>
            <a:ext cx="79834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 CỐ-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0984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52" y="322042"/>
            <a:ext cx="5724640" cy="39505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4042" y="1228697"/>
            <a:ext cx="42189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57027">
            <a:off x="5132454" y="734346"/>
            <a:ext cx="8029128" cy="66756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902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: Rounded Corners 19"/>
          <p:cNvSpPr/>
          <p:nvPr/>
        </p:nvSpPr>
        <p:spPr>
          <a:xfrm>
            <a:off x="671674" y="245821"/>
            <a:ext cx="10848652" cy="2219631"/>
          </a:xfrm>
          <a:prstGeom prst="roundRect">
            <a:avLst/>
          </a:prstGeom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0244" y="510523"/>
            <a:ext cx="10282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XÂY NHÀ CHO THỎ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22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ẤM BUÔN BÁN, CẤM REU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930" y="2296575"/>
            <a:ext cx="10913764" cy="1635163"/>
          </a:xfrm>
          <a:prstGeom prst="rect">
            <a:avLst/>
          </a:prstGeom>
        </p:spPr>
      </p:pic>
      <p:pic>
        <p:nvPicPr>
          <p:cNvPr id="2" name="Vào http://fb.com/nkpowerskills tải game miễn phí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385" y="0"/>
            <a:ext cx="12290601" cy="9870279"/>
          </a:xfrm>
          <a:prstGeom prst="rect">
            <a:avLst/>
          </a:prstGeom>
        </p:spPr>
      </p:pic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CẤM BUÔN BÁN, CẤM REUP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ĐC SHARE MIỄN PHÍ BỞI NK POWERSKILL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CẤM BUÔN BÁN, CẤM REUP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Vào http://fb.com/nkpowerskills tải game miễn phí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CẤM BUÔN BÁN, CẤM REUP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Vào http://fb.com/nkpowerskills tải game miễn phí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CẤM BUÔN BÁN, CẤM REUP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Vào http://fb.com/nkpowerskills tải game miễn phí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ĐC SHARE MIỄN PHÍ BỞI NK POWERSKILLS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59613" y="481286"/>
            <a:ext cx="1149416" cy="1238455"/>
          </a:xfrm>
          <a:prstGeom prst="rect">
            <a:avLst/>
          </a:prstGeom>
        </p:spPr>
      </p:pic>
      <p:pic>
        <p:nvPicPr>
          <p:cNvPr id="35" name="CẤM BUÔN BÁN, CẤM REUP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63967" y="447405"/>
            <a:ext cx="1245903" cy="1293000"/>
          </a:xfrm>
          <a:prstGeom prst="rect">
            <a:avLst/>
          </a:prstGeom>
        </p:spPr>
      </p:pic>
      <p:pic>
        <p:nvPicPr>
          <p:cNvPr id="36" name="Vào http://fb.com/nkpowerskills tải game miễn phí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1478" y="544878"/>
            <a:ext cx="1150489" cy="1195527"/>
          </a:xfrm>
          <a:prstGeom prst="rect">
            <a:avLst/>
          </a:prstGeom>
        </p:spPr>
      </p:pic>
      <p:pic>
        <p:nvPicPr>
          <p:cNvPr id="37" name="ĐC SHARE MIỄN PHÍ BỞI NK POWERSKILLS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5249" y="473735"/>
            <a:ext cx="1136763" cy="11812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086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xmlns="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xmlns="" id="{AD6C1F15-1B86-43FC-BED5-FCDE4F3C2F35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981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00A0A32D-57B4-42BD-AAD5-1F9BC3B70EAF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881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975BE347-2939-4E3A-B1E5-8116477211C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891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xmlns="" id="{BF982FF0-87C7-441C-8AF6-856B29D6DAAB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980</a:t>
            </a:r>
          </a:p>
        </p:txBody>
      </p:sp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xmlns="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634" y="3189783"/>
            <a:ext cx="1123977" cy="112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006" y="4652976"/>
            <a:ext cx="1092504" cy="109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006" y="3267162"/>
            <a:ext cx="1097664" cy="109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737" y="4674654"/>
            <a:ext cx="1113576" cy="111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xmlns="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8822" y="1562775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4">
            <a:extLst>
              <a:ext uri="{FF2B5EF4-FFF2-40B4-BE49-F238E27FC236}">
                <a16:creationId xmlns:a16="http://schemas.microsoft.com/office/drawing/2014/main" xmlns="" id="{2E82F975-C4FA-47F7-8CF4-15F0212FC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681" y="875973"/>
            <a:ext cx="4800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327 x 3 =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279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7C0AB05-0241-4E27-A3ED-A5ACCB68CDE5}"/>
              </a:ext>
            </a:extLst>
          </p:cNvPr>
          <p:cNvSpPr/>
          <p:nvPr/>
        </p:nvSpPr>
        <p:spPr>
          <a:xfrm>
            <a:off x="1294646" y="121598"/>
            <a:ext cx="10305615" cy="20970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xmlns="" id="{C02DE192-802F-4BEA-AAC1-CA7FC7B2EA24}"/>
              </a:ext>
            </a:extLst>
          </p:cNvPr>
          <p:cNvSpPr txBox="1"/>
          <p:nvPr/>
        </p:nvSpPr>
        <p:spPr>
          <a:xfrm>
            <a:off x="1513588" y="344059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xmlns="" id="{AD6C1F15-1B86-43FC-BED5-FCDE4F3C2F35}"/>
              </a:ext>
            </a:extLst>
          </p:cNvPr>
          <p:cNvSpPr/>
          <p:nvPr/>
        </p:nvSpPr>
        <p:spPr>
          <a:xfrm>
            <a:off x="6713489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305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00A0A32D-57B4-42BD-AAD5-1F9BC3B70EAF}"/>
              </a:ext>
            </a:extLst>
          </p:cNvPr>
          <p:cNvSpPr/>
          <p:nvPr/>
        </p:nvSpPr>
        <p:spPr>
          <a:xfrm>
            <a:off x="1107462" y="461246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500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975BE347-2939-4E3A-B1E5-8116477211C7}"/>
              </a:ext>
            </a:extLst>
          </p:cNvPr>
          <p:cNvSpPr/>
          <p:nvPr/>
        </p:nvSpPr>
        <p:spPr>
          <a:xfrm>
            <a:off x="6704342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205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xmlns="" id="{BF982FF0-87C7-441C-8AF6-856B29D6DAAB}"/>
              </a:ext>
            </a:extLst>
          </p:cNvPr>
          <p:cNvSpPr/>
          <p:nvPr/>
        </p:nvSpPr>
        <p:spPr>
          <a:xfrm>
            <a:off x="1107462" y="322312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55</a:t>
            </a:r>
          </a:p>
        </p:txBody>
      </p:sp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xmlns="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938" y="3229065"/>
            <a:ext cx="1205009" cy="120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343" y="4738100"/>
            <a:ext cx="1196721" cy="119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343" y="3265759"/>
            <a:ext cx="1173244" cy="117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844" y="4644668"/>
            <a:ext cx="1242161" cy="124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xmlns="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05889" y="1051173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6">
            <a:extLst>
              <a:ext uri="{FF2B5EF4-FFF2-40B4-BE49-F238E27FC236}">
                <a16:creationId xmlns:a16="http://schemas.microsoft.com/office/drawing/2014/main" xmlns="" id="{2A3BD650-18A5-4EB7-BD90-AADAD34A6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0801" y="595503"/>
            <a:ext cx="568195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360 + 47 – 102 =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577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xmlns="" id="{C02DE192-802F-4BEA-AAC1-CA7FC7B2EA24}"/>
              </a:ext>
            </a:extLst>
          </p:cNvPr>
          <p:cNvSpPr txBox="1"/>
          <p:nvPr/>
        </p:nvSpPr>
        <p:spPr>
          <a:xfrm>
            <a:off x="1413846" y="325283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xmlns="" id="{AD6C1F15-1B86-43FC-BED5-FCDE4F3C2F35}"/>
              </a:ext>
            </a:extLst>
          </p:cNvPr>
          <p:cNvSpPr/>
          <p:nvPr/>
        </p:nvSpPr>
        <p:spPr>
          <a:xfrm>
            <a:off x="1210455" y="464714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80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00A0A32D-57B4-42BD-AAD5-1F9BC3B70EAF}"/>
              </a:ext>
            </a:extLst>
          </p:cNvPr>
          <p:cNvSpPr/>
          <p:nvPr/>
        </p:nvSpPr>
        <p:spPr>
          <a:xfrm>
            <a:off x="6583309" y="31566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60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975BE347-2939-4E3A-B1E5-8116477211C7}"/>
              </a:ext>
            </a:extLst>
          </p:cNvPr>
          <p:cNvSpPr/>
          <p:nvPr/>
        </p:nvSpPr>
        <p:spPr>
          <a:xfrm>
            <a:off x="1218664" y="31566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40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xmlns="" id="{BF982FF0-87C7-441C-8AF6-856B29D6DAAB}"/>
              </a:ext>
            </a:extLst>
          </p:cNvPr>
          <p:cNvSpPr/>
          <p:nvPr/>
        </p:nvSpPr>
        <p:spPr>
          <a:xfrm>
            <a:off x="6565953" y="465902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90</a:t>
            </a:r>
          </a:p>
        </p:txBody>
      </p:sp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xmlns="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990" y="4694440"/>
            <a:ext cx="1224653" cy="122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889" y="3219738"/>
            <a:ext cx="1203982" cy="120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889" y="4725193"/>
            <a:ext cx="1217763" cy="121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991" y="3197132"/>
            <a:ext cx="1214816" cy="121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xmlns="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56532" y="1392355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6">
            <a:extLst>
              <a:ext uri="{FF2B5EF4-FFF2-40B4-BE49-F238E27FC236}">
                <a16:creationId xmlns:a16="http://schemas.microsoft.com/office/drawing/2014/main" xmlns="" id="{CED6200D-7EF1-4153-9A88-C7C3003E3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1739" y="955795"/>
            <a:ext cx="4800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x 5 x 2 = 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04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55822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xmlns="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xmlns="" id="{AD6C1F15-1B86-43FC-BED5-FCDE4F3C2F35}"/>
              </a:ext>
            </a:extLst>
          </p:cNvPr>
          <p:cNvSpPr/>
          <p:nvPr/>
        </p:nvSpPr>
        <p:spPr>
          <a:xfrm>
            <a:off x="6445937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378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00A0A32D-57B4-42BD-AAD5-1F9BC3B70EAF}"/>
              </a:ext>
            </a:extLst>
          </p:cNvPr>
          <p:cNvSpPr/>
          <p:nvPr/>
        </p:nvSpPr>
        <p:spPr>
          <a:xfrm>
            <a:off x="1090263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500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975BE347-2939-4E3A-B1E5-8116477211C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478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xmlns="" id="{BF982FF0-87C7-441C-8AF6-856B29D6DAAB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388</a:t>
            </a:r>
          </a:p>
        </p:txBody>
      </p:sp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xmlns="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339" y="4600923"/>
            <a:ext cx="1200007" cy="120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457" y="3230438"/>
            <a:ext cx="1161122" cy="116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127" y="3183512"/>
            <a:ext cx="1190219" cy="119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279" y="4554553"/>
            <a:ext cx="1190927" cy="119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xmlns="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94395" y="1071578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6">
            <a:extLst>
              <a:ext uri="{FF2B5EF4-FFF2-40B4-BE49-F238E27FC236}">
                <a16:creationId xmlns:a16="http://schemas.microsoft.com/office/drawing/2014/main" xmlns="" id="{CED6200D-7EF1-4153-9A88-C7C3003E3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1203" y="714430"/>
            <a:ext cx="538629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 x 5 - 122 = 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930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3839" y="-466725"/>
            <a:ext cx="9789629" cy="58569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1711" y="2375147"/>
            <a:ext cx="676002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LUYỆN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7" b="100000" l="3746" r="95346">
                        <a14:foregroundMark x1="30193" y1="21780" x2="30193" y2="21780"/>
                        <a14:foregroundMark x1="32577" y1="20375" x2="49603" y2="36300"/>
                        <a14:foregroundMark x1="46992" y1="22248" x2="61180" y2="33958"/>
                        <a14:foregroundMark x1="29058" y1="21663" x2="33712" y2="33724"/>
                        <a14:foregroundMark x1="26220" y1="31850" x2="29739" y2="363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6673" y="1387757"/>
            <a:ext cx="5371042" cy="52064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22" b="98113" l="1355" r="98374">
                        <a14:foregroundMark x1="27642" y1="42558" x2="29810" y2="450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770" y="4319340"/>
            <a:ext cx="1963869" cy="25386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08076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CE_TITLE" val="Bài 41. Ôn tập phép nhân, phép chia trong pham vi 100 1000"/>
  <p:tag name="ISPRING_ULTRA_SCORM_COURSE_ID" val="D1A2B4F4-5BE5-403F-99DA-91277F8A90B3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 {62E865A0-4CF4-4E03-8BD2-2253FCCECB66}&quot;,&quot;C:\\Users\\Administrator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41. Ôn tập phép nhân, phép chia trong pham vi 100 1000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18331F-1719-4CB9-8B93-70DE5FB7FCD6}:40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147E34-A2CF-4FD3-B1A6-ABBAB9D8A74A}:35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BD9124-9DDD-44D9-9753-B30254C0BD8C}:36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5137ED-1771-44E0-A1B6-344C88B4B153}:37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D5A95A-FC11-45F8-ACCB-B2E3C1F41F97}:35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9BB078-30AC-4514-93FF-F37347AF1A60}:36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B50506-9919-4092-8F65-BA9B2CF82D27}:4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1D12FC-04E0-473D-B832-C9904D0E967A}:39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023E1F-0F01-4244-8DFB-E41BCF360F87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CD43BC-7F82-4106-8B2F-B4442D0E7664}:39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FDBCBE-7A15-4412-85E0-2A20D64EFA50}:39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CF53EA-FFFD-471C-9AD4-C1E84B073EB7}:40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57861C-EEB7-42EB-A6F3-0C179D08892C}:40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E559B1-848D-4BA1-993C-ABDE23B1FE97}:40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2BB3A4-4B4D-425F-A8C0-7FA08538414F}:40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405</Words>
  <Application>Microsoft Office PowerPoint</Application>
  <PresentationFormat>Widescreen</PresentationFormat>
  <Paragraphs>149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Calibri</vt:lpstr>
      <vt:lpstr>Calibri Light</vt:lpstr>
      <vt:lpstr>Nunito Black</vt:lpstr>
      <vt:lpstr>Open Sans</vt:lpstr>
      <vt:lpstr>Sigmar One</vt:lpstr>
      <vt:lpstr>Tahoma</vt:lpstr>
      <vt:lpstr>Times New Roman</vt:lpstr>
      <vt:lpstr>1_Office Theme</vt:lpstr>
      <vt:lpstr>2_Office Theme</vt:lpstr>
      <vt:lpstr>4_Office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 xe ô tô chở được số học sinh là:</vt:lpstr>
      <vt:lpstr>Ta có: 28 : 5 = 5 (dư 3) Để chứa hết 28l nước mắm cần ít nhất 6 can loại 5l.                               Đáp số: 6 can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41. Ôn tập phép nhân, phép chia trong pham vi 100 1000</dc:title>
  <dc:creator>ADMIN</dc:creator>
  <cp:lastModifiedBy>AutoBVT</cp:lastModifiedBy>
  <cp:revision>9</cp:revision>
  <dcterms:created xsi:type="dcterms:W3CDTF">2023-12-23T13:25:26Z</dcterms:created>
  <dcterms:modified xsi:type="dcterms:W3CDTF">2023-12-29T15:02:59Z</dcterms:modified>
</cp:coreProperties>
</file>