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900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299067-8B00-4D61-93F3-463889B75DD0}" type="datetimeFigureOut">
              <a:rPr lang="en-US" smtClean="0"/>
              <a:t>29-Dec-23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C3F22-297F-48BB-9443-32D926D07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516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C3F22-297F-48BB-9443-32D926D0755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79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C3F22-297F-48BB-9443-32D926D0755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5550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C3F22-297F-48BB-9443-32D926D0755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4136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C3F22-297F-48BB-9443-32D926D0755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0214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C3F22-297F-48BB-9443-32D926D0755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9020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C3F22-297F-48BB-9443-32D926D0755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FD1FE-353E-4411-BD3B-0A9E83384928}" type="datetimeFigureOut">
              <a:rPr lang="en-US" smtClean="0"/>
              <a:t>29-Dec-23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5BBBB-6980-4D84-AC34-16A61F805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571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FD1FE-353E-4411-BD3B-0A9E83384928}" type="datetimeFigureOut">
              <a:rPr lang="en-US" smtClean="0"/>
              <a:t>29-Dec-23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5BBBB-6980-4D84-AC34-16A61F805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945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FD1FE-353E-4411-BD3B-0A9E83384928}" type="datetimeFigureOut">
              <a:rPr lang="en-US" smtClean="0"/>
              <a:t>29-Dec-23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5BBBB-6980-4D84-AC34-16A61F805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669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FD1FE-353E-4411-BD3B-0A9E83384928}" type="datetimeFigureOut">
              <a:rPr lang="en-US" smtClean="0"/>
              <a:t>29-Dec-23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5BBBB-6980-4D84-AC34-16A61F805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10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FD1FE-353E-4411-BD3B-0A9E83384928}" type="datetimeFigureOut">
              <a:rPr lang="en-US" smtClean="0"/>
              <a:t>29-Dec-23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5BBBB-6980-4D84-AC34-16A61F805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47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FD1FE-353E-4411-BD3B-0A9E83384928}" type="datetimeFigureOut">
              <a:rPr lang="en-US" smtClean="0"/>
              <a:t>29-Dec-23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5BBBB-6980-4D84-AC34-16A61F805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48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FD1FE-353E-4411-BD3B-0A9E83384928}" type="datetimeFigureOut">
              <a:rPr lang="en-US" smtClean="0"/>
              <a:t>29-Dec-23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5BBBB-6980-4D84-AC34-16A61F805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954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FD1FE-353E-4411-BD3B-0A9E83384928}" type="datetimeFigureOut">
              <a:rPr lang="en-US" smtClean="0"/>
              <a:t>29-Dec-23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5BBBB-6980-4D84-AC34-16A61F805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345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FD1FE-353E-4411-BD3B-0A9E83384928}" type="datetimeFigureOut">
              <a:rPr lang="en-US" smtClean="0"/>
              <a:t>29-Dec-23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5BBBB-6980-4D84-AC34-16A61F805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6591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FD1FE-353E-4411-BD3B-0A9E83384928}" type="datetimeFigureOut">
              <a:rPr lang="en-US" smtClean="0"/>
              <a:t>29-Dec-23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5BBBB-6980-4D84-AC34-16A61F805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195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FD1FE-353E-4411-BD3B-0A9E83384928}" type="datetimeFigureOut">
              <a:rPr lang="en-US" smtClean="0"/>
              <a:t>29-Dec-23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5BBBB-6980-4D84-AC34-16A61F805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075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FD1FE-353E-4411-BD3B-0A9E83384928}" type="datetimeFigureOut">
              <a:rPr lang="en-US" smtClean="0"/>
              <a:t>29-Dec-23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5BBBB-6980-4D84-AC34-16A61F805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30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2.tmp"/><Relationship Id="rId4" Type="http://schemas.openxmlformats.org/officeDocument/2006/relationships/image" Target="../media/image1.tm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image" Target="../media/image5.tmp"/><Relationship Id="rId5" Type="http://schemas.openxmlformats.org/officeDocument/2006/relationships/image" Target="../media/image4.tmp"/><Relationship Id="rId4" Type="http://schemas.openxmlformats.org/officeDocument/2006/relationships/image" Target="../media/image3.tm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6" Type="http://schemas.openxmlformats.org/officeDocument/2006/relationships/image" Target="../media/image8.tmp"/><Relationship Id="rId5" Type="http://schemas.openxmlformats.org/officeDocument/2006/relationships/image" Target="../media/image7.tmp"/><Relationship Id="rId4" Type="http://schemas.openxmlformats.org/officeDocument/2006/relationships/image" Target="../media/image6.tm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5" Type="http://schemas.openxmlformats.org/officeDocument/2006/relationships/image" Target="../media/image10.tmp"/><Relationship Id="rId4" Type="http://schemas.openxmlformats.org/officeDocument/2006/relationships/image" Target="../media/image9.t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4" Type="http://schemas.openxmlformats.org/officeDocument/2006/relationships/image" Target="../media/image11.tm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4" Type="http://schemas.openxmlformats.org/officeDocument/2006/relationships/image" Target="../media/image12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3892"/>
            <a:ext cx="8238590" cy="1882725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782" y="2355258"/>
            <a:ext cx="11505912" cy="339899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28723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70" y="3754260"/>
            <a:ext cx="6197364" cy="2923631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8088" y="3430987"/>
            <a:ext cx="5352723" cy="3246904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1732116" y="135163"/>
            <a:ext cx="8377382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 (Body)"/>
              </a:rPr>
              <a:t>         </a:t>
            </a:r>
            <a:r>
              <a:rPr lang="en-US" sz="3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 (Body)"/>
              </a:rPr>
              <a:t>BÀI 11: CHÂN DUNG CỦA EM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20670" y="1296474"/>
            <a:ext cx="11600275" cy="164069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</a:p>
          <a:p>
            <a:pPr marL="457200" indent="-457200">
              <a:buFontTx/>
              <a:buChar char="-"/>
            </a:pP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28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bên ngoài của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Chia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068" y="1376735"/>
            <a:ext cx="744114" cy="55119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57132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073" y="1747636"/>
            <a:ext cx="5080000" cy="3758067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1306" y="1747636"/>
            <a:ext cx="4892008" cy="3614247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267853" y="101600"/>
            <a:ext cx="11637820" cy="138545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viên để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tin</a:t>
            </a:r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871" y="175492"/>
            <a:ext cx="864189" cy="82203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56786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2511" y="2605393"/>
            <a:ext cx="7541203" cy="3850826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230909" y="110836"/>
            <a:ext cx="11397672" cy="262312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</a:p>
          <a:p>
            <a:pPr marL="571500" indent="-571500">
              <a:buFontTx/>
              <a:buChar char="-"/>
            </a:pP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sóc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32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bên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đáng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Tx/>
              <a:buChar char="-"/>
            </a:pP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nét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đáng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925" y="274373"/>
            <a:ext cx="1099130" cy="93097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00040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745" y="2039409"/>
            <a:ext cx="9286691" cy="4740081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508000" y="332509"/>
            <a:ext cx="4516582" cy="7481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/>
              <a:t>TRÒ CHƠI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08121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422" y="812802"/>
            <a:ext cx="9389887" cy="299258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6819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LMS_API_VERSION" val="SCORM 2004 (2nd edition)"/>
  <p:tag name="ISPRING_ULTRA_SCORM_COURSE_ID" val="B5E71C5E-6911-4D25-98D0-0C842CC00050"/>
  <p:tag name="ISPRING_CMI5_LAUNCH_METHOD" val="any window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CLOUDFOLDERID" val="1"/>
  <p:tag name="ISPRINGONLINEFOLDERID" val="1"/>
  <p:tag name="ISPRING_OUTPUT_FOLDER" val="[[&quot;\u0001\uFFFD\uFFFD{02161510-583E-44EB-927D-24A72EBA4413}&quot;,&quot;D:\\1B(2023-2024)\\PP HĐTN- KNTT\\BÀI GIẢNG PP HOẠT ĐỘNG TRẢI NGHIỆM LỚP 1 ( KẾT NỐI TRI THỨC VỚI CUỘC SỐNG )\\HDTN1 chu de 5  PP\\PP HDTN CD5&quot;]]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universal&quot;,&quot;studioSettings&quot;:{&quot;useMobileViewer&quot;:&quot;T_FALSE&quot;}},&quot;advancedSettings&quot;:{&quot;enableTextAllocation&quot;:&quot;T_TRUE&quot;,&quot;viewingFromLocalDrive&quot;:&quot;T_TRUE&quot;,&quot;contentScale&quot;:75,&quot;contentScaleMode&quot;:&quot;SCALE&quot;},&quot;accessibilitySettings&quot;:{&quot;enabled&quot;:&quot;T_FALS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wordSettings&quot;:{&quot;printCopies&quot;:1},&quot;studioSettings&quot;:{&quot;onlineDestinationFolderId&quot;:&quot;1&quot;}}"/>
  <p:tag name="ISPRING_SCORM_RATE_SLIDES" val="0"/>
  <p:tag name="ISPRING_SCORM_RATE_QUIZZES" val="0"/>
  <p:tag name="ISPRING_SCORM_PASSING_SCORE" val="0.000000"/>
  <p:tag name="ISPRING_CURRENT_PLAYER_ID" val="universal"/>
  <p:tag name="ISPRING_PRESENTATION_TITLE" val="Hoạt động trải nghiệm 1. Bài 11 Chân dung của em"/>
  <p:tag name="ISPRING_FIRST_PUBLI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AA177E6C-0CAD-4965-81A1-347F8BD2E0B7}:25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D9A11364-431E-4B1A-ABB3-D812905BEBE0}:25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74DD778B-AB44-4AEA-B514-CBB9ECD0B33E}:25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A6EB90D3-7CDD-4075-91E5-FAAA8ADC3D8B}:26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E889A8B7-F91D-4228-9E46-42A4B58A288B}:26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31D167EF-8AE0-4936-98B5-EB0C8D7BF208}:26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83</Words>
  <Application>Microsoft Office PowerPoint</Application>
  <PresentationFormat>Widescreen</PresentationFormat>
  <Paragraphs>15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(Body)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Hoạt động trải nghiệm 1. Bài 11 Chân dung của em</dc:title>
  <dc:creator>Admin</dc:creator>
  <cp:lastModifiedBy>AutoBVT</cp:lastModifiedBy>
  <cp:revision>17</cp:revision>
  <dcterms:created xsi:type="dcterms:W3CDTF">2020-08-10T08:12:27Z</dcterms:created>
  <dcterms:modified xsi:type="dcterms:W3CDTF">2023-12-29T14:35:49Z</dcterms:modified>
</cp:coreProperties>
</file>