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90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Overlock" panose="020B0604020202020204" charset="0"/>
      <p:regular r:id="rId34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  <p:embeddedFont>
      <p:font typeface="Arial Black" panose="020B0A04020102020204" pitchFamily="34" charset="0"/>
      <p:bold r:id="rId42"/>
    </p:embeddedFont>
  </p:embeddedFontLst>
  <p:custDataLst>
    <p:tags r:id="rId4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hlNjKnawtL08lGJv409DBpMDOJ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7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gs" Target="tags/tag1.xml"/><Relationship Id="rId4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90677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568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1883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7210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5660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866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3417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the recording for pupils to choose a correct answer and tick the box. </a:t>
            </a:r>
            <a:endParaRPr/>
          </a:p>
        </p:txBody>
      </p:sp>
      <p:sp>
        <p:nvSpPr>
          <p:cNvPr id="300" name="Google Shape;30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9651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4485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9807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8972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36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1720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4841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0486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6936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1950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8057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Game: Show me!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- Divide the class into four groups. Ask pupils to say the chant again, then show their school things as they say the chant.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- T can change the name of school things for pupils to chant and show theirs as they chant.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58625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51302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6" name="Google Shape;51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735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9111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Pass the school things.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previous lesson by having the class pass the school things (a book, a pencil, a pen…) while playing the music. When the music stops, those who have the school things have to say the sentence: 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a …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7634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6866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6626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8317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the class into 2 groups.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the pupils listen to the recording, then choose the correct moving shapes.</a:t>
            </a:r>
            <a:endParaRPr/>
          </a:p>
        </p:txBody>
      </p:sp>
      <p:sp>
        <p:nvSpPr>
          <p:cNvPr id="205" name="Google Shape;20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085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376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4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6" Type="http://schemas.openxmlformats.org/officeDocument/2006/relationships/image" Target="../media/image1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6" Type="http://schemas.openxmlformats.org/officeDocument/2006/relationships/image" Target="../media/image1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14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2862" y="2991242"/>
            <a:ext cx="8327300" cy="369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5">
            <a:alphaModFix/>
          </a:blip>
          <a:srcRect l="24342" t="22022"/>
          <a:stretch/>
        </p:blipFill>
        <p:spPr>
          <a:xfrm>
            <a:off x="-14177" y="-14177"/>
            <a:ext cx="2469537" cy="254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1663" y="208466"/>
            <a:ext cx="943195" cy="47987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521863" y="454811"/>
            <a:ext cx="922164" cy="173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66"/>
              <a:buFont typeface="Arial"/>
              <a:buNone/>
            </a:pPr>
            <a:r>
              <a:rPr lang="en-US" sz="1066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4124153" y="2412415"/>
            <a:ext cx="346471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Verdana"/>
              <a:buNone/>
            </a:pPr>
            <a:r>
              <a:rPr lang="en-US" sz="3200" b="1" i="0" u="none" strike="noStrike" cap="none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Period 5</a:t>
            </a:r>
            <a:endParaRPr sz="3200" b="1" i="0" u="none" strike="noStrike" cap="none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4" name="Google Shape;124;p2"/>
          <p:cNvPicPr preferRelativeResize="0"/>
          <p:nvPr/>
        </p:nvPicPr>
        <p:blipFill rotWithShape="1">
          <a:blip r:embed="rId7">
            <a:alphaModFix/>
          </a:blip>
          <a:srcRect t="70499" b="7276"/>
          <a:stretch/>
        </p:blipFill>
        <p:spPr>
          <a:xfrm>
            <a:off x="-14177" y="5773003"/>
            <a:ext cx="4581525" cy="109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7">
            <a:alphaModFix/>
          </a:blip>
          <a:srcRect t="70499" b="7276"/>
          <a:stretch/>
        </p:blipFill>
        <p:spPr>
          <a:xfrm flipH="1">
            <a:off x="4553700" y="5773003"/>
            <a:ext cx="4581525" cy="109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7">
            <a:alphaModFix/>
          </a:blip>
          <a:srcRect t="70499" b="7276"/>
          <a:stretch/>
        </p:blipFill>
        <p:spPr>
          <a:xfrm>
            <a:off x="9135225" y="5773003"/>
            <a:ext cx="4581525" cy="10986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2"/>
          <p:cNvGrpSpPr/>
          <p:nvPr/>
        </p:nvGrpSpPr>
        <p:grpSpPr>
          <a:xfrm>
            <a:off x="3219695" y="239647"/>
            <a:ext cx="7230484" cy="2181529"/>
            <a:chOff x="3219695" y="239647"/>
            <a:chExt cx="7230484" cy="2181529"/>
          </a:xfrm>
        </p:grpSpPr>
        <p:grpSp>
          <p:nvGrpSpPr>
            <p:cNvPr id="128" name="Google Shape;128;p2"/>
            <p:cNvGrpSpPr/>
            <p:nvPr/>
          </p:nvGrpSpPr>
          <p:grpSpPr>
            <a:xfrm>
              <a:off x="3219695" y="239647"/>
              <a:ext cx="7230484" cy="2181529"/>
              <a:chOff x="3219695" y="239647"/>
              <a:chExt cx="7230484" cy="2181529"/>
            </a:xfrm>
          </p:grpSpPr>
          <p:pic>
            <p:nvPicPr>
              <p:cNvPr id="129" name="Google Shape;129;p2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3219695" y="239647"/>
                <a:ext cx="7230484" cy="218152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0" name="Google Shape;130;p2"/>
              <p:cNvSpPr/>
              <p:nvPr/>
            </p:nvSpPr>
            <p:spPr>
              <a:xfrm>
                <a:off x="6610350" y="1609725"/>
                <a:ext cx="381000" cy="476250"/>
              </a:xfrm>
              <a:prstGeom prst="rect">
                <a:avLst/>
              </a:prstGeom>
              <a:solidFill>
                <a:srgbClr val="00BFD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1" name="Google Shape;131;p2"/>
            <p:cNvSpPr txBox="1"/>
            <p:nvPr/>
          </p:nvSpPr>
          <p:spPr>
            <a:xfrm>
              <a:off x="6610350" y="1542160"/>
              <a:ext cx="6097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 Black"/>
                <a:buNone/>
              </a:pPr>
              <a:r>
                <a:rPr lang="en-US" sz="36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3</a:t>
              </a:r>
              <a:endParaRPr sz="3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55536"/>
            <a:ext cx="12192000" cy="210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5141" y="2913776"/>
            <a:ext cx="2437601" cy="394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81829" y="-2559877"/>
            <a:ext cx="1242595" cy="1267955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52" name="Google Shape;252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77138" y="-1432111"/>
            <a:ext cx="1090440" cy="1293315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53" name="Google Shape;253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12970" y="-2255965"/>
            <a:ext cx="1648055" cy="1105054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54" name="Google Shape;254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94337" y="-1925900"/>
            <a:ext cx="1676634" cy="1152686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55" name="Google Shape;255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09141" y="53687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682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55536"/>
            <a:ext cx="12192000" cy="210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5141" y="2913776"/>
            <a:ext cx="2437601" cy="394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4"/>
          <p:cNvSpPr/>
          <p:nvPr/>
        </p:nvSpPr>
        <p:spPr>
          <a:xfrm>
            <a:off x="619297" y="-1588839"/>
            <a:ext cx="1769807" cy="1321419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book</a:t>
            </a:r>
            <a:endParaRPr/>
          </a:p>
        </p:txBody>
      </p:sp>
      <p:sp>
        <p:nvSpPr>
          <p:cNvPr id="263" name="Google Shape;263;p14"/>
          <p:cNvSpPr/>
          <p:nvPr/>
        </p:nvSpPr>
        <p:spPr>
          <a:xfrm>
            <a:off x="2924962" y="-1518993"/>
            <a:ext cx="2030495" cy="132142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eraser</a:t>
            </a:r>
            <a:endParaRPr/>
          </a:p>
        </p:txBody>
      </p:sp>
      <p:sp>
        <p:nvSpPr>
          <p:cNvPr id="264" name="Google Shape;264;p14"/>
          <p:cNvSpPr/>
          <p:nvPr/>
        </p:nvSpPr>
        <p:spPr>
          <a:xfrm>
            <a:off x="5211096" y="-1588839"/>
            <a:ext cx="2030495" cy="132142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a book.</a:t>
            </a:r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7497230" y="-2448232"/>
            <a:ext cx="2030495" cy="2448232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have an eraser?</a:t>
            </a:r>
            <a:endParaRPr/>
          </a:p>
        </p:txBody>
      </p:sp>
      <p:pic>
        <p:nvPicPr>
          <p:cNvPr id="266" name="Google Shape;26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09141" y="53687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716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55536"/>
            <a:ext cx="12192000" cy="210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5141" y="2913776"/>
            <a:ext cx="2437601" cy="394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5"/>
          <p:cNvSpPr/>
          <p:nvPr/>
        </p:nvSpPr>
        <p:spPr>
          <a:xfrm>
            <a:off x="619297" y="-3038167"/>
            <a:ext cx="2030495" cy="2770748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a book.</a:t>
            </a:r>
            <a:endParaRPr/>
          </a:p>
        </p:txBody>
      </p:sp>
      <p:sp>
        <p:nvSpPr>
          <p:cNvPr id="274" name="Google Shape;274;p15"/>
          <p:cNvSpPr/>
          <p:nvPr/>
        </p:nvSpPr>
        <p:spPr>
          <a:xfrm>
            <a:off x="5329150" y="-1518993"/>
            <a:ext cx="2030495" cy="132142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eraser</a:t>
            </a:r>
            <a:endParaRPr/>
          </a:p>
        </p:txBody>
      </p:sp>
      <p:sp>
        <p:nvSpPr>
          <p:cNvPr id="275" name="Google Shape;275;p15"/>
          <p:cNvSpPr/>
          <p:nvPr/>
        </p:nvSpPr>
        <p:spPr>
          <a:xfrm>
            <a:off x="2924962" y="-2904368"/>
            <a:ext cx="2030495" cy="2770749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have an eraser?</a:t>
            </a:r>
            <a:endParaRPr/>
          </a:p>
        </p:txBody>
      </p:sp>
      <p:sp>
        <p:nvSpPr>
          <p:cNvPr id="276" name="Google Shape;276;p15"/>
          <p:cNvSpPr/>
          <p:nvPr/>
        </p:nvSpPr>
        <p:spPr>
          <a:xfrm>
            <a:off x="8269197" y="-1259457"/>
            <a:ext cx="997841" cy="1061884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pic>
        <p:nvPicPr>
          <p:cNvPr id="277" name="Google Shape;27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09141" y="53687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974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4160" y="1599808"/>
            <a:ext cx="1641913" cy="139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6"/>
          <p:cNvPicPr preferRelativeResize="0"/>
          <p:nvPr/>
        </p:nvPicPr>
        <p:blipFill rotWithShape="1">
          <a:blip r:embed="rId5">
            <a:alphaModFix/>
          </a:blip>
          <a:srcRect r="-7711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157369"/>
            <a:ext cx="4906376" cy="398082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6"/>
          <p:cNvSpPr txBox="1"/>
          <p:nvPr/>
        </p:nvSpPr>
        <p:spPr>
          <a:xfrm>
            <a:off x="4594993" y="1246755"/>
            <a:ext cx="5897839" cy="95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Listen and circle.</a:t>
            </a:r>
            <a:endParaRPr sz="5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3237125" y="992812"/>
            <a:ext cx="14109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③</a:t>
            </a:r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67657"/>
            <a:ext cx="12077112" cy="506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62535" y="1124857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7"/>
          <p:cNvSpPr/>
          <p:nvPr/>
        </p:nvSpPr>
        <p:spPr>
          <a:xfrm>
            <a:off x="1300641" y="3856366"/>
            <a:ext cx="598926" cy="55287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7"/>
          <p:cNvSpPr/>
          <p:nvPr/>
        </p:nvSpPr>
        <p:spPr>
          <a:xfrm>
            <a:off x="8115098" y="4865109"/>
            <a:ext cx="598926" cy="55287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6729" y="1138863"/>
            <a:ext cx="1641913" cy="139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8"/>
          <p:cNvPicPr preferRelativeResize="0"/>
          <p:nvPr/>
        </p:nvPicPr>
        <p:blipFill rotWithShape="1">
          <a:blip r:embed="rId5">
            <a:alphaModFix/>
          </a:blip>
          <a:srcRect r="-7711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157369"/>
            <a:ext cx="4906376" cy="3980824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8"/>
          <p:cNvSpPr/>
          <p:nvPr/>
        </p:nvSpPr>
        <p:spPr>
          <a:xfrm>
            <a:off x="2768642" y="557757"/>
            <a:ext cx="6910629" cy="954460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Game: Listen and tick the box!</a:t>
            </a:r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/>
          <p:nvPr/>
        </p:nvSpPr>
        <p:spPr>
          <a:xfrm>
            <a:off x="1304187" y="4716723"/>
            <a:ext cx="5854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11" name="Google Shape;311;p19"/>
          <p:cNvSpPr/>
          <p:nvPr/>
        </p:nvSpPr>
        <p:spPr>
          <a:xfrm>
            <a:off x="5268005" y="4748653"/>
            <a:ext cx="5613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9"/>
          <p:cNvSpPr/>
          <p:nvPr/>
        </p:nvSpPr>
        <p:spPr>
          <a:xfrm>
            <a:off x="8918775" y="4748653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13" name="Google Shape;313;p19"/>
          <p:cNvSpPr/>
          <p:nvPr/>
        </p:nvSpPr>
        <p:spPr>
          <a:xfrm>
            <a:off x="5962758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9"/>
          <p:cNvSpPr/>
          <p:nvPr/>
        </p:nvSpPr>
        <p:spPr>
          <a:xfrm>
            <a:off x="2055859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9"/>
          <p:cNvSpPr/>
          <p:nvPr/>
        </p:nvSpPr>
        <p:spPr>
          <a:xfrm>
            <a:off x="9569306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9"/>
          <p:cNvSpPr txBox="1"/>
          <p:nvPr/>
        </p:nvSpPr>
        <p:spPr>
          <a:xfrm>
            <a:off x="12462781" y="255100"/>
            <a:ext cx="910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72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803476">
            <a:off x="8674363" y="1899577"/>
            <a:ext cx="3063916" cy="263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823462">
            <a:off x="4069881" y="1856410"/>
            <a:ext cx="4074349" cy="2720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4600" y="1012726"/>
            <a:ext cx="3628013" cy="380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341376" y="4070228"/>
            <a:ext cx="1713372" cy="144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6000" y="643115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9"/>
          <p:cNvSpPr/>
          <p:nvPr/>
        </p:nvSpPr>
        <p:spPr>
          <a:xfrm>
            <a:off x="313474" y="268595"/>
            <a:ext cx="3764757" cy="920214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job!</a:t>
            </a:r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59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414589">
            <a:off x="4642113" y="2012562"/>
            <a:ext cx="2899050" cy="271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30545" flipH="1">
            <a:off x="818902" y="2605141"/>
            <a:ext cx="2719413" cy="181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212696">
            <a:off x="8252193" y="2321012"/>
            <a:ext cx="2439877" cy="211671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0"/>
          <p:cNvSpPr/>
          <p:nvPr/>
        </p:nvSpPr>
        <p:spPr>
          <a:xfrm>
            <a:off x="1304187" y="4716723"/>
            <a:ext cx="5854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31" name="Google Shape;331;p20"/>
          <p:cNvSpPr/>
          <p:nvPr/>
        </p:nvSpPr>
        <p:spPr>
          <a:xfrm>
            <a:off x="5268005" y="4748653"/>
            <a:ext cx="5613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400" b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0"/>
          <p:cNvSpPr/>
          <p:nvPr/>
        </p:nvSpPr>
        <p:spPr>
          <a:xfrm>
            <a:off x="8918775" y="4748653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33" name="Google Shape;333;p20"/>
          <p:cNvSpPr/>
          <p:nvPr/>
        </p:nvSpPr>
        <p:spPr>
          <a:xfrm>
            <a:off x="1912945" y="4902772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0"/>
          <p:cNvSpPr/>
          <p:nvPr/>
        </p:nvSpPr>
        <p:spPr>
          <a:xfrm>
            <a:off x="5868233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0"/>
          <p:cNvSpPr/>
          <p:nvPr/>
        </p:nvSpPr>
        <p:spPr>
          <a:xfrm>
            <a:off x="9569306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0"/>
          <p:cNvSpPr txBox="1"/>
          <p:nvPr/>
        </p:nvSpPr>
        <p:spPr>
          <a:xfrm>
            <a:off x="12462781" y="255100"/>
            <a:ext cx="910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72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79196" y="366252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0"/>
          <p:cNvSpPr/>
          <p:nvPr/>
        </p:nvSpPr>
        <p:spPr>
          <a:xfrm>
            <a:off x="102350" y="268600"/>
            <a:ext cx="3975900" cy="920100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 done!</a:t>
            </a:r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414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1"/>
          <p:cNvSpPr/>
          <p:nvPr/>
        </p:nvSpPr>
        <p:spPr>
          <a:xfrm>
            <a:off x="1304187" y="4716723"/>
            <a:ext cx="5854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5268005" y="4748653"/>
            <a:ext cx="5613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400" b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1"/>
          <p:cNvSpPr/>
          <p:nvPr/>
        </p:nvSpPr>
        <p:spPr>
          <a:xfrm>
            <a:off x="8918775" y="4748653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46" name="Google Shape;346;p21"/>
          <p:cNvSpPr/>
          <p:nvPr/>
        </p:nvSpPr>
        <p:spPr>
          <a:xfrm>
            <a:off x="9674753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1"/>
          <p:cNvSpPr/>
          <p:nvPr/>
        </p:nvSpPr>
        <p:spPr>
          <a:xfrm>
            <a:off x="2055859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1"/>
          <p:cNvSpPr/>
          <p:nvPr/>
        </p:nvSpPr>
        <p:spPr>
          <a:xfrm>
            <a:off x="6057680" y="4935052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1"/>
          <p:cNvSpPr txBox="1"/>
          <p:nvPr/>
        </p:nvSpPr>
        <p:spPr>
          <a:xfrm>
            <a:off x="12462781" y="255100"/>
            <a:ext cx="910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72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270021">
            <a:off x="4612608" y="1881071"/>
            <a:ext cx="3063916" cy="263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6895" y="2846112"/>
            <a:ext cx="1713372" cy="144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6414589">
            <a:off x="8424726" y="2006455"/>
            <a:ext cx="2899050" cy="271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83810" y="291971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1"/>
          <p:cNvSpPr/>
          <p:nvPr/>
        </p:nvSpPr>
        <p:spPr>
          <a:xfrm>
            <a:off x="313475" y="268600"/>
            <a:ext cx="4036800" cy="920100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Way to go!</a:t>
            </a:r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"/>
          <p:cNvSpPr/>
          <p:nvPr/>
        </p:nvSpPr>
        <p:spPr>
          <a:xfrm>
            <a:off x="1304187" y="4716723"/>
            <a:ext cx="5854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60" name="Google Shape;360;p22"/>
          <p:cNvSpPr/>
          <p:nvPr/>
        </p:nvSpPr>
        <p:spPr>
          <a:xfrm>
            <a:off x="5268005" y="4748653"/>
            <a:ext cx="5613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400" b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2"/>
          <p:cNvSpPr/>
          <p:nvPr/>
        </p:nvSpPr>
        <p:spPr>
          <a:xfrm>
            <a:off x="8918775" y="4748653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62" name="Google Shape;362;p22"/>
          <p:cNvSpPr/>
          <p:nvPr/>
        </p:nvSpPr>
        <p:spPr>
          <a:xfrm>
            <a:off x="9674753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2"/>
          <p:cNvSpPr/>
          <p:nvPr/>
        </p:nvSpPr>
        <p:spPr>
          <a:xfrm>
            <a:off x="2055859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2"/>
          <p:cNvSpPr/>
          <p:nvPr/>
        </p:nvSpPr>
        <p:spPr>
          <a:xfrm>
            <a:off x="6057680" y="4935052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2"/>
          <p:cNvSpPr txBox="1"/>
          <p:nvPr/>
        </p:nvSpPr>
        <p:spPr>
          <a:xfrm>
            <a:off x="12462781" y="255100"/>
            <a:ext cx="910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72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270021">
            <a:off x="8142795" y="2127164"/>
            <a:ext cx="3063916" cy="263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6895" y="2846112"/>
            <a:ext cx="1713372" cy="144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23462">
            <a:off x="3615605" y="1359051"/>
            <a:ext cx="4698583" cy="3137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17481" y="550464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2"/>
          <p:cNvSpPr/>
          <p:nvPr/>
        </p:nvSpPr>
        <p:spPr>
          <a:xfrm>
            <a:off x="313474" y="268595"/>
            <a:ext cx="3764757" cy="920214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job!</a:t>
            </a:r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043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89444" y="-278382"/>
            <a:ext cx="3190575" cy="27062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9237" y="204979"/>
            <a:ext cx="2075118" cy="222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17424" y="587382"/>
            <a:ext cx="926817" cy="78976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"/>
          <p:cNvSpPr txBox="1"/>
          <p:nvPr/>
        </p:nvSpPr>
        <p:spPr>
          <a:xfrm>
            <a:off x="-287385" y="587383"/>
            <a:ext cx="3325091" cy="1298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Overlock"/>
              <a:buNone/>
            </a:pPr>
            <a:r>
              <a:rPr lang="en-US" sz="4500" b="1" i="0" u="none" strike="noStrike" cap="none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Contents</a:t>
            </a:r>
            <a:endParaRPr sz="4500" b="1" i="0" u="none" strike="noStrike" cap="none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141" name="Google Shape;14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56999" y="1670599"/>
            <a:ext cx="926817" cy="78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68427" y="2762511"/>
            <a:ext cx="926817" cy="78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36988" y="4039356"/>
            <a:ext cx="926817" cy="78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76558" y="4986264"/>
            <a:ext cx="926817" cy="78976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"/>
          <p:cNvSpPr txBox="1"/>
          <p:nvPr/>
        </p:nvSpPr>
        <p:spPr>
          <a:xfrm>
            <a:off x="4232653" y="387662"/>
            <a:ext cx="6419467" cy="734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Warm-up and review</a:t>
            </a:r>
            <a:endParaRPr/>
          </a:p>
        </p:txBody>
      </p:sp>
      <p:sp>
        <p:nvSpPr>
          <p:cNvPr id="146" name="Google Shape;146;p3"/>
          <p:cNvSpPr/>
          <p:nvPr/>
        </p:nvSpPr>
        <p:spPr>
          <a:xfrm>
            <a:off x="3339261" y="233858"/>
            <a:ext cx="93487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①</a:t>
            </a:r>
            <a:endParaRPr/>
          </a:p>
        </p:txBody>
      </p:sp>
      <p:sp>
        <p:nvSpPr>
          <p:cNvPr id="147" name="Google Shape;147;p3"/>
          <p:cNvSpPr/>
          <p:nvPr/>
        </p:nvSpPr>
        <p:spPr>
          <a:xfrm>
            <a:off x="3339261" y="1355117"/>
            <a:ext cx="93487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②</a:t>
            </a:r>
            <a:endParaRPr/>
          </a:p>
        </p:txBody>
      </p:sp>
      <p:sp>
        <p:nvSpPr>
          <p:cNvPr id="148" name="Google Shape;148;p3"/>
          <p:cNvSpPr/>
          <p:nvPr/>
        </p:nvSpPr>
        <p:spPr>
          <a:xfrm>
            <a:off x="3316380" y="2507587"/>
            <a:ext cx="93487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③</a:t>
            </a:r>
            <a:endParaRPr/>
          </a:p>
        </p:txBody>
      </p:sp>
      <p:sp>
        <p:nvSpPr>
          <p:cNvPr id="149" name="Google Shape;149;p3"/>
          <p:cNvSpPr/>
          <p:nvPr/>
        </p:nvSpPr>
        <p:spPr>
          <a:xfrm>
            <a:off x="3305833" y="3630948"/>
            <a:ext cx="93487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④</a:t>
            </a:r>
            <a:endParaRPr/>
          </a:p>
        </p:txBody>
      </p:sp>
      <p:sp>
        <p:nvSpPr>
          <p:cNvPr id="150" name="Google Shape;150;p3"/>
          <p:cNvSpPr/>
          <p:nvPr/>
        </p:nvSpPr>
        <p:spPr>
          <a:xfrm>
            <a:off x="3380604" y="4702231"/>
            <a:ext cx="93487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⑤</a:t>
            </a:r>
            <a:endParaRPr/>
          </a:p>
        </p:txBody>
      </p:sp>
      <p:sp>
        <p:nvSpPr>
          <p:cNvPr id="151" name="Google Shape;151;p3"/>
          <p:cNvSpPr txBox="1"/>
          <p:nvPr/>
        </p:nvSpPr>
        <p:spPr>
          <a:xfrm>
            <a:off x="4232652" y="1497015"/>
            <a:ext cx="6419467" cy="734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Listen and repeat.</a:t>
            </a: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4232651" y="2629455"/>
            <a:ext cx="6419467" cy="734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Listen and circle.</a:t>
            </a: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4232650" y="3786447"/>
            <a:ext cx="6419467" cy="734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Let’s chant.</a:t>
            </a: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4304813" y="4851526"/>
            <a:ext cx="6419467" cy="734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 corner and wrap-up</a:t>
            </a: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3"/>
          <p:cNvPicPr preferRelativeResize="0"/>
          <p:nvPr/>
        </p:nvPicPr>
        <p:blipFill rotWithShape="1">
          <a:blip r:embed="rId7">
            <a:alphaModFix/>
          </a:blip>
          <a:srcRect r="54444"/>
          <a:stretch/>
        </p:blipFill>
        <p:spPr>
          <a:xfrm>
            <a:off x="-425634" y="3301696"/>
            <a:ext cx="3793538" cy="369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"/>
          <p:cNvPicPr preferRelativeResize="0"/>
          <p:nvPr/>
        </p:nvPicPr>
        <p:blipFill rotWithShape="1">
          <a:blip r:embed="rId7">
            <a:alphaModFix/>
          </a:blip>
          <a:srcRect l="54053" t="480" r="391" b="-480"/>
          <a:stretch/>
        </p:blipFill>
        <p:spPr>
          <a:xfrm>
            <a:off x="9529317" y="3277028"/>
            <a:ext cx="3793538" cy="369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5854701"/>
            <a:ext cx="12204700" cy="10033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3"/>
          <p:cNvSpPr/>
          <p:nvPr/>
        </p:nvSpPr>
        <p:spPr>
          <a:xfrm>
            <a:off x="1304187" y="4716723"/>
            <a:ext cx="5854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76" name="Google Shape;376;p23"/>
          <p:cNvSpPr/>
          <p:nvPr/>
        </p:nvSpPr>
        <p:spPr>
          <a:xfrm>
            <a:off x="5268005" y="4748653"/>
            <a:ext cx="5613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400" b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3"/>
          <p:cNvSpPr/>
          <p:nvPr/>
        </p:nvSpPr>
        <p:spPr>
          <a:xfrm>
            <a:off x="8918775" y="4748653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78" name="Google Shape;378;p23"/>
          <p:cNvSpPr/>
          <p:nvPr/>
        </p:nvSpPr>
        <p:spPr>
          <a:xfrm>
            <a:off x="5962758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3"/>
          <p:cNvSpPr/>
          <p:nvPr/>
        </p:nvSpPr>
        <p:spPr>
          <a:xfrm>
            <a:off x="2055859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3"/>
          <p:cNvSpPr/>
          <p:nvPr/>
        </p:nvSpPr>
        <p:spPr>
          <a:xfrm>
            <a:off x="9569306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3"/>
          <p:cNvSpPr txBox="1"/>
          <p:nvPr/>
        </p:nvSpPr>
        <p:spPr>
          <a:xfrm>
            <a:off x="12462781" y="255100"/>
            <a:ext cx="910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72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803476">
            <a:off x="1059429" y="2111829"/>
            <a:ext cx="3063916" cy="263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8618" y="1128613"/>
            <a:ext cx="3628013" cy="380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58037" y="3104550"/>
            <a:ext cx="1713372" cy="144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17162" y="245664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3"/>
          <p:cNvSpPr/>
          <p:nvPr/>
        </p:nvSpPr>
        <p:spPr>
          <a:xfrm>
            <a:off x="313474" y="268595"/>
            <a:ext cx="3764757" cy="920214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Way to go!</a:t>
            </a:r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11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414589">
            <a:off x="12135621" y="2248085"/>
            <a:ext cx="2395909" cy="2241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30545" flipH="1">
            <a:off x="4736293" y="2439914"/>
            <a:ext cx="2719413" cy="181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212696">
            <a:off x="908063" y="2329378"/>
            <a:ext cx="2439877" cy="2116714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4"/>
          <p:cNvSpPr/>
          <p:nvPr/>
        </p:nvSpPr>
        <p:spPr>
          <a:xfrm>
            <a:off x="1304187" y="4716723"/>
            <a:ext cx="5854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95" name="Google Shape;395;p24"/>
          <p:cNvSpPr/>
          <p:nvPr/>
        </p:nvSpPr>
        <p:spPr>
          <a:xfrm>
            <a:off x="5268005" y="4748653"/>
            <a:ext cx="5613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400" b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4"/>
          <p:cNvSpPr/>
          <p:nvPr/>
        </p:nvSpPr>
        <p:spPr>
          <a:xfrm>
            <a:off x="8918775" y="4748653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97" name="Google Shape;397;p24"/>
          <p:cNvSpPr/>
          <p:nvPr/>
        </p:nvSpPr>
        <p:spPr>
          <a:xfrm>
            <a:off x="1912945" y="4902772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4"/>
          <p:cNvSpPr/>
          <p:nvPr/>
        </p:nvSpPr>
        <p:spPr>
          <a:xfrm>
            <a:off x="5868233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4"/>
          <p:cNvSpPr/>
          <p:nvPr/>
        </p:nvSpPr>
        <p:spPr>
          <a:xfrm>
            <a:off x="9569306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4"/>
          <p:cNvSpPr txBox="1"/>
          <p:nvPr/>
        </p:nvSpPr>
        <p:spPr>
          <a:xfrm>
            <a:off x="12462781" y="255100"/>
            <a:ext cx="910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72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823462">
            <a:off x="7623580" y="1913846"/>
            <a:ext cx="4074349" cy="2720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13923" y="431064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4"/>
          <p:cNvSpPr/>
          <p:nvPr/>
        </p:nvSpPr>
        <p:spPr>
          <a:xfrm>
            <a:off x="313474" y="268595"/>
            <a:ext cx="3764757" cy="920214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job!</a:t>
            </a:r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5"/>
          <p:cNvSpPr/>
          <p:nvPr/>
        </p:nvSpPr>
        <p:spPr>
          <a:xfrm>
            <a:off x="1304187" y="4716723"/>
            <a:ext cx="5854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409" name="Google Shape;409;p25"/>
          <p:cNvSpPr/>
          <p:nvPr/>
        </p:nvSpPr>
        <p:spPr>
          <a:xfrm>
            <a:off x="5268005" y="4748653"/>
            <a:ext cx="5613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5400" b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5"/>
          <p:cNvSpPr/>
          <p:nvPr/>
        </p:nvSpPr>
        <p:spPr>
          <a:xfrm>
            <a:off x="8918775" y="4748653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411" name="Google Shape;411;p25"/>
          <p:cNvSpPr/>
          <p:nvPr/>
        </p:nvSpPr>
        <p:spPr>
          <a:xfrm>
            <a:off x="5962758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5"/>
          <p:cNvSpPr/>
          <p:nvPr/>
        </p:nvSpPr>
        <p:spPr>
          <a:xfrm>
            <a:off x="2055859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5"/>
          <p:cNvSpPr/>
          <p:nvPr/>
        </p:nvSpPr>
        <p:spPr>
          <a:xfrm>
            <a:off x="9569306" y="4935053"/>
            <a:ext cx="609890" cy="550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5"/>
          <p:cNvSpPr txBox="1"/>
          <p:nvPr/>
        </p:nvSpPr>
        <p:spPr>
          <a:xfrm>
            <a:off x="12462781" y="255100"/>
            <a:ext cx="9108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72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5" name="Google Shape;41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8582" y="2951154"/>
            <a:ext cx="2287129" cy="193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30545" flipH="1">
            <a:off x="8307751" y="2791541"/>
            <a:ext cx="2719413" cy="181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892835" y="1477769"/>
            <a:ext cx="3218587" cy="331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38161" y="550464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5"/>
          <p:cNvSpPr/>
          <p:nvPr/>
        </p:nvSpPr>
        <p:spPr>
          <a:xfrm>
            <a:off x="313475" y="268600"/>
            <a:ext cx="4077600" cy="920100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 done!</a:t>
            </a:r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1575" y="1499363"/>
            <a:ext cx="1641913" cy="139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6"/>
          <p:cNvPicPr preferRelativeResize="0"/>
          <p:nvPr/>
        </p:nvPicPr>
        <p:blipFill rotWithShape="1">
          <a:blip r:embed="rId5">
            <a:alphaModFix/>
          </a:blip>
          <a:srcRect r="-7711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157369"/>
            <a:ext cx="4906376" cy="3980824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6"/>
          <p:cNvSpPr/>
          <p:nvPr/>
        </p:nvSpPr>
        <p:spPr>
          <a:xfrm>
            <a:off x="3117950" y="837644"/>
            <a:ext cx="154721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④</a:t>
            </a:r>
            <a:endParaRPr/>
          </a:p>
        </p:txBody>
      </p:sp>
      <p:sp>
        <p:nvSpPr>
          <p:cNvPr id="430" name="Google Shape;430;p26"/>
          <p:cNvSpPr txBox="1"/>
          <p:nvPr/>
        </p:nvSpPr>
        <p:spPr>
          <a:xfrm>
            <a:off x="4665168" y="1155611"/>
            <a:ext cx="7061414" cy="88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Let’s chant.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6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251" y="0"/>
            <a:ext cx="11172825" cy="656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4595" y="111952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9"/>
          <p:cNvSpPr/>
          <p:nvPr/>
        </p:nvSpPr>
        <p:spPr>
          <a:xfrm>
            <a:off x="6576260" y="5005137"/>
            <a:ext cx="1756610" cy="150577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4" name="Google Shape;454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255036" y="2727661"/>
            <a:ext cx="2691080" cy="413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88014" y="2829031"/>
            <a:ext cx="2956796" cy="3742612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29"/>
          <p:cNvSpPr/>
          <p:nvPr/>
        </p:nvSpPr>
        <p:spPr>
          <a:xfrm>
            <a:off x="7677651" y="841707"/>
            <a:ext cx="3450771" cy="1547490"/>
          </a:xfrm>
          <a:prstGeom prst="wedgeRoundRectCallout">
            <a:avLst>
              <a:gd name="adj1" fmla="val -46385"/>
              <a:gd name="adj2" fmla="val 81242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Book, book, book.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a book.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have a book?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7" name="Google Shape;457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953348" flipH="1">
            <a:off x="4849257" y="3125561"/>
            <a:ext cx="1535037" cy="102336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29"/>
          <p:cNvSpPr/>
          <p:nvPr/>
        </p:nvSpPr>
        <p:spPr>
          <a:xfrm>
            <a:off x="797092" y="1473760"/>
            <a:ext cx="3450771" cy="1126671"/>
          </a:xfrm>
          <a:prstGeom prst="wedgeRoundRectCallout">
            <a:avLst>
              <a:gd name="adj1" fmla="val -13"/>
              <a:gd name="adj2" fmla="val 94282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Yes, I do. Yes, I do.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0"/>
          <p:cNvSpPr/>
          <p:nvPr/>
        </p:nvSpPr>
        <p:spPr>
          <a:xfrm>
            <a:off x="6576260" y="5005137"/>
            <a:ext cx="1756610" cy="150577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65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255036" y="2727661"/>
            <a:ext cx="2691080" cy="413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88014" y="2829031"/>
            <a:ext cx="2956796" cy="3742612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30"/>
          <p:cNvSpPr/>
          <p:nvPr/>
        </p:nvSpPr>
        <p:spPr>
          <a:xfrm>
            <a:off x="7744326" y="704850"/>
            <a:ext cx="3876174" cy="2022811"/>
          </a:xfrm>
          <a:prstGeom prst="wedgeRoundRectCallout">
            <a:avLst>
              <a:gd name="adj1" fmla="val -46385"/>
              <a:gd name="adj2" fmla="val 81242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Eraser, eraser, eraser.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an eraser.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have an eraser?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0"/>
          <p:cNvSpPr/>
          <p:nvPr/>
        </p:nvSpPr>
        <p:spPr>
          <a:xfrm>
            <a:off x="797092" y="1473760"/>
            <a:ext cx="3450771" cy="1126671"/>
          </a:xfrm>
          <a:prstGeom prst="wedgeRoundRectCallout">
            <a:avLst>
              <a:gd name="adj1" fmla="val -13"/>
              <a:gd name="adj2" fmla="val 94282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No, I don’t. </a:t>
            </a: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No, I don’t.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9" name="Google Shape;469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218599">
            <a:off x="4849356" y="3299362"/>
            <a:ext cx="1718354" cy="145271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615116">
            <a:off x="5132719" y="3175217"/>
            <a:ext cx="1494676" cy="1398421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35"/>
          <p:cNvSpPr/>
          <p:nvPr/>
        </p:nvSpPr>
        <p:spPr>
          <a:xfrm>
            <a:off x="6576260" y="5005137"/>
            <a:ext cx="1756610" cy="1505775"/>
          </a:xfrm>
          <a:prstGeom prst="rect">
            <a:avLst/>
          </a:prstGeom>
          <a:blipFill rotWithShape="1">
            <a:blip r:embed="rId5">
              <a:alphaModFix/>
            </a:blip>
            <a:tile tx="0" ty="0" sx="100000" sy="100000" flip="none" algn="tl"/>
          </a:blip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1" name="Google Shape;521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2255036" y="2727661"/>
            <a:ext cx="2691080" cy="413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91702" y="2852715"/>
            <a:ext cx="2956796" cy="3742612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35"/>
          <p:cNvSpPr/>
          <p:nvPr/>
        </p:nvSpPr>
        <p:spPr>
          <a:xfrm>
            <a:off x="797092" y="1304926"/>
            <a:ext cx="3917783" cy="1295506"/>
          </a:xfrm>
          <a:prstGeom prst="wedgeRoundRectCallout">
            <a:avLst>
              <a:gd name="adj1" fmla="val -13"/>
              <a:gd name="adj2" fmla="val 94282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Pencil, pencil, pencil.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a pencil.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have a pencil?</a:t>
            </a:r>
            <a:endParaRPr/>
          </a:p>
        </p:txBody>
      </p:sp>
      <p:sp>
        <p:nvSpPr>
          <p:cNvPr id="524" name="Google Shape;524;p35"/>
          <p:cNvSpPr/>
          <p:nvPr/>
        </p:nvSpPr>
        <p:spPr>
          <a:xfrm>
            <a:off x="7454565" y="2011085"/>
            <a:ext cx="3261060" cy="757215"/>
          </a:xfrm>
          <a:prstGeom prst="wedgeRoundRectCallout">
            <a:avLst>
              <a:gd name="adj1" fmla="val -43464"/>
              <a:gd name="adj2" fmla="val 92589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Yes, I do. Yes, I do.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0707" y="1268990"/>
            <a:ext cx="1641913" cy="139911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 txBox="1"/>
          <p:nvPr/>
        </p:nvSpPr>
        <p:spPr>
          <a:xfrm>
            <a:off x="3976400" y="928337"/>
            <a:ext cx="8215600" cy="130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Warm-up and review</a:t>
            </a:r>
            <a:endParaRPr/>
          </a:p>
        </p:txBody>
      </p:sp>
      <p:sp>
        <p:nvSpPr>
          <p:cNvPr id="166" name="Google Shape;166;p4"/>
          <p:cNvSpPr/>
          <p:nvPr/>
        </p:nvSpPr>
        <p:spPr>
          <a:xfrm>
            <a:off x="2565436" y="668825"/>
            <a:ext cx="14109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①</a:t>
            </a:r>
            <a:endParaRPr/>
          </a:p>
        </p:txBody>
      </p:sp>
      <p:pic>
        <p:nvPicPr>
          <p:cNvPr id="167" name="Google Shape;167;p4"/>
          <p:cNvPicPr preferRelativeResize="0"/>
          <p:nvPr/>
        </p:nvPicPr>
        <p:blipFill rotWithShape="1">
          <a:blip r:embed="rId5">
            <a:alphaModFix/>
          </a:blip>
          <a:srcRect r="-7711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157369"/>
            <a:ext cx="4906376" cy="398082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831" y="0"/>
            <a:ext cx="110683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54207" y="3613492"/>
            <a:ext cx="866487" cy="57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2825" y="641843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/>
          <p:nvPr/>
        </p:nvSpPr>
        <p:spPr>
          <a:xfrm>
            <a:off x="3961388" y="179512"/>
            <a:ext cx="4269224" cy="924662"/>
          </a:xfrm>
          <a:prstGeom prst="wedgeRectCallout">
            <a:avLst>
              <a:gd name="adj1" fmla="val -45546"/>
              <a:gd name="adj2" fmla="val 121814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a book.</a:t>
            </a:r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831" y="0"/>
            <a:ext cx="110683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825" y="641843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/>
          <p:nvPr/>
        </p:nvSpPr>
        <p:spPr>
          <a:xfrm>
            <a:off x="3961388" y="179512"/>
            <a:ext cx="4269224" cy="924662"/>
          </a:xfrm>
          <a:prstGeom prst="wedgeRectCallout">
            <a:avLst>
              <a:gd name="adj1" fmla="val 69061"/>
              <a:gd name="adj2" fmla="val 6803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a pen.</a:t>
            </a:r>
            <a:endParaRPr/>
          </a:p>
        </p:txBody>
      </p:sp>
      <p:pic>
        <p:nvPicPr>
          <p:cNvPr id="185" name="Google Shape;18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212696">
            <a:off x="8710169" y="2910773"/>
            <a:ext cx="1769434" cy="153507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/>
          <p:nvPr/>
        </p:nvSpPr>
        <p:spPr>
          <a:xfrm>
            <a:off x="-149186" y="0"/>
            <a:ext cx="12192000" cy="6858000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2334" y="1175787"/>
            <a:ext cx="1641913" cy="139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/>
          <p:cNvPicPr preferRelativeResize="0"/>
          <p:nvPr/>
        </p:nvPicPr>
        <p:blipFill rotWithShape="1">
          <a:blip r:embed="rId5">
            <a:alphaModFix/>
          </a:blip>
          <a:srcRect r="-7711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157369"/>
            <a:ext cx="4906376" cy="398082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7"/>
          <p:cNvSpPr/>
          <p:nvPr/>
        </p:nvSpPr>
        <p:spPr>
          <a:xfrm>
            <a:off x="2501950" y="575622"/>
            <a:ext cx="100413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②</a:t>
            </a:r>
            <a:endParaRPr/>
          </a:p>
        </p:txBody>
      </p:sp>
      <p:sp>
        <p:nvSpPr>
          <p:cNvPr id="195" name="Google Shape;195;p7"/>
          <p:cNvSpPr txBox="1"/>
          <p:nvPr/>
        </p:nvSpPr>
        <p:spPr>
          <a:xfrm>
            <a:off x="3783796" y="821491"/>
            <a:ext cx="6390514" cy="95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Listen and repeat.</a:t>
            </a:r>
            <a:endParaRPr sz="5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526" y="1762273"/>
            <a:ext cx="11436949" cy="333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97273" y="223449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275" y="1138863"/>
            <a:ext cx="1641913" cy="139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/>
          <p:cNvPicPr preferRelativeResize="0"/>
          <p:nvPr/>
        </p:nvPicPr>
        <p:blipFill rotWithShape="1">
          <a:blip r:embed="rId5">
            <a:alphaModFix/>
          </a:blip>
          <a:srcRect r="-7711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157369"/>
            <a:ext cx="4906376" cy="398082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9"/>
          <p:cNvSpPr txBox="1"/>
          <p:nvPr/>
        </p:nvSpPr>
        <p:spPr>
          <a:xfrm>
            <a:off x="2453188" y="964136"/>
            <a:ext cx="6883995" cy="95446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Game: Listen and choose!</a:t>
            </a:r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55536"/>
            <a:ext cx="12192000" cy="210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5141" y="2913776"/>
            <a:ext cx="2437601" cy="394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81829" y="-2559877"/>
            <a:ext cx="1242595" cy="1267955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18" name="Google Shape;218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77138" y="-1432111"/>
            <a:ext cx="1090440" cy="1293315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19" name="Google Shape;219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12970" y="-1548043"/>
            <a:ext cx="1648055" cy="1105054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20" name="Google Shape;220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94337" y="-1925900"/>
            <a:ext cx="1676634" cy="1152686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21" name="Google Shape;221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09141" y="53687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812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A52086D-2D5B-4A32-BA97-8A589A36393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tuan 11\\VAN\\tuan 1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ng Anh 3- Unit 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0B7EDF-4C5F-4AD7-B928-B9941BA258AD}:26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145A66-9E8F-4B92-8254-5836D16CBE0B}:2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B7D72B-57A7-4651-9764-50A648425E56}:26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6A3B7B-728D-43C2-B15A-E988A4E9B20D}:27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BE4D10-70AB-44F8-8DE9-046368ACD6B8}:2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7E3276-C222-409A-9DB3-207D5A20FA09}:2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2F8B5C-EB40-4E83-BE87-407C3C129A05}:27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5FE6C5-FD2D-41C9-9E7B-90BFEF2FF35D}:27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C0522C-0DBB-4CFE-9E1F-71B95A6DEE5C}:2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D89413-0801-42E9-8CA3-1866CE7BB819}:2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BFF2D7-9044-4694-8305-B179BEEF4AF4}:25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81ECE0-1412-4674-87E1-4608ED962314}:2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642422-6496-4009-A430-14A2BEE6928C}:2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B9DBB5-8087-486F-A103-ECE4234A00A4}:27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B3F389-235B-4E41-9EE0-849BE5700B1C}:28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843E55-C3D5-4EFD-A575-81633863ECB3}:28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904F60-6A49-4861-AAE2-47CB90B34212}:28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D1C75B-7883-42C4-BFEF-BBA4D7D47F1C}:28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33D5C3-DD19-4493-9662-48A14A0AA5F4}:28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4F8378-60EF-481C-B05B-7D6948409E52}:2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46A75B-AE6A-43BC-8416-9B240500F3EB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EBDA4E-0DB6-463B-AE08-B0E141C92426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FEA914-BDC7-4186-B8C5-C3B976274070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F83C69-9EEF-4CD3-B17E-3F138E8D9E95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933994-5096-42CE-A3B3-0E190B042BFE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9B5050-166F-492F-A38B-2E30025F9A7F}:2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5D3253-481D-4C6E-A9C6-3E8CD18D6B2D}:26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377</Words>
  <Application>Microsoft Office PowerPoint</Application>
  <PresentationFormat>Widescreen</PresentationFormat>
  <Paragraphs>99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Calibri</vt:lpstr>
      <vt:lpstr>Overlock</vt:lpstr>
      <vt:lpstr>Times New Roman</vt:lpstr>
      <vt:lpstr>Verdana</vt:lpstr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Anh 3- Unit 8</dc:title>
  <dc:creator>Admin</dc:creator>
  <cp:lastModifiedBy>AutoBVT</cp:lastModifiedBy>
  <cp:revision>3</cp:revision>
  <dcterms:created xsi:type="dcterms:W3CDTF">2022-02-27T05:20:23Z</dcterms:created>
  <dcterms:modified xsi:type="dcterms:W3CDTF">2023-12-05T03:37:10Z</dcterms:modified>
</cp:coreProperties>
</file>