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Lst>
  <p:notesMasterIdLst>
    <p:notesMasterId r:id="rId29"/>
  </p:notesMasterIdLst>
  <p:sldIdLst>
    <p:sldId id="334" r:id="rId7"/>
    <p:sldId id="303" r:id="rId8"/>
    <p:sldId id="304" r:id="rId9"/>
    <p:sldId id="273" r:id="rId10"/>
    <p:sldId id="274" r:id="rId11"/>
    <p:sldId id="312" r:id="rId12"/>
    <p:sldId id="302" r:id="rId13"/>
    <p:sldId id="279" r:id="rId14"/>
    <p:sldId id="305" r:id="rId15"/>
    <p:sldId id="306" r:id="rId16"/>
    <p:sldId id="276" r:id="rId17"/>
    <p:sldId id="309" r:id="rId18"/>
    <p:sldId id="307" r:id="rId19"/>
    <p:sldId id="310" r:id="rId20"/>
    <p:sldId id="308" r:id="rId21"/>
    <p:sldId id="257" r:id="rId22"/>
    <p:sldId id="311" r:id="rId23"/>
    <p:sldId id="272" r:id="rId24"/>
    <p:sldId id="283" r:id="rId25"/>
    <p:sldId id="313" r:id="rId26"/>
    <p:sldId id="260" r:id="rId27"/>
    <p:sldId id="282"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098" y="5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06-Dec-23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1</a:t>
            </a:fld>
            <a:endParaRPr lang="en-US"/>
          </a:p>
        </p:txBody>
      </p:sp>
    </p:spTree>
    <p:extLst>
      <p:ext uri="{BB962C8B-B14F-4D97-AF65-F5344CB8AC3E}">
        <p14:creationId xmlns:p14="http://schemas.microsoft.com/office/powerpoint/2010/main" val="258191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77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667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2979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22</a:t>
            </a:fld>
            <a:endParaRPr lang="en-US"/>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3</a:t>
            </a:fld>
            <a:endParaRPr lang="en-US"/>
          </a:p>
        </p:txBody>
      </p:sp>
    </p:spTree>
    <p:extLst>
      <p:ext uri="{BB962C8B-B14F-4D97-AF65-F5344CB8AC3E}">
        <p14:creationId xmlns:p14="http://schemas.microsoft.com/office/powerpoint/2010/main" val="339683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em</a:t>
            </a:r>
            <a:r>
              <a:rPr lang="en-US" sz="1200" dirty="0">
                <a:effectLst/>
                <a:latin typeface="Times New Roman" panose="02020603050405020304" pitchFamily="18" charset="0"/>
                <a:ea typeface="Calibri" panose="020F0502020204030204" pitchFamily="34" charset="0"/>
              </a:rPr>
              <a:t> ạ! </a:t>
            </a:r>
            <a:r>
              <a:rPr lang="en-US" sz="1200" dirty="0" err="1">
                <a:effectLst/>
                <a:latin typeface="Times New Roman" panose="02020603050405020304" pitchFamily="18" charset="0"/>
                <a:ea typeface="Calibri" panose="020F0502020204030204" pitchFamily="34" charset="0"/>
              </a:rPr>
              <a:t>Các</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xung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quanh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đều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yêu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ngộ</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nghĩnh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trò</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sẽ</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nhận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cấu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trúc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của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một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miêu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tả</a:t>
            </a:r>
            <a:r>
              <a:rPr lang="en-US" sz="1200" dirty="0">
                <a:effectLst/>
                <a:latin typeface="Times New Roman" panose="02020603050405020304" pitchFamily="18" charset="0"/>
                <a:ea typeface="Calibri" panose="020F0502020204030204" pitchFamily="34" charset="0"/>
              </a:rPr>
              <a:t> con </a:t>
            </a:r>
            <a:r>
              <a:rPr lang="en-US" sz="1200" dirty="0" err="1">
                <a:effectLst/>
                <a:latin typeface="Times New Roman" panose="02020603050405020304" pitchFamily="18" charset="0"/>
                <a:ea typeface="Calibri" panose="020F0502020204030204" pitchFamily="34" charset="0"/>
              </a:rPr>
              <a:t>vật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Vậy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văn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thì</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90A67F-6C00-4A18-B5EC-7AB96CDEFA2A}" type="slidenum">
              <a:rPr lang="en-US" smtClean="0"/>
              <a:t>4</a:t>
            </a:fld>
            <a:endParaRPr lang="en-US"/>
          </a:p>
        </p:txBody>
      </p:sp>
    </p:spTree>
    <p:extLst>
      <p:ext uri="{BB962C8B-B14F-4D97-AF65-F5344CB8AC3E}">
        <p14:creationId xmlns:p14="http://schemas.microsoft.com/office/powerpoint/2010/main" val="12638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89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74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06-Dec-23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06-Dec-23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06-Dec-23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06-Dec-23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06-Dec-23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06-Dec-23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09C1A122-B5F3-8DBA-CF6D-63D29780AEC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9.svg"/><Relationship Id="rId18" Type="http://schemas.openxmlformats.org/officeDocument/2006/relationships/image" Target="../media/image11.png"/><Relationship Id="rId3" Type="http://schemas.openxmlformats.org/officeDocument/2006/relationships/notesSlide" Target="../notesSlides/notesSlide1.xml"/><Relationship Id="rId21" Type="http://schemas.openxmlformats.org/officeDocument/2006/relationships/image" Target="../media/image21.sv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7.svg"/><Relationship Id="rId25"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5.png"/><Relationship Id="rId5" Type="http://schemas.openxmlformats.org/officeDocument/2006/relationships/image" Target="../media/image14.svg"/><Relationship Id="rId15" Type="http://schemas.openxmlformats.org/officeDocument/2006/relationships/image" Target="../media/image9.png"/><Relationship Id="rId23" Type="http://schemas.openxmlformats.org/officeDocument/2006/relationships/image" Target="../media/image23.svg"/><Relationship Id="rId10" Type="http://schemas.openxmlformats.org/officeDocument/2006/relationships/image" Target="../media/image9.svg"/><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image" Target="../media/image41.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4.xml"/><Relationship Id="rId1" Type="http://schemas.openxmlformats.org/officeDocument/2006/relationships/tags" Target="../tags/tag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svg"/><Relationship Id="rId1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48.svg"/><Relationship Id="rId12" Type="http://schemas.openxmlformats.org/officeDocument/2006/relationships/image" Target="../media/image10.png"/><Relationship Id="rId17" Type="http://schemas.openxmlformats.org/officeDocument/2006/relationships/image" Target="../media/image52.svg"/><Relationship Id="rId2" Type="http://schemas.openxmlformats.org/officeDocument/2006/relationships/slideLayout" Target="../slideLayouts/slideLayout7.xml"/><Relationship Id="rId16" Type="http://schemas.openxmlformats.org/officeDocument/2006/relationships/image" Target="../media/image46.png"/><Relationship Id="rId1" Type="http://schemas.openxmlformats.org/officeDocument/2006/relationships/tags" Target="../tags/tag20.xml"/><Relationship Id="rId6" Type="http://schemas.openxmlformats.org/officeDocument/2006/relationships/image" Target="../media/image6.png"/><Relationship Id="rId11" Type="http://schemas.openxmlformats.org/officeDocument/2006/relationships/image" Target="../media/image49.svg"/><Relationship Id="rId5" Type="http://schemas.openxmlformats.org/officeDocument/2006/relationships/image" Target="../media/image47.svg"/><Relationship Id="rId15" Type="http://schemas.openxmlformats.org/officeDocument/2006/relationships/image" Target="../media/image27.png"/><Relationship Id="rId10" Type="http://schemas.openxmlformats.org/officeDocument/2006/relationships/image" Target="../media/image26.png"/><Relationship Id="rId19" Type="http://schemas.openxmlformats.org/officeDocument/2006/relationships/image" Target="../media/image54.svg"/><Relationship Id="rId4" Type="http://schemas.openxmlformats.org/officeDocument/2006/relationships/image" Target="../media/image24.png"/><Relationship Id="rId9" Type="http://schemas.openxmlformats.org/officeDocument/2006/relationships/image" Target="../media/image25.png"/><Relationship Id="rId1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7.xml"/><Relationship Id="rId1" Type="http://schemas.openxmlformats.org/officeDocument/2006/relationships/tags" Target="../tags/tag21.xml"/><Relationship Id="rId5" Type="http://schemas.openxmlformats.org/officeDocument/2006/relationships/image" Target="../media/image4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34.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6.png"/><Relationship Id="rId3" Type="http://schemas.openxmlformats.org/officeDocument/2006/relationships/notesSlide" Target="../notesSlides/notesSlide17.xml"/><Relationship Id="rId7" Type="http://schemas.openxmlformats.org/officeDocument/2006/relationships/image" Target="../media/image54.pn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9.svg"/><Relationship Id="rId11" Type="http://schemas.openxmlformats.org/officeDocument/2006/relationships/image" Target="../media/image50.svg"/><Relationship Id="rId5" Type="http://schemas.openxmlformats.org/officeDocument/2006/relationships/image" Target="../media/image2.png"/><Relationship Id="rId15" Type="http://schemas.openxmlformats.org/officeDocument/2006/relationships/image" Target="../media/image57.png"/><Relationship Id="rId10" Type="http://schemas.openxmlformats.org/officeDocument/2006/relationships/image" Target="../media/image10.png"/><Relationship Id="rId4" Type="http://schemas.openxmlformats.org/officeDocument/2006/relationships/image" Target="../media/image53.png"/><Relationship Id="rId9" Type="http://schemas.openxmlformats.org/officeDocument/2006/relationships/image" Target="../media/image8.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9.svg"/><Relationship Id="rId18" Type="http://schemas.openxmlformats.org/officeDocument/2006/relationships/image" Target="../media/image11.png"/><Relationship Id="rId3" Type="http://schemas.openxmlformats.org/officeDocument/2006/relationships/notesSlide" Target="../notesSlides/notesSlide3.xml"/><Relationship Id="rId21" Type="http://schemas.openxmlformats.org/officeDocument/2006/relationships/image" Target="../media/image21.sv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7.svg"/><Relationship Id="rId25"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15.png"/><Relationship Id="rId5" Type="http://schemas.openxmlformats.org/officeDocument/2006/relationships/image" Target="../media/image14.svg"/><Relationship Id="rId15" Type="http://schemas.openxmlformats.org/officeDocument/2006/relationships/image" Target="../media/image9.png"/><Relationship Id="rId23" Type="http://schemas.openxmlformats.org/officeDocument/2006/relationships/image" Target="../media/image23.svg"/><Relationship Id="rId10" Type="http://schemas.openxmlformats.org/officeDocument/2006/relationships/image" Target="../media/image9.svg"/><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9.png"/><Relationship Id="rId12" Type="http://schemas.openxmlformats.org/officeDocument/2006/relationships/image" Target="../media/image7.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28.svg"/><Relationship Id="rId1" Type="http://schemas.openxmlformats.org/officeDocument/2006/relationships/tags" Target="../tags/tag6.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28.png"/><Relationship Id="rId10" Type="http://schemas.openxmlformats.org/officeDocument/2006/relationships/image" Target="../media/image14.svg"/><Relationship Id="rId4" Type="http://schemas.openxmlformats.org/officeDocument/2006/relationships/image" Target="../media/image19.svg"/><Relationship Id="rId9" Type="http://schemas.openxmlformats.org/officeDocument/2006/relationships/image" Target="../media/image26.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xml"/><Relationship Id="rId1" Type="http://schemas.openxmlformats.org/officeDocument/2006/relationships/tags" Target="../tags/tag7.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5.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6"/>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1"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2" cstate="print">
            <a:alphaModFix amt="56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xmlns="" id="{01F21C8F-6E52-337D-35E8-BEFCE644C9BB}"/>
              </a:ext>
            </a:extLst>
          </p:cNvPr>
          <p:cNvPicPr>
            <a:picLocks noChangeAspect="1"/>
          </p:cNvPicPr>
          <p:nvPr/>
        </p:nvPicPr>
        <p:blipFill>
          <a:blip r:embed="rId24"/>
          <a:stretch>
            <a:fillRect/>
          </a:stretch>
        </p:blipFill>
        <p:spPr>
          <a:xfrm>
            <a:off x="3776977" y="1145239"/>
            <a:ext cx="4548010" cy="743776"/>
          </a:xfrm>
          <a:prstGeom prst="rect">
            <a:avLst/>
          </a:prstGeom>
        </p:spPr>
      </p:pic>
      <p:pic>
        <p:nvPicPr>
          <p:cNvPr id="24" name="Picture 23">
            <a:extLst>
              <a:ext uri="{FF2B5EF4-FFF2-40B4-BE49-F238E27FC236}">
                <a16:creationId xmlns:a16="http://schemas.microsoft.com/office/drawing/2014/main" xmlns="" id="{D08238A4-3A98-379B-58FB-C500A8C17675}"/>
              </a:ext>
            </a:extLst>
          </p:cNvPr>
          <p:cNvPicPr>
            <a:picLocks noChangeAspect="1"/>
          </p:cNvPicPr>
          <p:nvPr/>
        </p:nvPicPr>
        <p:blipFill>
          <a:blip r:embed="rId25"/>
          <a:stretch>
            <a:fillRect/>
          </a:stretch>
        </p:blipFill>
        <p:spPr>
          <a:xfrm>
            <a:off x="3340356" y="1616823"/>
            <a:ext cx="5816088" cy="3243353"/>
          </a:xfrm>
          <a:prstGeom prst="rect">
            <a:avLst/>
          </a:prstGeom>
        </p:spPr>
      </p:pic>
      <p:sp>
        <p:nvSpPr>
          <p:cNvPr id="20" name="TextBox 19"/>
          <p:cNvSpPr txBox="1"/>
          <p:nvPr/>
        </p:nvSpPr>
        <p:spPr>
          <a:xfrm>
            <a:off x="4088410" y="240825"/>
            <a:ext cx="5998678"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6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12 năm2023</a:t>
            </a:r>
            <a:endParaRPr lang="en-US"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3956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xmlns=""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F2080AD-306D-69FB-FD4A-067C7285E9BE}"/>
              </a:ext>
            </a:extLst>
          </p:cNvPr>
          <p:cNvPicPr>
            <a:picLocks noChangeAspect="1"/>
          </p:cNvPicPr>
          <p:nvPr/>
        </p:nvPicPr>
        <p:blipFill>
          <a:blip r:embed="rId4"/>
          <a:stretch>
            <a:fillRect/>
          </a:stretch>
        </p:blipFill>
        <p:spPr>
          <a:xfrm>
            <a:off x="2493224" y="1216764"/>
            <a:ext cx="6895325" cy="5476669"/>
          </a:xfrm>
          <a:prstGeom prst="rect">
            <a:avLst/>
          </a:prstGeom>
        </p:spPr>
      </p:pic>
    </p:spTree>
    <p:custDataLst>
      <p:tags r:id="rId1"/>
    </p:custDataLst>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4">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5">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6">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xmlns=""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xmlns=""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xmlns=""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4">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xmlns="" id="{74F13E25-F039-7A0B-A3B7-3AA77E78AF6C}"/>
              </a:ext>
            </a:extLst>
          </p:cNvPr>
          <p:cNvPicPr>
            <a:picLocks noChangeAspect="1"/>
          </p:cNvPicPr>
          <p:nvPr/>
        </p:nvPicPr>
        <p:blipFill>
          <a:blip r:embed="rId5"/>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xmlns=""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xmlns=""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xmlns=""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xmlns=""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custDataLst>
      <p:tags r:id="rId1"/>
    </p:custDataLst>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4">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5">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6">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xmlns=""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xmlns=""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xmlns=""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xmlns="" id="{8A579972-7EDE-CAB0-8D6B-4CBAFFDC701E}"/>
              </a:ext>
            </a:extLst>
          </p:cNvPr>
          <p:cNvPicPr preferRelativeResize="0"/>
          <p:nvPr/>
        </p:nvPicPr>
        <p:blipFill rotWithShape="1">
          <a:blip r:embed="rId4">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xmlns=""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xmlns=""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xmlns=""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xmlns=""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xmlns="" id="{1B542867-DF40-0377-8B5C-7C47AEEB038F}"/>
              </a:ext>
            </a:extLst>
          </p:cNvPr>
          <p:cNvPicPr>
            <a:picLocks noChangeAspect="1"/>
          </p:cNvPicPr>
          <p:nvPr/>
        </p:nvPicPr>
        <p:blipFill>
          <a:blip r:embed="rId5"/>
          <a:stretch>
            <a:fillRect/>
          </a:stretch>
        </p:blipFill>
        <p:spPr>
          <a:xfrm>
            <a:off x="468339" y="2567098"/>
            <a:ext cx="6327992" cy="2185655"/>
          </a:xfrm>
          <a:prstGeom prst="rect">
            <a:avLst/>
          </a:prstGeom>
        </p:spPr>
      </p:pic>
    </p:spTree>
    <p:custDataLst>
      <p:tags r:id="rId1"/>
    </p:custDataLst>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xmlns=""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xmlns=""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xmlns=""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xmlns=""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xmlns="" val="4273870637"/>
                    </a:ext>
                  </a:extLst>
                </a:gridCol>
                <a:gridCol w="2838352">
                  <a:extLst>
                    <a:ext uri="{9D8B030D-6E8A-4147-A177-3AD203B41FA5}">
                      <a16:colId xmlns:a16="http://schemas.microsoft.com/office/drawing/2014/main" xmlns="" val="2505831870"/>
                    </a:ext>
                  </a:extLst>
                </a:gridCol>
                <a:gridCol w="4993807">
                  <a:extLst>
                    <a:ext uri="{9D8B030D-6E8A-4147-A177-3AD203B41FA5}">
                      <a16:colId xmlns:a16="http://schemas.microsoft.com/office/drawing/2014/main" xmlns=""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75284599"/>
                  </a:ext>
                </a:extLst>
              </a:tr>
            </a:tbl>
          </a:graphicData>
        </a:graphic>
      </p:graphicFrame>
      <p:sp>
        <p:nvSpPr>
          <p:cNvPr id="10" name="TextBox 9">
            <a:extLst>
              <a:ext uri="{FF2B5EF4-FFF2-40B4-BE49-F238E27FC236}">
                <a16:creationId xmlns:a16="http://schemas.microsoft.com/office/drawing/2014/main" xmlns=""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4">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5">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xmlns="" id="{0A6EA2BB-4435-D9A2-4284-305FC2DEA4F6}"/>
              </a:ext>
            </a:extLst>
          </p:cNvPr>
          <p:cNvPicPr preferRelativeResize="0"/>
          <p:nvPr/>
        </p:nvPicPr>
        <p:blipFill rotWithShape="1">
          <a:blip r:embed="rId6">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xmlns=""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xmlns="" id="{FA6695FD-7607-6866-945B-7C7785C0A164}"/>
                </a:ext>
              </a:extLst>
            </p:cNvPr>
            <p:cNvPicPr preferRelativeResize="0"/>
            <p:nvPr/>
          </p:nvPicPr>
          <p:blipFill rotWithShape="1">
            <a:blip r:embed="rId4">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xmlns=""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xmlns=""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xmlns=""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xmlns=""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xmlns=""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xmlns="" id="{A89EA147-6AF5-01D5-BD8F-262B1C649213}"/>
              </a:ext>
            </a:extLst>
          </p:cNvPr>
          <p:cNvPicPr preferRelativeResize="0"/>
          <p:nvPr/>
        </p:nvPicPr>
        <p:blipFill rotWithShape="1">
          <a:blip r:embed="rId4">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xmlns=""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xmlns=""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xmlns=""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xmlns=""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xmlns=""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xmlns=""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xmlns=""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xmlns=""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xmlns=""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xmlns=""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xmlns=""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xmlns=""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xmlns=""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xmlns=""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xmlns=""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xmlns=""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xmlns=""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xmlns=""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xmlns=""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xmlns=""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xmlns=""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xmlns=""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xmlns=""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xmlns=""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custDataLst>
      <p:tags r:id="rId1"/>
    </p:custDataLst>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4">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5">
            <a:alphaModFix/>
          </a:blip>
          <a:srcRect/>
          <a:stretch/>
        </p:blipFill>
        <p:spPr>
          <a:xfrm>
            <a:off x="7213600" y="4164932"/>
            <a:ext cx="5454073" cy="3067916"/>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6"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9"/>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a:t>
            </a:r>
            <a:r>
              <a:rPr lang="en-US" sz="4800" b="1" i="1" dirty="0" err="1" smtClean="0">
                <a:solidFill>
                  <a:prstClr val="black">
                    <a:lumMod val="95000"/>
                    <a:lumOff val="5000"/>
                  </a:prstClr>
                </a:solidFill>
                <a:latin typeface="Cambria" panose="02040503050406030204" pitchFamily="18" charset="0"/>
                <a:ea typeface="Cambria" panose="02040503050406030204" pitchFamily="18" charset="0"/>
              </a:rPr>
              <a:t>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9429678" y="3136328"/>
            <a:ext cx="2725976" cy="3677540"/>
          </a:xfrm>
          <a:prstGeom prst="rect">
            <a:avLst/>
          </a:prstGeom>
        </p:spPr>
      </p:pic>
    </p:spTree>
    <p:custDataLst>
      <p:tags r:id="rId1"/>
    </p:custDataLst>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6"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9"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10"/>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xmlns="" id="{29F4315D-DB12-E6B1-6D0C-4DD681C7D012}"/>
              </a:ext>
            </a:extLst>
          </p:cNvPr>
          <p:cNvPicPr>
            <a:picLocks noChangeAspect="1"/>
          </p:cNvPicPr>
          <p:nvPr/>
        </p:nvPicPr>
        <p:blipFill>
          <a:blip r:embed="rId11"/>
          <a:stretch>
            <a:fillRect/>
          </a:stretch>
        </p:blipFill>
        <p:spPr>
          <a:xfrm>
            <a:off x="3171081" y="1514439"/>
            <a:ext cx="5913633" cy="3084843"/>
          </a:xfrm>
          <a:prstGeom prst="rect">
            <a:avLst/>
          </a:prstGeom>
        </p:spPr>
      </p:pic>
    </p:spTree>
    <p:custDataLst>
      <p:tags r:id="rId1"/>
    </p:custDataLst>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4321FFAB-CE3D-5462-1E61-86634C6FC311}"/>
              </a:ext>
            </a:extLst>
          </p:cNvPr>
          <p:cNvPicPr>
            <a:picLocks noChangeAspect="1"/>
          </p:cNvPicPr>
          <p:nvPr/>
        </p:nvPicPr>
        <p:blipFill>
          <a:blip r:embed="rId5"/>
          <a:stretch>
            <a:fillRect/>
          </a:stretch>
        </p:blipFill>
        <p:spPr>
          <a:xfrm>
            <a:off x="4132329" y="3275853"/>
            <a:ext cx="6053853" cy="2517866"/>
          </a:xfrm>
          <a:prstGeom prst="rect">
            <a:avLst/>
          </a:prstGeom>
        </p:spPr>
      </p:pic>
    </p:spTree>
    <p:custDataLst>
      <p:tags r:id="rId1"/>
    </p:custDataLst>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4">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5">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6">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7">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10544161" y="4047482"/>
            <a:ext cx="1492953" cy="2587233"/>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xmlns="" id="{4E8FE5D5-65D7-0D2D-9320-5B1A26C25825}"/>
              </a:ext>
            </a:extLst>
          </p:cNvPr>
          <p:cNvPicPr>
            <a:picLocks noChangeAspect="1"/>
          </p:cNvPicPr>
          <p:nvPr/>
        </p:nvPicPr>
        <p:blipFill>
          <a:blip r:embed="rId15"/>
          <a:stretch>
            <a:fillRect/>
          </a:stretch>
        </p:blipFill>
        <p:spPr>
          <a:xfrm>
            <a:off x="4861909" y="1698816"/>
            <a:ext cx="6657409" cy="452362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ì Sao Con Mèo Rửa Mặt  Nhạc Thiếu Nhi Có Lời_720p">
            <a:hlinkClick r:id="" action="ppaction://media"/>
            <a:extLst>
              <a:ext uri="{FF2B5EF4-FFF2-40B4-BE49-F238E27FC236}">
                <a16:creationId xmlns:a16="http://schemas.microsoft.com/office/drawing/2014/main" xmlns="" id="{1BA21323-FB2A-00DE-F454-AA95C09D16A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37145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2365722" y="-301278"/>
            <a:ext cx="7460558" cy="746055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76024" y="4157813"/>
            <a:ext cx="2119938" cy="1327611"/>
          </a:xfrm>
          <a:prstGeom prst="rect">
            <a:avLst/>
          </a:prstGeom>
        </p:spPr>
      </p:pic>
      <p:pic>
        <p:nvPicPr>
          <p:cNvPr id="5" name="Picture 5"/>
          <p:cNvPicPr>
            <a:picLocks noChangeAspect="1"/>
          </p:cNvPicPr>
          <p:nvPr/>
        </p:nvPicPr>
        <p:blipFill>
          <a:blip r:embed="rId6"/>
          <a:srcRect/>
          <a:stretch>
            <a:fillRect/>
          </a:stretch>
        </p:blipFill>
        <p:spPr>
          <a:xfrm rot="100826">
            <a:off x="105880" y="1319648"/>
            <a:ext cx="3585312" cy="7273668"/>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72384" y="431273"/>
            <a:ext cx="3906933" cy="2944851"/>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8672384" y="834631"/>
            <a:ext cx="4025059" cy="2520693"/>
          </a:xfrm>
          <a:prstGeom prst="rect">
            <a:avLst/>
          </a:prstGeom>
        </p:spPr>
      </p:pic>
      <p:pic>
        <p:nvPicPr>
          <p:cNvPr id="8" name="Picture 8"/>
          <p:cNvPicPr>
            <a:picLocks noChangeAspect="1"/>
          </p:cNvPicPr>
          <p:nvPr/>
        </p:nvPicPr>
        <p:blipFill>
          <a:blip r:embed="rId11"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23032" y="1334477"/>
            <a:ext cx="2428743" cy="1521001"/>
          </a:xfrm>
          <a:prstGeom prst="rect">
            <a:avLst/>
          </a:prstGeom>
        </p:spPr>
      </p:pic>
      <p:pic>
        <p:nvPicPr>
          <p:cNvPr id="9" name="Picture 9"/>
          <p:cNvPicPr>
            <a:picLocks noChangeAspect="1"/>
          </p:cNvPicPr>
          <p:nvPr/>
        </p:nvPicPr>
        <p:blipFill>
          <a:blip r:embed="rId12" cstate="print">
            <a:alphaModFix amt="56000"/>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9966359" y="771564"/>
            <a:ext cx="2612959" cy="1636365"/>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691685" y="5635126"/>
            <a:ext cx="2974467" cy="1862759"/>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1340" y="1149089"/>
            <a:ext cx="1214371" cy="760500"/>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521270" y="2593784"/>
            <a:ext cx="527109" cy="508978"/>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1097971" y="4618779"/>
            <a:ext cx="349733" cy="33770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2365722" y="152847"/>
            <a:ext cx="755435" cy="72945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4384406" y="5931375"/>
            <a:ext cx="498809" cy="481651"/>
          </a:xfrm>
          <a:prstGeom prst="rect">
            <a:avLst/>
          </a:prstGeom>
        </p:spPr>
      </p:pic>
      <p:pic>
        <p:nvPicPr>
          <p:cNvPr id="16"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1940471" y="0"/>
            <a:ext cx="249405" cy="240825"/>
          </a:xfrm>
          <a:prstGeom prst="rect">
            <a:avLst/>
          </a:prstGeom>
        </p:spPr>
      </p:pic>
      <p:pic>
        <p:nvPicPr>
          <p:cNvPr id="17" name="Picture 1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r="67042" b="63578"/>
          <a:stretch>
            <a:fillRect/>
          </a:stretch>
        </p:blipFill>
        <p:spPr>
          <a:xfrm>
            <a:off x="7430248" y="1348921"/>
            <a:ext cx="249405" cy="240825"/>
          </a:xfrm>
          <a:prstGeom prst="rect">
            <a:avLst/>
          </a:prstGeom>
        </p:spPr>
      </p:pic>
      <p:pic>
        <p:nvPicPr>
          <p:cNvPr id="18"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3648895" y="4263525"/>
            <a:ext cx="3781353" cy="2743200"/>
          </a:xfrm>
          <a:prstGeom prst="rect">
            <a:avLst/>
          </a:prstGeom>
        </p:spPr>
      </p:pic>
      <p:pic>
        <p:nvPicPr>
          <p:cNvPr id="19" name="Picture 19"/>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368965" y="4113823"/>
            <a:ext cx="3764254" cy="2743200"/>
          </a:xfrm>
          <a:prstGeom prst="rect">
            <a:avLst/>
          </a:prstGeom>
        </p:spPr>
      </p:pic>
      <p:pic>
        <p:nvPicPr>
          <p:cNvPr id="23" name="Picture 22">
            <a:extLst>
              <a:ext uri="{FF2B5EF4-FFF2-40B4-BE49-F238E27FC236}">
                <a16:creationId xmlns:a16="http://schemas.microsoft.com/office/drawing/2014/main" xmlns="" id="{01F21C8F-6E52-337D-35E8-BEFCE644C9BB}"/>
              </a:ext>
            </a:extLst>
          </p:cNvPr>
          <p:cNvPicPr>
            <a:picLocks noChangeAspect="1"/>
          </p:cNvPicPr>
          <p:nvPr/>
        </p:nvPicPr>
        <p:blipFill>
          <a:blip r:embed="rId24"/>
          <a:stretch>
            <a:fillRect/>
          </a:stretch>
        </p:blipFill>
        <p:spPr>
          <a:xfrm>
            <a:off x="3707695" y="675862"/>
            <a:ext cx="4548010" cy="743776"/>
          </a:xfrm>
          <a:prstGeom prst="rect">
            <a:avLst/>
          </a:prstGeom>
        </p:spPr>
      </p:pic>
      <p:pic>
        <p:nvPicPr>
          <p:cNvPr id="24" name="Picture 23">
            <a:extLst>
              <a:ext uri="{FF2B5EF4-FFF2-40B4-BE49-F238E27FC236}">
                <a16:creationId xmlns:a16="http://schemas.microsoft.com/office/drawing/2014/main" xmlns="" id="{D08238A4-3A98-379B-58FB-C500A8C17675}"/>
              </a:ext>
            </a:extLst>
          </p:cNvPr>
          <p:cNvPicPr>
            <a:picLocks noChangeAspect="1"/>
          </p:cNvPicPr>
          <p:nvPr/>
        </p:nvPicPr>
        <p:blipFill>
          <a:blip r:embed="rId25"/>
          <a:stretch>
            <a:fillRect/>
          </a:stretch>
        </p:blipFill>
        <p:spPr>
          <a:xfrm>
            <a:off x="3340356" y="1616823"/>
            <a:ext cx="5816088" cy="324335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indent="-571500" algn="just" defTabSz="609630">
              <a:buFont typeface="Arial" panose="020B0604020202020204" pitchFamily="34" charset="0"/>
              <a:buChar char="•"/>
            </a:pPr>
            <a:r>
              <a:rPr lang="en-US" sz="4400" dirty="0" err="1">
                <a:solidFill>
                  <a:prstClr val="black">
                    <a:lumMod val="95000"/>
                    <a:lumOff val="5000"/>
                  </a:prstClr>
                </a:solidFill>
                <a:latin typeface="Cambria" panose="02040503050406030204" pitchFamily="18" charset="0"/>
                <a:ea typeface="Cambria" panose="02040503050406030204" pitchFamily="18" charset="0"/>
              </a:rPr>
              <a:t>Nhận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biết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cấu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trúc</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của</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một</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bài</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văn</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miêu</a:t>
            </a:r>
            <a:r>
              <a:rPr lang="en-US" sz="4400" dirty="0">
                <a:solidFill>
                  <a:prstClr val="black">
                    <a:lumMod val="95000"/>
                    <a:lumOff val="5000"/>
                  </a:prstClr>
                </a:solidFill>
                <a:latin typeface="Cambria" panose="02040503050406030204" pitchFamily="18" charset="0"/>
                <a:ea typeface="Cambria" panose="02040503050406030204" pitchFamily="18" charset="0"/>
              </a:rPr>
              <a:t> </a:t>
            </a:r>
            <a:r>
              <a:rPr lang="en-US" sz="4400" dirty="0" err="1">
                <a:solidFill>
                  <a:prstClr val="black">
                    <a:lumMod val="95000"/>
                    <a:lumOff val="5000"/>
                  </a:prstClr>
                </a:solidFill>
                <a:latin typeface="Cambria" panose="02040503050406030204" pitchFamily="18" charset="0"/>
                <a:ea typeface="Cambria" panose="02040503050406030204" pitchFamily="18" charset="0"/>
              </a:rPr>
              <a:t>tả</a:t>
            </a:r>
            <a:r>
              <a:rPr lang="en-US" sz="4400" dirty="0">
                <a:solidFill>
                  <a:prstClr val="black">
                    <a:lumMod val="95000"/>
                    <a:lumOff val="5000"/>
                  </a:prstClr>
                </a:solidFill>
                <a:latin typeface="Cambria" panose="02040503050406030204" pitchFamily="18" charset="0"/>
                <a:ea typeface="Cambria" panose="02040503050406030204" pitchFamily="18" charset="0"/>
              </a:rPr>
              <a:t> con </a:t>
            </a:r>
            <a:r>
              <a:rPr lang="en-US" sz="4400" dirty="0" err="1">
                <a:solidFill>
                  <a:prstClr val="black">
                    <a:lumMod val="95000"/>
                    <a:lumOff val="5000"/>
                  </a:prstClr>
                </a:solidFill>
                <a:latin typeface="Cambria" panose="02040503050406030204" pitchFamily="18" charset="0"/>
                <a:ea typeface="Cambria" panose="02040503050406030204" pitchFamily="18" charset="0"/>
              </a:rPr>
              <a:t>vật</a:t>
            </a:r>
            <a:r>
              <a:rPr lang="en-US" sz="4400"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xmlns="" id="{001E5BBC-2B4A-D7B9-6553-BAC48387C4F8}"/>
              </a:ext>
            </a:extLst>
          </p:cNvPr>
          <p:cNvPicPr>
            <a:picLocks noChangeAspect="1"/>
          </p:cNvPicPr>
          <p:nvPr/>
        </p:nvPicPr>
        <p:blipFill>
          <a:blip r:embed="rId17"/>
          <a:stretch>
            <a:fillRect/>
          </a:stretch>
        </p:blipFill>
        <p:spPr>
          <a:xfrm>
            <a:off x="2931174" y="799667"/>
            <a:ext cx="5746826" cy="12482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4">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xmlns="" id="{BF3A36B8-54FF-7CFE-7157-22FA4E350B71}"/>
              </a:ext>
            </a:extLst>
          </p:cNvPr>
          <p:cNvPicPr>
            <a:picLocks noChangeAspect="1"/>
          </p:cNvPicPr>
          <p:nvPr/>
        </p:nvPicPr>
        <p:blipFill>
          <a:blip r:embed="rId5"/>
          <a:stretch>
            <a:fillRect/>
          </a:stretch>
        </p:blipFill>
        <p:spPr>
          <a:xfrm>
            <a:off x="4249287" y="3254588"/>
            <a:ext cx="6053853" cy="251786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xmlns="" id="{21797F99-B031-E280-BD28-296011F228D0}"/>
              </a:ext>
            </a:extLst>
          </p:cNvPr>
          <p:cNvSpPr txBox="1"/>
          <p:nvPr/>
        </p:nvSpPr>
        <p:spPr>
          <a:xfrm>
            <a:off x="903767" y="0"/>
            <a:ext cx="10313582" cy="707886"/>
          </a:xfrm>
          <a:prstGeom prst="rect">
            <a:avLst/>
          </a:prstGeom>
          <a:noFill/>
        </p:spPr>
        <p:txBody>
          <a:bodyPr wrap="square" rtlCol="0">
            <a:spAutoFit/>
          </a:bodyPr>
          <a:lstStyle/>
          <a:p>
            <a:pPr algn="ctr"/>
            <a:r>
              <a:rPr lang="en-US" sz="4000" b="1" i="0" dirty="0">
                <a:solidFill>
                  <a:srgbClr val="002060"/>
                </a:solidFill>
                <a:effectLst/>
                <a:latin typeface="Cambria" panose="02040503050406030204" pitchFamily="18" charset="0"/>
                <a:ea typeface="Cambria" panose="02040503050406030204" pitchFamily="18" charset="0"/>
              </a:rPr>
              <a:t>1. </a:t>
            </a:r>
            <a:r>
              <a:rPr lang="en-US" sz="4000" b="1" i="0" dirty="0" err="1">
                <a:solidFill>
                  <a:srgbClr val="002060"/>
                </a:solidFill>
                <a:effectLst/>
                <a:latin typeface="Cambria" panose="02040503050406030204" pitchFamily="18" charset="0"/>
                <a:ea typeface="Cambria" panose="02040503050406030204" pitchFamily="18" charset="0"/>
              </a:rPr>
              <a:t>Đọc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bài</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văn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sau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và</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thực</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hiện</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yêu</a:t>
            </a:r>
            <a:r>
              <a:rPr lang="en-US" sz="4000" b="1" i="0" dirty="0">
                <a:solidFill>
                  <a:srgbClr val="002060"/>
                </a:solidFill>
                <a:effectLst/>
                <a:latin typeface="Cambria" panose="02040503050406030204" pitchFamily="18" charset="0"/>
                <a:ea typeface="Cambria" panose="02040503050406030204" pitchFamily="18" charset="0"/>
              </a:rPr>
              <a:t> </a:t>
            </a:r>
            <a:r>
              <a:rPr lang="en-US" sz="4000" b="1" i="0" dirty="0" err="1">
                <a:solidFill>
                  <a:srgbClr val="002060"/>
                </a:solidFill>
                <a:effectLst/>
                <a:latin typeface="Cambria" panose="02040503050406030204" pitchFamily="18" charset="0"/>
                <a:ea typeface="Cambria" panose="02040503050406030204" pitchFamily="18" charset="0"/>
              </a:rPr>
              <a:t>cầu</a:t>
            </a:r>
            <a:r>
              <a:rPr lang="en-US" sz="4000" b="1" i="0" dirty="0">
                <a:solidFill>
                  <a:srgbClr val="002060"/>
                </a:solidFill>
                <a:effectLst/>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pic>
        <p:nvPicPr>
          <p:cNvPr id="47" name="Picture 46">
            <a:extLst>
              <a:ext uri="{FF2B5EF4-FFF2-40B4-BE49-F238E27FC236}">
                <a16:creationId xmlns:a16="http://schemas.microsoft.com/office/drawing/2014/main" xmlns="" id="{FF8AC18A-3FB1-0098-937D-958BEFB8D3E6}"/>
              </a:ext>
            </a:extLst>
          </p:cNvPr>
          <p:cNvPicPr>
            <a:picLocks noChangeAspect="1"/>
          </p:cNvPicPr>
          <p:nvPr/>
        </p:nvPicPr>
        <p:blipFill>
          <a:blip r:embed="rId4"/>
          <a:stretch>
            <a:fillRect/>
          </a:stretch>
        </p:blipFill>
        <p:spPr>
          <a:xfrm>
            <a:off x="1863577" y="1048414"/>
            <a:ext cx="8710825" cy="5341753"/>
          </a:xfrm>
          <a:prstGeom prst="rect">
            <a:avLst/>
          </a:prstGeom>
        </p:spPr>
      </p:pic>
    </p:spTree>
    <p:custDataLst>
      <p:tags r:id="rId1"/>
    </p:custDataLst>
    <p:extLst>
      <p:ext uri="{BB962C8B-B14F-4D97-AF65-F5344CB8AC3E}">
        <p14:creationId xmlns:p14="http://schemas.microsoft.com/office/powerpoint/2010/main" val="20470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96DAC541-7B7A-43D3-8B79-37D633B846F1}">
                <asvg:svgBlip xmlns:asvg="http://schemas.microsoft.com/office/drawing/2016/SVG/main" xmlns="" r:embed="rId6"/>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7"/>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3597DFCD-1AE2-D3F4-2450-2CF53F83B0A3}"/>
              </a:ext>
            </a:extLst>
          </p:cNvPr>
          <p:cNvPicPr>
            <a:picLocks noChangeAspect="1"/>
          </p:cNvPicPr>
          <p:nvPr/>
        </p:nvPicPr>
        <p:blipFill>
          <a:blip r:embed="rId8"/>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xmlns=""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xmlns=""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xmlns=""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xmlns=""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xmlns=""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xmlns=""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xmlns=""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xmlns=""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97009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96DAC541-7B7A-43D3-8B79-37D633B846F1}">
                <asvg:svgBlip xmlns:asvg="http://schemas.microsoft.com/office/drawing/2016/SVG/main" xmlns="" r:embed="rId6"/>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FB028BB-AFE4-0226-4063-D05B9E6A7DC3}"/>
              </a:ext>
            </a:extLst>
          </p:cNvPr>
          <p:cNvPicPr>
            <a:picLocks noChangeAspect="1"/>
          </p:cNvPicPr>
          <p:nvPr/>
        </p:nvPicPr>
        <p:blipFill>
          <a:blip r:embed="rId7"/>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xmlns=""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xmlns=""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xmlns=""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xmlns=""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xmlns="" id="{3597DFCD-1AE2-D3F4-2450-2CF53F83B0A3}"/>
              </a:ext>
            </a:extLst>
          </p:cNvPr>
          <p:cNvPicPr>
            <a:picLocks noChangeAspect="1"/>
          </p:cNvPicPr>
          <p:nvPr/>
        </p:nvPicPr>
        <p:blipFill>
          <a:blip r:embed="rId8"/>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xmlns=""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xmlns=""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xmlns=""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8266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Tiếng Việt 4. Viết. Tìm hiểu cách viết bài văn miêu tả con vật"/>
  <p:tag name="ISPRING_ULTRA_SCORM_COURSE_ID" val="F787CEF7-20A2-4E58-825A-F125898AEA8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tuan 11\\VA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Việt 4. Viết. Tìm hiểu cách viết bài văn miêu tả con vật"/>
</p:tagLst>
</file>

<file path=ppt/tags/tag10.xml><?xml version="1.0" encoding="utf-8"?>
<p:tagLst xmlns:a="http://schemas.openxmlformats.org/drawingml/2006/main" xmlns:r="http://schemas.openxmlformats.org/officeDocument/2006/relationships" xmlns:p="http://schemas.openxmlformats.org/presentationml/2006/main">
  <p:tag name="GENSWF_SLIDE_UID" val="{ABC6C84F-61A4-49F0-A064-5E60BE3A3948}: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08A0DC5A-D7D0-4878-8350-C839249F4EFE}:306"/>
</p:tagLst>
</file>

<file path=ppt/tags/tag12.xml><?xml version="1.0" encoding="utf-8"?>
<p:tagLst xmlns:a="http://schemas.openxmlformats.org/drawingml/2006/main" xmlns:r="http://schemas.openxmlformats.org/officeDocument/2006/relationships" xmlns:p="http://schemas.openxmlformats.org/presentationml/2006/main">
  <p:tag name="GENSWF_SLIDE_UID" val="{22768A0C-EF56-4FF8-A6A9-F950FEE429AB}:276"/>
</p:tagLst>
</file>

<file path=ppt/tags/tag13.xml><?xml version="1.0" encoding="utf-8"?>
<p:tagLst xmlns:a="http://schemas.openxmlformats.org/drawingml/2006/main" xmlns:r="http://schemas.openxmlformats.org/officeDocument/2006/relationships" xmlns:p="http://schemas.openxmlformats.org/presentationml/2006/main">
  <p:tag name="GENSWF_SLIDE_UID" val="{E6FFF604-4E30-4206-B7B8-0BC4CC078C12}:309"/>
</p:tagLst>
</file>

<file path=ppt/tags/tag14.xml><?xml version="1.0" encoding="utf-8"?>
<p:tagLst xmlns:a="http://schemas.openxmlformats.org/drawingml/2006/main" xmlns:r="http://schemas.openxmlformats.org/officeDocument/2006/relationships" xmlns:p="http://schemas.openxmlformats.org/presentationml/2006/main">
  <p:tag name="GENSWF_SLIDE_UID" val="{CD41804B-10CA-4D61-902F-1EC9B8C8F196}:307"/>
</p:tagLst>
</file>

<file path=ppt/tags/tag15.xml><?xml version="1.0" encoding="utf-8"?>
<p:tagLst xmlns:a="http://schemas.openxmlformats.org/drawingml/2006/main" xmlns:r="http://schemas.openxmlformats.org/officeDocument/2006/relationships" xmlns:p="http://schemas.openxmlformats.org/presentationml/2006/main">
  <p:tag name="GENSWF_SLIDE_UID" val="{897ED114-88FD-4416-8B7F-2860900C470B}:310"/>
</p:tagLst>
</file>

<file path=ppt/tags/tag16.xml><?xml version="1.0" encoding="utf-8"?>
<p:tagLst xmlns:a="http://schemas.openxmlformats.org/drawingml/2006/main" xmlns:r="http://schemas.openxmlformats.org/officeDocument/2006/relationships" xmlns:p="http://schemas.openxmlformats.org/presentationml/2006/main">
  <p:tag name="GENSWF_SLIDE_UID" val="{D916763D-F840-44BC-9AE2-8D4E22F797FC}:308"/>
</p:tagLst>
</file>

<file path=ppt/tags/tag17.xml><?xml version="1.0" encoding="utf-8"?>
<p:tagLst xmlns:a="http://schemas.openxmlformats.org/drawingml/2006/main" xmlns:r="http://schemas.openxmlformats.org/officeDocument/2006/relationships" xmlns:p="http://schemas.openxmlformats.org/presentationml/2006/main">
  <p:tag name="GENSWF_SLIDE_UID" val="{14855E87-07AC-4DEF-B41B-4602CA48A4F9}:257"/>
</p:tagLst>
</file>

<file path=ppt/tags/tag18.xml><?xml version="1.0" encoding="utf-8"?>
<p:tagLst xmlns:a="http://schemas.openxmlformats.org/drawingml/2006/main" xmlns:r="http://schemas.openxmlformats.org/officeDocument/2006/relationships" xmlns:p="http://schemas.openxmlformats.org/presentationml/2006/main">
  <p:tag name="GENSWF_SLIDE_UID" val="{BC7632EA-7D8D-42BB-8F88-BDD03DA9745C}:311"/>
</p:tagLst>
</file>

<file path=ppt/tags/tag19.xml><?xml version="1.0" encoding="utf-8"?>
<p:tagLst xmlns:a="http://schemas.openxmlformats.org/drawingml/2006/main" xmlns:r="http://schemas.openxmlformats.org/officeDocument/2006/relationships" xmlns:p="http://schemas.openxmlformats.org/presentationml/2006/main">
  <p:tag name="GENSWF_SLIDE_UID" val="{A0B88AF7-316D-4F25-A7EE-BB9C5EFB8DCD}:272"/>
</p:tagLst>
</file>

<file path=ppt/tags/tag2.xml><?xml version="1.0" encoding="utf-8"?>
<p:tagLst xmlns:a="http://schemas.openxmlformats.org/drawingml/2006/main" xmlns:r="http://schemas.openxmlformats.org/officeDocument/2006/relationships" xmlns:p="http://schemas.openxmlformats.org/presentationml/2006/main">
  <p:tag name="GENSWF_SLIDE_UID" val="{4F8475E9-B0DE-4A92-A53F-A5FED7C2265E}:334"/>
</p:tagLst>
</file>

<file path=ppt/tags/tag20.xml><?xml version="1.0" encoding="utf-8"?>
<p:tagLst xmlns:a="http://schemas.openxmlformats.org/drawingml/2006/main" xmlns:r="http://schemas.openxmlformats.org/officeDocument/2006/relationships" xmlns:p="http://schemas.openxmlformats.org/presentationml/2006/main">
  <p:tag name="GENSWF_SLIDE_UID" val="{938B5402-15E2-4B3B-AE60-C1FF8E139D21}: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662BE735-8318-424B-B2BF-84EABBAA084D}:313"/>
</p:tagLst>
</file>

<file path=ppt/tags/tag22.xml><?xml version="1.0" encoding="utf-8"?>
<p:tagLst xmlns:a="http://schemas.openxmlformats.org/drawingml/2006/main" xmlns:r="http://schemas.openxmlformats.org/officeDocument/2006/relationships" xmlns:p="http://schemas.openxmlformats.org/presentationml/2006/main">
  <p:tag name="GENSWF_SLIDE_UID" val="{BD615476-2346-4929-8C6A-4C27672FA6D4}:260"/>
</p:tagLst>
</file>

<file path=ppt/tags/tag23.xml><?xml version="1.0" encoding="utf-8"?>
<p:tagLst xmlns:a="http://schemas.openxmlformats.org/drawingml/2006/main" xmlns:r="http://schemas.openxmlformats.org/officeDocument/2006/relationships" xmlns:p="http://schemas.openxmlformats.org/presentationml/2006/main">
  <p:tag name="GENSWF_SLIDE_UID" val="{1084D18E-F134-475B-8166-0472FB3CC0DF}:282"/>
</p:tagLst>
</file>

<file path=ppt/tags/tag3.xml><?xml version="1.0" encoding="utf-8"?>
<p:tagLst xmlns:a="http://schemas.openxmlformats.org/drawingml/2006/main" xmlns:r="http://schemas.openxmlformats.org/officeDocument/2006/relationships" xmlns:p="http://schemas.openxmlformats.org/presentationml/2006/main">
  <p:tag name="GENSWF_SLIDE_UID" val="{2432DB0B-69C9-48C2-A77D-3A246F187E5F}:303"/>
</p:tagLst>
</file>

<file path=ppt/tags/tag4.xml><?xml version="1.0" encoding="utf-8"?>
<p:tagLst xmlns:a="http://schemas.openxmlformats.org/drawingml/2006/main" xmlns:r="http://schemas.openxmlformats.org/officeDocument/2006/relationships" xmlns:p="http://schemas.openxmlformats.org/presentationml/2006/main">
  <p:tag name="GENSWF_SLIDE_UID" val="{72F764C9-5915-433B-989C-1FDEAE352C8B}:304"/>
</p:tagLst>
</file>

<file path=ppt/tags/tag5.xml><?xml version="1.0" encoding="utf-8"?>
<p:tagLst xmlns:a="http://schemas.openxmlformats.org/drawingml/2006/main" xmlns:r="http://schemas.openxmlformats.org/officeDocument/2006/relationships" xmlns:p="http://schemas.openxmlformats.org/presentationml/2006/main">
  <p:tag name="GENSWF_SLIDE_UID" val="{29428AF0-004B-4677-A58D-2C74300DD7A3}:273"/>
</p:tagLst>
</file>

<file path=ppt/tags/tag6.xml><?xml version="1.0" encoding="utf-8"?>
<p:tagLst xmlns:a="http://schemas.openxmlformats.org/drawingml/2006/main" xmlns:r="http://schemas.openxmlformats.org/officeDocument/2006/relationships" xmlns:p="http://schemas.openxmlformats.org/presentationml/2006/main">
  <p:tag name="GENSWF_SLIDE_UID" val="{20E2722A-A003-4815-9A84-DF95DC677F72}:274"/>
</p:tagLst>
</file>

<file path=ppt/tags/tag7.xml><?xml version="1.0" encoding="utf-8"?>
<p:tagLst xmlns:a="http://schemas.openxmlformats.org/drawingml/2006/main" xmlns:r="http://schemas.openxmlformats.org/officeDocument/2006/relationships" xmlns:p="http://schemas.openxmlformats.org/presentationml/2006/main">
  <p:tag name="GENSWF_SLIDE_UID" val="{28EF3F5D-93B6-4D4B-8FD5-32743A977538}:312"/>
</p:tagLst>
</file>

<file path=ppt/tags/tag8.xml><?xml version="1.0" encoding="utf-8"?>
<p:tagLst xmlns:a="http://schemas.openxmlformats.org/drawingml/2006/main" xmlns:r="http://schemas.openxmlformats.org/officeDocument/2006/relationships" xmlns:p="http://schemas.openxmlformats.org/presentationml/2006/main">
  <p:tag name="GENSWF_SLIDE_UID" val="{4F2C0DF5-3CC7-416B-8994-65E645CC940E}:302"/>
</p:tagLst>
</file>

<file path=ppt/tags/tag9.xml><?xml version="1.0" encoding="utf-8"?>
<p:tagLst xmlns:a="http://schemas.openxmlformats.org/drawingml/2006/main" xmlns:r="http://schemas.openxmlformats.org/officeDocument/2006/relationships" xmlns:p="http://schemas.openxmlformats.org/presentationml/2006/main">
  <p:tag name="GENSWF_SLIDE_UID" val="{9CA75821-400A-4FF4-BC26-B54B93CF5D70}:27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908</Words>
  <Application>Microsoft Office PowerPoint</Application>
  <PresentationFormat>Widescreen</PresentationFormat>
  <Paragraphs>79</Paragraphs>
  <Slides>22</Slides>
  <Notes>17</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22</vt:i4>
      </vt:variant>
    </vt:vector>
  </HeadingPairs>
  <TitlesOfParts>
    <vt:vector size="36" baseType="lpstr">
      <vt:lpstr>Arial</vt:lpstr>
      <vt:lpstr>Bungee</vt:lpstr>
      <vt:lpstr>Calibri</vt:lpstr>
      <vt:lpstr>Cambria</vt:lpstr>
      <vt:lpstr>Lobster</vt:lpstr>
      <vt:lpstr>Times New Roman</vt:lpstr>
      <vt:lpstr>Wingdings</vt:lpstr>
      <vt:lpstr>等线</vt:lpstr>
      <vt:lpstr>1_Office Theme</vt:lpstr>
      <vt:lpstr>2_Office Theme</vt:lpstr>
      <vt:lpstr>5_Office Theme</vt:lpstr>
      <vt:lpstr>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4. Viết. Tìm hiểu cách viết bài văn miêu tả con vật</dc:title>
  <dc:creator>Thao Tran</dc:creator>
  <cp:lastModifiedBy>AutoBVT</cp:lastModifiedBy>
  <cp:revision>39</cp:revision>
  <dcterms:created xsi:type="dcterms:W3CDTF">2023-10-09T08:19:58Z</dcterms:created>
  <dcterms:modified xsi:type="dcterms:W3CDTF">2023-12-06T06:20:56Z</dcterms:modified>
</cp:coreProperties>
</file>