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05" r:id="rId3"/>
    <p:sldMasterId id="2147483717" r:id="rId4"/>
    <p:sldMasterId id="2147483724" r:id="rId5"/>
  </p:sldMasterIdLst>
  <p:notesMasterIdLst>
    <p:notesMasterId r:id="rId30"/>
  </p:notesMasterIdLst>
  <p:handoutMasterIdLst>
    <p:handoutMasterId r:id="rId31"/>
  </p:handoutMasterIdLst>
  <p:sldIdLst>
    <p:sldId id="2007577112" r:id="rId6"/>
    <p:sldId id="257" r:id="rId7"/>
    <p:sldId id="256" r:id="rId8"/>
    <p:sldId id="2007577113" r:id="rId9"/>
    <p:sldId id="260" r:id="rId10"/>
    <p:sldId id="329" r:id="rId11"/>
    <p:sldId id="327" r:id="rId12"/>
    <p:sldId id="330" r:id="rId13"/>
    <p:sldId id="2007577117" r:id="rId14"/>
    <p:sldId id="259" r:id="rId15"/>
    <p:sldId id="2007577116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331" r:id="rId29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14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33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50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078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44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63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374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028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749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876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09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84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5000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067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566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047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85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390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060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41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21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70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82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80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15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62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33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26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12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759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186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18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06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529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959294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18782218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30866892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253967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001757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96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84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388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497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542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258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64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18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436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332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463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2023/12/5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8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D98EE-2727-467A-80E2-8EF282F2863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7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02C783F-0757-4DDA-8864-06983312492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4" y="16565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2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BADF8-8194-4994-BFD6-2B81AA97081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4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media2.mp3"/><Relationship Id="rId7" Type="http://schemas.openxmlformats.org/officeDocument/2006/relationships/image" Target="../media/image47.png"/><Relationship Id="rId2" Type="http://schemas.microsoft.com/office/2007/relationships/media" Target="../media/media2.mp3"/><Relationship Id="rId1" Type="http://schemas.openxmlformats.org/officeDocument/2006/relationships/tags" Target="../tags/tag11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notesSlide" Target="../notesSlides/notesSlide10.xml"/><Relationship Id="rId10" Type="http://schemas.microsoft.com/office/2007/relationships/hdphoto" Target="../media/hdphoto5.wdp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55.png"/><Relationship Id="rId18" Type="http://schemas.openxmlformats.org/officeDocument/2006/relationships/slide" Target="slide12.xml"/><Relationship Id="rId26" Type="http://schemas.openxmlformats.org/officeDocument/2006/relationships/slide" Target="slide20.xml"/><Relationship Id="rId3" Type="http://schemas.openxmlformats.org/officeDocument/2006/relationships/notesSlide" Target="../notesSlides/notesSlide11.xml"/><Relationship Id="rId21" Type="http://schemas.openxmlformats.org/officeDocument/2006/relationships/slide" Target="slide15.xml"/><Relationship Id="rId7" Type="http://schemas.openxmlformats.org/officeDocument/2006/relationships/image" Target="../media/image52.png"/><Relationship Id="rId12" Type="http://schemas.microsoft.com/office/2007/relationships/hdphoto" Target="../media/hdphoto9.wdp"/><Relationship Id="rId17" Type="http://schemas.openxmlformats.org/officeDocument/2006/relationships/slide" Target="slide10.xml"/><Relationship Id="rId25" Type="http://schemas.openxmlformats.org/officeDocument/2006/relationships/slide" Target="slide19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58.gif"/><Relationship Id="rId20" Type="http://schemas.openxmlformats.org/officeDocument/2006/relationships/slide" Target="slide14.xml"/><Relationship Id="rId29" Type="http://schemas.openxmlformats.org/officeDocument/2006/relationships/slide" Target="slide23.xml"/><Relationship Id="rId1" Type="http://schemas.openxmlformats.org/officeDocument/2006/relationships/tags" Target="../tags/tag12.xml"/><Relationship Id="rId6" Type="http://schemas.microsoft.com/office/2007/relationships/hdphoto" Target="../media/hdphoto6.wdp"/><Relationship Id="rId11" Type="http://schemas.openxmlformats.org/officeDocument/2006/relationships/image" Target="../media/image54.png"/><Relationship Id="rId24" Type="http://schemas.openxmlformats.org/officeDocument/2006/relationships/slide" Target="slide18.xml"/><Relationship Id="rId5" Type="http://schemas.openxmlformats.org/officeDocument/2006/relationships/image" Target="../media/image51.png"/><Relationship Id="rId15" Type="http://schemas.openxmlformats.org/officeDocument/2006/relationships/image" Target="../media/image57.gif"/><Relationship Id="rId23" Type="http://schemas.openxmlformats.org/officeDocument/2006/relationships/slide" Target="slide17.xml"/><Relationship Id="rId28" Type="http://schemas.openxmlformats.org/officeDocument/2006/relationships/slide" Target="slide22.xml"/><Relationship Id="rId10" Type="http://schemas.microsoft.com/office/2007/relationships/hdphoto" Target="../media/hdphoto8.wdp"/><Relationship Id="rId19" Type="http://schemas.openxmlformats.org/officeDocument/2006/relationships/slide" Target="slide13.xml"/><Relationship Id="rId4" Type="http://schemas.openxmlformats.org/officeDocument/2006/relationships/image" Target="../media/image50.gif"/><Relationship Id="rId9" Type="http://schemas.openxmlformats.org/officeDocument/2006/relationships/image" Target="../media/image53.png"/><Relationship Id="rId14" Type="http://schemas.openxmlformats.org/officeDocument/2006/relationships/image" Target="../media/image56.png"/><Relationship Id="rId22" Type="http://schemas.openxmlformats.org/officeDocument/2006/relationships/slide" Target="slide16.xml"/><Relationship Id="rId27" Type="http://schemas.openxmlformats.org/officeDocument/2006/relationships/slide" Target="slide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notesSlide" Target="../notesSlides/notesSlide12.xml"/><Relationship Id="rId7" Type="http://schemas.microsoft.com/office/2007/relationships/hdphoto" Target="../media/hdphoto11.wdp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3.xml"/><Relationship Id="rId6" Type="http://schemas.openxmlformats.org/officeDocument/2006/relationships/image" Target="../media/image60.png"/><Relationship Id="rId5" Type="http://schemas.microsoft.com/office/2007/relationships/hdphoto" Target="../media/hdphoto10.wdp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notesSlide" Target="../notesSlides/notesSlide13.xml"/><Relationship Id="rId7" Type="http://schemas.microsoft.com/office/2007/relationships/hdphoto" Target="../media/hdphoto11.wdp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4.xml"/><Relationship Id="rId6" Type="http://schemas.openxmlformats.org/officeDocument/2006/relationships/image" Target="../media/image60.png"/><Relationship Id="rId5" Type="http://schemas.microsoft.com/office/2007/relationships/hdphoto" Target="../media/hdphoto10.wdp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notesSlide" Target="../notesSlides/notesSlide14.xml"/><Relationship Id="rId7" Type="http://schemas.microsoft.com/office/2007/relationships/hdphoto" Target="../media/hdphoto11.wdp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5.xml"/><Relationship Id="rId6" Type="http://schemas.openxmlformats.org/officeDocument/2006/relationships/image" Target="../media/image60.png"/><Relationship Id="rId5" Type="http://schemas.microsoft.com/office/2007/relationships/hdphoto" Target="../media/hdphoto10.wdp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notesSlide" Target="../notesSlides/notesSlide15.xml"/><Relationship Id="rId7" Type="http://schemas.microsoft.com/office/2007/relationships/hdphoto" Target="../media/hdphoto11.wdp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6.xml"/><Relationship Id="rId6" Type="http://schemas.openxmlformats.org/officeDocument/2006/relationships/image" Target="../media/image60.png"/><Relationship Id="rId5" Type="http://schemas.microsoft.com/office/2007/relationships/hdphoto" Target="../media/hdphoto10.wdp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notesSlide" Target="../notesSlides/notesSlide16.xml"/><Relationship Id="rId7" Type="http://schemas.microsoft.com/office/2007/relationships/hdphoto" Target="../media/hdphoto11.wdp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7.xml"/><Relationship Id="rId6" Type="http://schemas.openxmlformats.org/officeDocument/2006/relationships/image" Target="../media/image60.png"/><Relationship Id="rId5" Type="http://schemas.microsoft.com/office/2007/relationships/hdphoto" Target="../media/hdphoto10.wdp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notesSlide" Target="../notesSlides/notesSlide17.xml"/><Relationship Id="rId7" Type="http://schemas.microsoft.com/office/2007/relationships/hdphoto" Target="../media/hdphoto11.wdp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8.xml"/><Relationship Id="rId6" Type="http://schemas.openxmlformats.org/officeDocument/2006/relationships/image" Target="../media/image60.png"/><Relationship Id="rId5" Type="http://schemas.microsoft.com/office/2007/relationships/hdphoto" Target="../media/hdphoto10.wdp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notesSlide" Target="../notesSlides/notesSlide18.xml"/><Relationship Id="rId7" Type="http://schemas.microsoft.com/office/2007/relationships/hdphoto" Target="../media/hdphoto11.wdp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9.xml"/><Relationship Id="rId6" Type="http://schemas.openxmlformats.org/officeDocument/2006/relationships/image" Target="../media/image60.png"/><Relationship Id="rId5" Type="http://schemas.microsoft.com/office/2007/relationships/hdphoto" Target="../media/hdphoto10.wdp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notesSlide" Target="../notesSlides/notesSlide19.xml"/><Relationship Id="rId7" Type="http://schemas.microsoft.com/office/2007/relationships/hdphoto" Target="../media/hdphoto11.wdp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0.xml"/><Relationship Id="rId6" Type="http://schemas.openxmlformats.org/officeDocument/2006/relationships/image" Target="../media/image60.png"/><Relationship Id="rId5" Type="http://schemas.microsoft.com/office/2007/relationships/hdphoto" Target="../media/hdphoto10.wdp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7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notesSlide" Target="../notesSlides/notesSlide20.xml"/><Relationship Id="rId7" Type="http://schemas.microsoft.com/office/2007/relationships/hdphoto" Target="../media/hdphoto11.wdp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1.xml"/><Relationship Id="rId6" Type="http://schemas.openxmlformats.org/officeDocument/2006/relationships/image" Target="../media/image60.png"/><Relationship Id="rId5" Type="http://schemas.microsoft.com/office/2007/relationships/hdphoto" Target="../media/hdphoto10.wdp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notesSlide" Target="../notesSlides/notesSlide21.xml"/><Relationship Id="rId7" Type="http://schemas.microsoft.com/office/2007/relationships/hdphoto" Target="../media/hdphoto11.wdp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2.xml"/><Relationship Id="rId6" Type="http://schemas.openxmlformats.org/officeDocument/2006/relationships/image" Target="../media/image60.png"/><Relationship Id="rId5" Type="http://schemas.microsoft.com/office/2007/relationships/hdphoto" Target="../media/hdphoto10.wdp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notesSlide" Target="../notesSlides/notesSlide22.xml"/><Relationship Id="rId7" Type="http://schemas.microsoft.com/office/2007/relationships/hdphoto" Target="../media/hdphoto11.wdp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3.xml"/><Relationship Id="rId6" Type="http://schemas.openxmlformats.org/officeDocument/2006/relationships/image" Target="../media/image60.png"/><Relationship Id="rId5" Type="http://schemas.microsoft.com/office/2007/relationships/hdphoto" Target="../media/hdphoto10.wdp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notesSlide" Target="../notesSlides/notesSlide23.xml"/><Relationship Id="rId7" Type="http://schemas.microsoft.com/office/2007/relationships/hdphoto" Target="../media/hdphoto11.wdp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4.xml"/><Relationship Id="rId6" Type="http://schemas.openxmlformats.org/officeDocument/2006/relationships/image" Target="../media/image60.png"/><Relationship Id="rId5" Type="http://schemas.microsoft.com/office/2007/relationships/hdphoto" Target="../media/hdphoto10.wdp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5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microsoft.com/office/2007/relationships/hdphoto" Target="../media/hdphoto3.wdp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4.xml"/><Relationship Id="rId6" Type="http://schemas.openxmlformats.org/officeDocument/2006/relationships/image" Target="../media/image38.pn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image" Target="../media/image39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5" Type="http://schemas.openxmlformats.org/officeDocument/2006/relationships/image" Target="../media/image39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C9CB22-164E-17B8-BA3B-D6B168CA3347}"/>
              </a:ext>
            </a:extLst>
          </p:cNvPr>
          <p:cNvSpPr/>
          <p:nvPr/>
        </p:nvSpPr>
        <p:spPr>
          <a:xfrm>
            <a:off x="1936000" y="1050116"/>
            <a:ext cx="7329806" cy="1200327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KHỞI</a:t>
            </a:r>
            <a:r>
              <a:rPr kumimoji="0" lang="en-US" altLang="zh-CN" sz="72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ĐỘNG</a:t>
            </a:r>
            <a:endParaRPr kumimoji="0" lang="en-US" altLang="zh-CN" sz="72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681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95" y="0"/>
            <a:ext cx="9117211" cy="6858000"/>
          </a:xfrm>
          <a:prstGeom prst="rect">
            <a:avLst/>
          </a:prstGeom>
        </p:spPr>
      </p:pic>
      <p:pic>
        <p:nvPicPr>
          <p:cNvPr id="11" name="Picture 6" descr="Kết quả hình ảnh cho superman chib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8055345" y="4776968"/>
            <a:ext cx="4369950" cy="245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629" y="4632023"/>
            <a:ext cx="1612371" cy="252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743201" y="140084"/>
            <a:ext cx="644511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BIỆT ĐỘI ANH HÙNG</a:t>
            </a:r>
          </a:p>
        </p:txBody>
      </p:sp>
      <p:sp>
        <p:nvSpPr>
          <p:cNvPr id="15" name="Horizontal Scroll 14"/>
          <p:cNvSpPr/>
          <p:nvPr/>
        </p:nvSpPr>
        <p:spPr>
          <a:xfrm>
            <a:off x="2667001" y="647701"/>
            <a:ext cx="6477001" cy="3616113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</a:t>
            </a:r>
          </a:p>
          <a:p>
            <a:pPr algn="ctr"/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cướp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Super Mario Kart [Original Soundtrack] - 01 - Main Theme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20600" y="623737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211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Bai giang KNS\Công cụ soạn bài\Mây ba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Picture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0137">
            <a:off x="1486564" y="4240905"/>
            <a:ext cx="1588554" cy="119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Picture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6684">
            <a:off x="1780114" y="1425555"/>
            <a:ext cx="1170928" cy="123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 rot="1364045">
            <a:off x="8102898" y="877311"/>
            <a:ext cx="2743200" cy="2261892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 rot="560109">
            <a:off x="8509505" y="1623537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3" name="Picture 2" descr="C:\Users\ADMIN\Desktop\TROM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571">
                        <a14:foregroundMark x1="60086" y1="27273" x2="52361" y2="39921"/>
                        <a14:foregroundMark x1="77682" y1="27668" x2="81116" y2="37945"/>
                        <a14:foregroundMark x1="73391" y1="40316" x2="67811" y2="5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76" y="4179786"/>
            <a:ext cx="1203325" cy="130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ROM 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261963"/>
            <a:ext cx="1219200" cy="132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Tro choi bat cuop\BI BAT 4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975282"/>
            <a:ext cx="2181223" cy="19954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xplosion 2 11"/>
          <p:cNvSpPr/>
          <p:nvPr/>
        </p:nvSpPr>
        <p:spPr>
          <a:xfrm rot="1364045">
            <a:off x="8179098" y="3772911"/>
            <a:ext cx="2743200" cy="2261892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 rot="560109">
            <a:off x="8585705" y="4519137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8" name="Picture 6" descr="C:\Users\ADMIN\Desktop\Tro choi bat cuop\b bat 7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581400"/>
            <a:ext cx="2209800" cy="19911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00201" y="2838272"/>
            <a:ext cx="65966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 THẮNG</a:t>
            </a:r>
          </a:p>
        </p:txBody>
      </p:sp>
      <p:pic>
        <p:nvPicPr>
          <p:cNvPr id="205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91" y="94822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803" y="2838272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600201" y="2804447"/>
            <a:ext cx="65966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 THẮNG</a:t>
            </a:r>
          </a:p>
        </p:txBody>
      </p:sp>
      <p:pic>
        <p:nvPicPr>
          <p:cNvPr id="2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91" y="914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803" y="2804447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eft Arrow 10">
            <a:hlinkClick r:id="rId17" action="ppaction://hlinksldjump"/>
          </p:cNvPr>
          <p:cNvSpPr/>
          <p:nvPr/>
        </p:nvSpPr>
        <p:spPr>
          <a:xfrm>
            <a:off x="1600201" y="0"/>
            <a:ext cx="697715" cy="502068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8-Point Star 9">
            <a:hlinkClick r:id="rId18" action="ppaction://hlinksldjump"/>
          </p:cNvPr>
          <p:cNvSpPr/>
          <p:nvPr/>
        </p:nvSpPr>
        <p:spPr>
          <a:xfrm>
            <a:off x="220980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8-Point Star 29">
            <a:hlinkClick r:id="rId19" action="ppaction://hlinksldjump"/>
          </p:cNvPr>
          <p:cNvSpPr/>
          <p:nvPr/>
        </p:nvSpPr>
        <p:spPr>
          <a:xfrm>
            <a:off x="335280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1" name="8-Point Star 30">
            <a:hlinkClick r:id="rId20" action="ppaction://hlinksldjump"/>
          </p:cNvPr>
          <p:cNvSpPr/>
          <p:nvPr/>
        </p:nvSpPr>
        <p:spPr>
          <a:xfrm>
            <a:off x="462601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2" name="8-Point Star 31">
            <a:hlinkClick r:id="rId21" action="ppaction://hlinksldjump"/>
          </p:cNvPr>
          <p:cNvSpPr/>
          <p:nvPr/>
        </p:nvSpPr>
        <p:spPr>
          <a:xfrm>
            <a:off x="571500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8-Point Star 32">
            <a:hlinkClick r:id="rId22" action="ppaction://hlinksldjump"/>
          </p:cNvPr>
          <p:cNvSpPr/>
          <p:nvPr/>
        </p:nvSpPr>
        <p:spPr>
          <a:xfrm>
            <a:off x="691201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8-Point Star 33">
            <a:hlinkClick r:id="rId23" action="ppaction://hlinksldjump"/>
          </p:cNvPr>
          <p:cNvSpPr/>
          <p:nvPr/>
        </p:nvSpPr>
        <p:spPr>
          <a:xfrm>
            <a:off x="8077200" y="86241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8-Point Star 34">
            <a:hlinkClick r:id="rId24" action="ppaction://hlinksldjump"/>
          </p:cNvPr>
          <p:cNvSpPr/>
          <p:nvPr/>
        </p:nvSpPr>
        <p:spPr>
          <a:xfrm>
            <a:off x="220980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6" name="8-Point Star 35">
            <a:hlinkClick r:id="rId25" action="ppaction://hlinksldjump"/>
          </p:cNvPr>
          <p:cNvSpPr/>
          <p:nvPr/>
        </p:nvSpPr>
        <p:spPr>
          <a:xfrm>
            <a:off x="335280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8-Point Star 36">
            <a:hlinkClick r:id="rId26" action="ppaction://hlinksldjump"/>
          </p:cNvPr>
          <p:cNvSpPr/>
          <p:nvPr/>
        </p:nvSpPr>
        <p:spPr>
          <a:xfrm>
            <a:off x="462601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8-Point Star 37">
            <a:hlinkClick r:id="rId27" action="ppaction://hlinksldjump"/>
          </p:cNvPr>
          <p:cNvSpPr/>
          <p:nvPr/>
        </p:nvSpPr>
        <p:spPr>
          <a:xfrm>
            <a:off x="571500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9" name="8-Point Star 38">
            <a:hlinkClick r:id="rId28" action="ppaction://hlinksldjump"/>
          </p:cNvPr>
          <p:cNvSpPr/>
          <p:nvPr/>
        </p:nvSpPr>
        <p:spPr>
          <a:xfrm>
            <a:off x="691201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0" name="8-Point Star 39">
            <a:hlinkClick r:id="rId29" action="ppaction://hlinksldjump"/>
          </p:cNvPr>
          <p:cNvSpPr/>
          <p:nvPr/>
        </p:nvSpPr>
        <p:spPr>
          <a:xfrm>
            <a:off x="8077200" y="352941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542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21965E-6 L 0.15799 -0.0016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9" y="-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99 -0.00161 L 0.28299 -0.0016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298 -0.00162 L 0.42465 -0.0032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466 -0.00323 L 0.54132 -0.0016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132 -0.00161 L 0.66632 -0.0016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632 -0.00162 L 0.82465 -0.0032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9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21965E-6 L 0.16736 -0.0057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68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36 -0.00578 L 0.29236 -0.0057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36 -0.00578 L 0.44236 -0.0057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236 -0.00578 L 0.55069 -0.0057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069 -0.00578 L 0.66736 -0.0057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736 -0.00578 L 0.8257 -0.0115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30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  <p:bldP spid="2" grpId="1"/>
      <p:bldP spid="12" grpId="0" animBg="1"/>
      <p:bldP spid="12" grpId="1" animBg="1"/>
      <p:bldP spid="13" grpId="0"/>
      <p:bldP spid="13" grpId="1"/>
      <p:bldP spid="9" grpId="0"/>
      <p:bldP spid="9" grpId="1"/>
      <p:bldP spid="21" grpId="0"/>
      <p:bldP spid="21" grpId="1"/>
      <p:bldP spid="10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1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+ 6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7</a:t>
            </a:r>
          </a:p>
        </p:txBody>
      </p:sp>
      <p:sp>
        <p:nvSpPr>
          <p:cNvPr id="15" name="Left Arrow 14">
            <a:hlinkClick r:id="rId8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837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2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4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7" name="Left Arrow 6">
            <a:hlinkClick r:id="rId8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551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3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2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7" name="Left Arrow 6">
            <a:hlinkClick r:id="rId8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612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4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+ 2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8</a:t>
            </a:r>
          </a:p>
        </p:txBody>
      </p:sp>
      <p:sp>
        <p:nvSpPr>
          <p:cNvPr id="7" name="Left Arrow 6">
            <a:hlinkClick r:id="rId8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715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5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4 =?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7" name="Left Arrow 6">
            <a:hlinkClick r:id="rId8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147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6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1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7" name="Left Arrow 6">
            <a:hlinkClick r:id="rId8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5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7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3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7" name="Left Arrow 6">
            <a:hlinkClick r:id="rId8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797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8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+ 8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9</a:t>
            </a:r>
          </a:p>
        </p:txBody>
      </p:sp>
      <p:sp>
        <p:nvSpPr>
          <p:cNvPr id="7" name="Left Arrow 6">
            <a:hlinkClick r:id="rId8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862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42902"/>
            <a:ext cx="7067550" cy="511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-1"/>
            <a:ext cx="9144000" cy="1295401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CHUỒNG CHO THỎ</a:t>
            </a:r>
          </a:p>
        </p:txBody>
      </p:sp>
      <p:grpSp>
        <p:nvGrpSpPr>
          <p:cNvPr id="12" name="Group 11"/>
          <p:cNvGrpSpPr/>
          <p:nvPr/>
        </p:nvGrpSpPr>
        <p:grpSpPr>
          <a:xfrm flipH="1">
            <a:off x="1287062" y="3962401"/>
            <a:ext cx="2455077" cy="2513817"/>
            <a:chOff x="2362200" y="1981200"/>
            <a:chExt cx="2286000" cy="3260474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961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ounded Rectangle 13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10 - 4</a:t>
              </a:r>
            </a:p>
          </p:txBody>
        </p:sp>
      </p:grpSp>
      <p:pic>
        <p:nvPicPr>
          <p:cNvPr id="11" name="Picture 10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560" y="5423263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MFG - OMFG - Hello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345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9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+ 3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7</a:t>
            </a:r>
          </a:p>
        </p:txBody>
      </p:sp>
      <p:sp>
        <p:nvSpPr>
          <p:cNvPr id="7" name="Left Arrow 6">
            <a:hlinkClick r:id="rId8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97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10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4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7" name="Left Arrow 6">
            <a:hlinkClick r:id="rId8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721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11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+ 2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7" name="Left Arrow 6">
            <a:hlinkClick r:id="rId8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531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12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5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7" name="Left Arrow 6">
            <a:hlinkClick r:id="rId8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6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9ED262-A1A8-4311-A957-174AFDDC3709}"/>
              </a:ext>
            </a:extLst>
          </p:cNvPr>
          <p:cNvSpPr txBox="1"/>
          <p:nvPr/>
        </p:nvSpPr>
        <p:spPr>
          <a:xfrm>
            <a:off x="3216729" y="6488668"/>
            <a:ext cx="7043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– tranthao121004@gmail.com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743942" y="23553"/>
            <a:ext cx="1608859" cy="2119220"/>
            <a:chOff x="2362200" y="1981200"/>
            <a:chExt cx="2286000" cy="326047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6189">
                          <a14:foregroundMark x1="32558" y1="41961" x2="35142" y2="48039"/>
                          <a14:foregroundMark x1="49096" y1="43137" x2="54522" y2="547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10 - 4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025564" y="23553"/>
            <a:ext cx="1608859" cy="2119220"/>
            <a:chOff x="2362200" y="1981200"/>
            <a:chExt cx="2286000" cy="3260474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6189">
                          <a14:foregroundMark x1="49871" y1="45098" x2="50388" y2="55686"/>
                          <a14:foregroundMark x1="32558" y1="42549" x2="33075" y2="501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Rounded Rectangle 29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 + 7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206047" y="33251"/>
            <a:ext cx="1608859" cy="2119220"/>
            <a:chOff x="2362200" y="1981200"/>
            <a:chExt cx="2286000" cy="3260474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6189">
                          <a14:foregroundMark x1="31266" y1="39608" x2="35917" y2="52157"/>
                          <a14:foregroundMark x1="57364" y1="39020" x2="47287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Rounded Rectangle 32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 </a:t>
              </a:r>
              <a:r>
                <a:rPr lang="en-US" sz="24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24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660814" y="4738780"/>
            <a:ext cx="1608859" cy="2119220"/>
            <a:chOff x="2362200" y="1981200"/>
            <a:chExt cx="2286000" cy="3260474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6189">
                          <a14:foregroundMark x1="51680" y1="42941" x2="51680" y2="51569"/>
                          <a14:foregroundMark x1="35659" y1="41373" x2="35659" y2="515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Rounded Rectangle 35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 + 5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942436" y="4693405"/>
            <a:ext cx="1608859" cy="2119220"/>
            <a:chOff x="2362200" y="1981200"/>
            <a:chExt cx="2286000" cy="3260474"/>
          </a:xfrm>
        </p:grpSpPr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6189">
                          <a14:foregroundMark x1="34367" y1="43333" x2="34884" y2="55098"/>
                          <a14:foregroundMark x1="51680" y1="40784" x2="50904" y2="525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Rounded Rectangle 38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9 - 1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144566" y="4719384"/>
            <a:ext cx="1608859" cy="2119220"/>
            <a:chOff x="2362200" y="1981200"/>
            <a:chExt cx="2286000" cy="3260474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6189">
                          <a14:foregroundMark x1="51938" y1="41176" x2="52455" y2="56078"/>
                          <a14:foregroundMark x1="33075" y1="40196" x2="33850" y2="50392"/>
                          <a14:foregroundMark x1="33850" y1="50392" x2="33850" y2="503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Rounded Rectangle 41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8 - 2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614" y="3112618"/>
            <a:ext cx="1198736" cy="124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Connector 5"/>
          <p:cNvSpPr/>
          <p:nvPr/>
        </p:nvSpPr>
        <p:spPr>
          <a:xfrm>
            <a:off x="1902143" y="3188269"/>
            <a:ext cx="828855" cy="5493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156" y="3091836"/>
            <a:ext cx="1198736" cy="124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723" y="3017690"/>
            <a:ext cx="1198736" cy="124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294" y="3091836"/>
            <a:ext cx="1198736" cy="124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Flowchart: Connector 65"/>
          <p:cNvSpPr/>
          <p:nvPr/>
        </p:nvSpPr>
        <p:spPr>
          <a:xfrm>
            <a:off x="4196709" y="3188269"/>
            <a:ext cx="828855" cy="5493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67" name="Flowchart: Connector 66"/>
          <p:cNvSpPr/>
          <p:nvPr/>
        </p:nvSpPr>
        <p:spPr>
          <a:xfrm>
            <a:off x="6736235" y="3188269"/>
            <a:ext cx="828855" cy="5493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68" name="Flowchart: Connector 67"/>
          <p:cNvSpPr/>
          <p:nvPr/>
        </p:nvSpPr>
        <p:spPr>
          <a:xfrm>
            <a:off x="9097668" y="3160007"/>
            <a:ext cx="828855" cy="5493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cxnSp>
        <p:nvCxnSpPr>
          <p:cNvPr id="50" name="Straight Connector 49"/>
          <p:cNvCxnSpPr>
            <a:stCxn id="1026" idx="2"/>
          </p:cNvCxnSpPr>
          <p:nvPr/>
        </p:nvCxnSpPr>
        <p:spPr>
          <a:xfrm>
            <a:off x="2548372" y="2142774"/>
            <a:ext cx="1871229" cy="949063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6096001" y="1981200"/>
            <a:ext cx="3001667" cy="1110636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 flipV="1">
            <a:off x="4752448" y="4362526"/>
            <a:ext cx="3858153" cy="1200074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2879671" y="4038601"/>
            <a:ext cx="3801852" cy="1714415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>
            <a:off x="6096001" y="4267596"/>
            <a:ext cx="3001667" cy="1295004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1450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531846" y="3120837"/>
            <a:ext cx="7128307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12: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Bảng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cộng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,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trừ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trong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phạm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vi 10 (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Tiết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3)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107" y="1059713"/>
            <a:ext cx="6556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47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cộng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trừ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phạm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vi 10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10539937" y="2454337"/>
            <a:ext cx="609018" cy="679314"/>
            <a:chOff x="5268391" y="3738284"/>
            <a:chExt cx="806199" cy="880071"/>
          </a:xfrm>
        </p:grpSpPr>
        <p:sp>
          <p:nvSpPr>
            <p:cNvPr id="29" name="Rounded Rectangle 28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366125" y="3738284"/>
              <a:ext cx="537291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539937" y="3394381"/>
            <a:ext cx="609018" cy="679317"/>
            <a:chOff x="5268391" y="3738280"/>
            <a:chExt cx="806199" cy="880075"/>
          </a:xfrm>
        </p:grpSpPr>
        <p:sp>
          <p:nvSpPr>
            <p:cNvPr id="36" name="Rounded Rectangle 35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66125" y="3738280"/>
              <a:ext cx="537291" cy="863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0539937" y="4332953"/>
            <a:ext cx="609018" cy="679314"/>
            <a:chOff x="5268391" y="3738284"/>
            <a:chExt cx="806199" cy="880071"/>
          </a:xfrm>
        </p:grpSpPr>
        <p:sp>
          <p:nvSpPr>
            <p:cNvPr id="39" name="Rounded Rectangle 38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366125" y="3738284"/>
              <a:ext cx="537291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0539937" y="5276054"/>
            <a:ext cx="609018" cy="679314"/>
            <a:chOff x="5268391" y="3738284"/>
            <a:chExt cx="806199" cy="880071"/>
          </a:xfrm>
        </p:grpSpPr>
        <p:sp>
          <p:nvSpPr>
            <p:cNvPr id="42" name="Rounded Rectangle 41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366125" y="3738284"/>
              <a:ext cx="537291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0546202" y="2457428"/>
            <a:ext cx="609018" cy="667248"/>
            <a:chOff x="5268391" y="3753916"/>
            <a:chExt cx="806199" cy="864439"/>
          </a:xfrm>
        </p:grpSpPr>
        <p:sp>
          <p:nvSpPr>
            <p:cNvPr id="71" name="Rounded Rectangle 70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334178" y="3753916"/>
              <a:ext cx="564879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7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0546202" y="3397473"/>
            <a:ext cx="609018" cy="667251"/>
            <a:chOff x="5268391" y="3753912"/>
            <a:chExt cx="806199" cy="864443"/>
          </a:xfrm>
        </p:grpSpPr>
        <p:sp>
          <p:nvSpPr>
            <p:cNvPr id="74" name="Rounded Rectangle 7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334178" y="3753912"/>
              <a:ext cx="564879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7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10546199" y="4336044"/>
            <a:ext cx="609018" cy="667248"/>
            <a:chOff x="5268391" y="3753916"/>
            <a:chExt cx="806199" cy="864439"/>
          </a:xfrm>
        </p:grpSpPr>
        <p:sp>
          <p:nvSpPr>
            <p:cNvPr id="77" name="Rounded Rectangle 76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318206" y="3753916"/>
              <a:ext cx="564879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4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10546202" y="5291209"/>
            <a:ext cx="609018" cy="666657"/>
            <a:chOff x="5268391" y="3769548"/>
            <a:chExt cx="806199" cy="863674"/>
          </a:xfrm>
        </p:grpSpPr>
        <p:sp>
          <p:nvSpPr>
            <p:cNvPr id="80" name="Rounded Rectangle 79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334178" y="3769548"/>
              <a:ext cx="564879" cy="863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3</a:t>
              </a:r>
            </a:p>
          </p:txBody>
        </p:sp>
      </p:grpSp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059" y="545843"/>
            <a:ext cx="2230362" cy="991397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5722727" y="949086"/>
            <a:ext cx="1293945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42816" y="1899085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2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1145028" y="2368282"/>
            <a:ext cx="6190436" cy="3692533"/>
            <a:chOff x="1620553" y="1421387"/>
            <a:chExt cx="4644439" cy="2770361"/>
          </a:xfrm>
        </p:grpSpPr>
        <p:sp>
          <p:nvSpPr>
            <p:cNvPr id="35" name="Rounded Rectangle 34"/>
            <p:cNvSpPr/>
            <p:nvPr/>
          </p:nvSpPr>
          <p:spPr>
            <a:xfrm>
              <a:off x="1620553" y="1421387"/>
              <a:ext cx="4644439" cy="2770361"/>
            </a:xfrm>
            <a:prstGeom prst="round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1856033" y="1897055"/>
              <a:ext cx="1806204" cy="1819024"/>
              <a:chOff x="1856033" y="1801764"/>
              <a:chExt cx="1806204" cy="1819024"/>
            </a:xfrm>
          </p:grpSpPr>
          <p:pic>
            <p:nvPicPr>
              <p:cNvPr id="1026" name="Picture 2" descr="F:\AAA-LÀM ẢNH SLIDE\Bai12-LT-1a(1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856033" y="1801764"/>
                <a:ext cx="657917" cy="657917"/>
              </a:xfrm>
              <a:prstGeom prst="rect">
                <a:avLst/>
              </a:prstGeom>
              <a:noFill/>
            </p:spPr>
          </p:pic>
          <p:pic>
            <p:nvPicPr>
              <p:cNvPr id="44" name="Picture 2" descr="F:\AAA-LÀM ẢNH SLIDE\Bai12-LT-1a(1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004320" y="1801764"/>
                <a:ext cx="657917" cy="657917"/>
              </a:xfrm>
              <a:prstGeom prst="rect">
                <a:avLst/>
              </a:prstGeom>
              <a:noFill/>
            </p:spPr>
          </p:pic>
          <p:pic>
            <p:nvPicPr>
              <p:cNvPr id="46" name="Picture 2" descr="F:\AAA-LÀM ẢNH SLIDE\Bai12-LT-1a(1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856033" y="2962871"/>
                <a:ext cx="657917" cy="657917"/>
              </a:xfrm>
              <a:prstGeom prst="rect">
                <a:avLst/>
              </a:prstGeom>
              <a:noFill/>
            </p:spPr>
          </p:pic>
          <p:pic>
            <p:nvPicPr>
              <p:cNvPr id="47" name="Picture 2" descr="F:\AAA-LÀM ẢNH SLIDE\Bai12-LT-1a(1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004320" y="2962871"/>
                <a:ext cx="657917" cy="657917"/>
              </a:xfrm>
              <a:prstGeom prst="rect">
                <a:avLst/>
              </a:prstGeom>
              <a:noFill/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225704" y="1897055"/>
              <a:ext cx="1812950" cy="1819024"/>
              <a:chOff x="4225704" y="1801764"/>
              <a:chExt cx="1812950" cy="1819024"/>
            </a:xfrm>
          </p:grpSpPr>
          <p:pic>
            <p:nvPicPr>
              <p:cNvPr id="1027" name="Picture 3" descr="F:\AAA-LÀM ẢNH SLIDE\Bai12-LT-1a(2)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797576" y="1801764"/>
                <a:ext cx="663167" cy="657917"/>
              </a:xfrm>
              <a:prstGeom prst="rect">
                <a:avLst/>
              </a:prstGeom>
              <a:noFill/>
            </p:spPr>
          </p:pic>
          <p:pic>
            <p:nvPicPr>
              <p:cNvPr id="48" name="Picture 3" descr="F:\AAA-LÀM ẢNH SLIDE\Bai12-LT-1a(2)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225704" y="2962871"/>
                <a:ext cx="663167" cy="657917"/>
              </a:xfrm>
              <a:prstGeom prst="rect">
                <a:avLst/>
              </a:prstGeom>
              <a:noFill/>
            </p:spPr>
          </p:pic>
          <p:pic>
            <p:nvPicPr>
              <p:cNvPr id="49" name="Picture 3" descr="F:\AAA-LÀM ẢNH SLIDE\Bai12-LT-1a(2)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375487" y="2962871"/>
                <a:ext cx="663167" cy="657917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64" name="Group 63"/>
          <p:cNvGrpSpPr/>
          <p:nvPr/>
        </p:nvGrpSpPr>
        <p:grpSpPr>
          <a:xfrm>
            <a:off x="7345095" y="3186839"/>
            <a:ext cx="3861425" cy="1880463"/>
            <a:chOff x="5484608" y="2225631"/>
            <a:chExt cx="2897074" cy="1410837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5484608" y="2933310"/>
              <a:ext cx="2897074" cy="13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5484608" y="2225631"/>
              <a:ext cx="2897074" cy="13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5484608" y="3636455"/>
              <a:ext cx="2897074" cy="13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/>
          <p:cNvSpPr txBox="1"/>
          <p:nvPr/>
        </p:nvSpPr>
        <p:spPr>
          <a:xfrm>
            <a:off x="8613523" y="2416573"/>
            <a:ext cx="1778051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4 + 3 =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622069" y="3355792"/>
            <a:ext cx="1778051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3 + 4 = 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8733173" y="4297028"/>
            <a:ext cx="1672253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7 - 3 = 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733173" y="5250322"/>
            <a:ext cx="1672253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7 - 4 =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30102" y="1718411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101500" y="2385693"/>
            <a:ext cx="6190436" cy="3692533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508907" y="2681419"/>
            <a:ext cx="5425207" cy="3118697"/>
            <a:chOff x="1066180" y="1770000"/>
            <a:chExt cx="4070318" cy="2339835"/>
          </a:xfrm>
        </p:grpSpPr>
        <p:grpSp>
          <p:nvGrpSpPr>
            <p:cNvPr id="56" name="Group 55"/>
            <p:cNvGrpSpPr/>
            <p:nvPr/>
          </p:nvGrpSpPr>
          <p:grpSpPr>
            <a:xfrm>
              <a:off x="1066180" y="1770000"/>
              <a:ext cx="4070318" cy="2339835"/>
              <a:chOff x="1066180" y="1770000"/>
              <a:chExt cx="4070318" cy="2339835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1068561" y="3538335"/>
                <a:ext cx="4065555" cy="571500"/>
                <a:chOff x="1068561" y="3538335"/>
                <a:chExt cx="4065555" cy="571500"/>
              </a:xfrm>
            </p:grpSpPr>
            <p:pic>
              <p:nvPicPr>
                <p:cNvPr id="2051" name="Picture 3" descr="F:\AAA-LÀM ẢNH SLIDE\Bai12-LT-1b(2)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068561" y="3538335"/>
                  <a:ext cx="1001712" cy="5715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38" name="Picture 3" descr="F:\AAA-LÀM ẢNH SLIDE\Bai12-LT-1b(2)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722445" y="3538335"/>
                  <a:ext cx="1001712" cy="5715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41" name="Picture 3" descr="F:\AAA-LÀM ẢNH SLIDE\Bai12-LT-1b(2)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132404" y="3538335"/>
                  <a:ext cx="1001712" cy="571500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54" name="Group 53"/>
              <p:cNvGrpSpPr/>
              <p:nvPr/>
            </p:nvGrpSpPr>
            <p:grpSpPr>
              <a:xfrm>
                <a:off x="1066180" y="1770000"/>
                <a:ext cx="4070318" cy="568325"/>
                <a:chOff x="1066180" y="1770000"/>
                <a:chExt cx="4070318" cy="568325"/>
              </a:xfrm>
            </p:grpSpPr>
            <p:pic>
              <p:nvPicPr>
                <p:cNvPr id="2050" name="Picture 2" descr="F:\AAA-LÀM ẢNH SLIDE\Bai12-LT-1b(1)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066180" y="1770000"/>
                  <a:ext cx="1006475" cy="568325"/>
                </a:xfrm>
                <a:prstGeom prst="rect">
                  <a:avLst/>
                </a:prstGeom>
                <a:noFill/>
              </p:spPr>
            </p:pic>
            <p:pic>
              <p:nvPicPr>
                <p:cNvPr id="45" name="Picture 2" descr="F:\AAA-LÀM ẢNH SLIDE\Bai12-LT-1b(1)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720064" y="1770000"/>
                  <a:ext cx="1006475" cy="568325"/>
                </a:xfrm>
                <a:prstGeom prst="rect">
                  <a:avLst/>
                </a:prstGeom>
                <a:noFill/>
              </p:spPr>
            </p:pic>
            <p:pic>
              <p:nvPicPr>
                <p:cNvPr id="50" name="Picture 2" descr="F:\AAA-LÀM ẢNH SLIDE\Bai12-LT-1b(1)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130023" y="1770000"/>
                  <a:ext cx="1006475" cy="568325"/>
                </a:xfrm>
                <a:prstGeom prst="rect">
                  <a:avLst/>
                </a:prstGeom>
                <a:noFill/>
              </p:spPr>
            </p:pic>
          </p:grpSp>
        </p:grpSp>
        <p:pic>
          <p:nvPicPr>
            <p:cNvPr id="51" name="Picture 2" descr="F:\AAA-LÀM ẢNH SLIDE\Bai12-LT-1b(1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66180" y="2655755"/>
              <a:ext cx="1006475" cy="568325"/>
            </a:xfrm>
            <a:prstGeom prst="rect">
              <a:avLst/>
            </a:prstGeom>
            <a:noFill/>
          </p:spPr>
        </p:pic>
        <p:pic>
          <p:nvPicPr>
            <p:cNvPr id="52" name="Picture 2" descr="F:\AAA-LÀM ẢNH SLIDE\Bai12-LT-1b(1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20064" y="2655755"/>
              <a:ext cx="1006475" cy="568325"/>
            </a:xfrm>
            <a:prstGeom prst="rect">
              <a:avLst/>
            </a:prstGeom>
            <a:noFill/>
          </p:spPr>
        </p:pic>
      </p:grpSp>
      <p:grpSp>
        <p:nvGrpSpPr>
          <p:cNvPr id="102" name="Group 101"/>
          <p:cNvGrpSpPr/>
          <p:nvPr/>
        </p:nvGrpSpPr>
        <p:grpSpPr>
          <a:xfrm>
            <a:off x="10496409" y="2471749"/>
            <a:ext cx="609018" cy="679314"/>
            <a:chOff x="5268391" y="3738284"/>
            <a:chExt cx="806199" cy="880071"/>
          </a:xfrm>
        </p:grpSpPr>
        <p:sp>
          <p:nvSpPr>
            <p:cNvPr id="103" name="Rounded Rectangle 10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5366125" y="3738284"/>
              <a:ext cx="537291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10496409" y="3411792"/>
            <a:ext cx="609018" cy="679317"/>
            <a:chOff x="5268391" y="3738280"/>
            <a:chExt cx="806199" cy="880075"/>
          </a:xfrm>
        </p:grpSpPr>
        <p:sp>
          <p:nvSpPr>
            <p:cNvPr id="106" name="Rounded Rectangle 105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5366125" y="3738280"/>
              <a:ext cx="537291" cy="863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10496409" y="4350364"/>
            <a:ext cx="609018" cy="679314"/>
            <a:chOff x="5268391" y="3738284"/>
            <a:chExt cx="806199" cy="880071"/>
          </a:xfrm>
        </p:grpSpPr>
        <p:sp>
          <p:nvSpPr>
            <p:cNvPr id="109" name="Rounded Rectangle 108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366125" y="3738284"/>
              <a:ext cx="537291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10496409" y="5293465"/>
            <a:ext cx="609018" cy="679314"/>
            <a:chOff x="5268391" y="3738284"/>
            <a:chExt cx="806199" cy="880071"/>
          </a:xfrm>
        </p:grpSpPr>
        <p:sp>
          <p:nvSpPr>
            <p:cNvPr id="112" name="Rounded Rectangle 111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366125" y="3738284"/>
              <a:ext cx="537291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10502676" y="2474840"/>
            <a:ext cx="609018" cy="667248"/>
            <a:chOff x="5268391" y="3753916"/>
            <a:chExt cx="806199" cy="864439"/>
          </a:xfrm>
        </p:grpSpPr>
        <p:sp>
          <p:nvSpPr>
            <p:cNvPr id="115" name="Rounded Rectangle 114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314504" y="3753916"/>
              <a:ext cx="564879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8</a:t>
              </a: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10502676" y="3414884"/>
            <a:ext cx="609018" cy="667251"/>
            <a:chOff x="5268391" y="3753912"/>
            <a:chExt cx="806199" cy="864443"/>
          </a:xfrm>
        </p:grpSpPr>
        <p:sp>
          <p:nvSpPr>
            <p:cNvPr id="118" name="Rounded Rectangle 117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5314504" y="3753912"/>
              <a:ext cx="564879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8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10502672" y="4353455"/>
            <a:ext cx="609018" cy="667248"/>
            <a:chOff x="5268391" y="3753916"/>
            <a:chExt cx="806199" cy="864439"/>
          </a:xfrm>
        </p:grpSpPr>
        <p:sp>
          <p:nvSpPr>
            <p:cNvPr id="121" name="Rounded Rectangle 120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318206" y="3753916"/>
              <a:ext cx="564879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5</a:t>
              </a: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0502675" y="5308620"/>
            <a:ext cx="609018" cy="666657"/>
            <a:chOff x="5268391" y="3769548"/>
            <a:chExt cx="806199" cy="863674"/>
          </a:xfrm>
        </p:grpSpPr>
        <p:sp>
          <p:nvSpPr>
            <p:cNvPr id="124" name="Rounded Rectangle 1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334178" y="3769548"/>
              <a:ext cx="564879" cy="863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7301568" y="3204251"/>
            <a:ext cx="3861425" cy="1880463"/>
            <a:chOff x="5484608" y="2225631"/>
            <a:chExt cx="2897074" cy="1410837"/>
          </a:xfrm>
        </p:grpSpPr>
        <p:cxnSp>
          <p:nvCxnSpPr>
            <p:cNvPr id="127" name="Straight Connector 126"/>
            <p:cNvCxnSpPr/>
            <p:nvPr/>
          </p:nvCxnSpPr>
          <p:spPr>
            <a:xfrm>
              <a:off x="5484608" y="2933310"/>
              <a:ext cx="2897074" cy="13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5484608" y="2225631"/>
              <a:ext cx="2897074" cy="13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>
              <a:off x="5484608" y="3636455"/>
              <a:ext cx="2897074" cy="13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TextBox 129"/>
          <p:cNvSpPr txBox="1"/>
          <p:nvPr/>
        </p:nvSpPr>
        <p:spPr>
          <a:xfrm>
            <a:off x="8733860" y="2433096"/>
            <a:ext cx="457176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+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8733860" y="3372316"/>
            <a:ext cx="457176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+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8843246" y="4313551"/>
            <a:ext cx="351378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-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8828383" y="5266846"/>
            <a:ext cx="351378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-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9932800" y="2433096"/>
            <a:ext cx="457176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=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9932800" y="3372316"/>
            <a:ext cx="457176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=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9932800" y="4313551"/>
            <a:ext cx="457176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=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9932800" y="5266846"/>
            <a:ext cx="457176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=</a:t>
            </a:r>
          </a:p>
        </p:txBody>
      </p:sp>
      <p:grpSp>
        <p:nvGrpSpPr>
          <p:cNvPr id="138" name="Group 137"/>
          <p:cNvGrpSpPr/>
          <p:nvPr/>
        </p:nvGrpSpPr>
        <p:grpSpPr>
          <a:xfrm>
            <a:off x="9302407" y="2466793"/>
            <a:ext cx="609018" cy="679314"/>
            <a:chOff x="5268391" y="3738284"/>
            <a:chExt cx="806199" cy="880071"/>
          </a:xfrm>
        </p:grpSpPr>
        <p:sp>
          <p:nvSpPr>
            <p:cNvPr id="139" name="Rounded Rectangle 138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5366125" y="3738284"/>
              <a:ext cx="537291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9302407" y="3406836"/>
            <a:ext cx="609018" cy="679317"/>
            <a:chOff x="5268391" y="3738280"/>
            <a:chExt cx="806199" cy="880075"/>
          </a:xfrm>
        </p:grpSpPr>
        <p:sp>
          <p:nvSpPr>
            <p:cNvPr id="142" name="Rounded Rectangle 141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5366125" y="3738280"/>
              <a:ext cx="537291" cy="863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9302407" y="4345409"/>
            <a:ext cx="609018" cy="679314"/>
            <a:chOff x="5268391" y="3738284"/>
            <a:chExt cx="806199" cy="880071"/>
          </a:xfrm>
        </p:grpSpPr>
        <p:sp>
          <p:nvSpPr>
            <p:cNvPr id="145" name="Rounded Rectangle 144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5366125" y="3738284"/>
              <a:ext cx="537291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9302407" y="5288509"/>
            <a:ext cx="609018" cy="679314"/>
            <a:chOff x="5268391" y="3738284"/>
            <a:chExt cx="806199" cy="880071"/>
          </a:xfrm>
        </p:grpSpPr>
        <p:sp>
          <p:nvSpPr>
            <p:cNvPr id="148" name="Rounded Rectangle 147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366125" y="3738284"/>
              <a:ext cx="537291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9308672" y="2469884"/>
            <a:ext cx="609018" cy="667248"/>
            <a:chOff x="5268391" y="3753916"/>
            <a:chExt cx="806199" cy="864439"/>
          </a:xfrm>
        </p:grpSpPr>
        <p:sp>
          <p:nvSpPr>
            <p:cNvPr id="151" name="Rounded Rectangle 150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5334178" y="3753916"/>
              <a:ext cx="564879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9308672" y="3409928"/>
            <a:ext cx="609018" cy="667251"/>
            <a:chOff x="5268391" y="3753912"/>
            <a:chExt cx="806199" cy="864443"/>
          </a:xfrm>
        </p:grpSpPr>
        <p:sp>
          <p:nvSpPr>
            <p:cNvPr id="154" name="Rounded Rectangle 15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5334178" y="3753912"/>
              <a:ext cx="564879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5</a:t>
              </a:r>
            </a:p>
          </p:txBody>
        </p:sp>
      </p:grpSp>
      <p:grpSp>
        <p:nvGrpSpPr>
          <p:cNvPr id="156" name="Group 155"/>
          <p:cNvGrpSpPr/>
          <p:nvPr/>
        </p:nvGrpSpPr>
        <p:grpSpPr>
          <a:xfrm>
            <a:off x="9308669" y="4348500"/>
            <a:ext cx="609018" cy="667248"/>
            <a:chOff x="5268391" y="3753916"/>
            <a:chExt cx="806199" cy="864439"/>
          </a:xfrm>
        </p:grpSpPr>
        <p:sp>
          <p:nvSpPr>
            <p:cNvPr id="157" name="Rounded Rectangle 156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5318206" y="3753916"/>
              <a:ext cx="564879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9308672" y="5303665"/>
            <a:ext cx="609018" cy="666657"/>
            <a:chOff x="5268391" y="3769548"/>
            <a:chExt cx="806199" cy="863674"/>
          </a:xfrm>
        </p:grpSpPr>
        <p:sp>
          <p:nvSpPr>
            <p:cNvPr id="160" name="Rounded Rectangle 159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5334178" y="3769548"/>
              <a:ext cx="564879" cy="863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5</a:t>
              </a: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8099829" y="2479796"/>
            <a:ext cx="609018" cy="667248"/>
            <a:chOff x="5268391" y="3753916"/>
            <a:chExt cx="806199" cy="864439"/>
          </a:xfrm>
        </p:grpSpPr>
        <p:sp>
          <p:nvSpPr>
            <p:cNvPr id="163" name="Rounded Rectangle 16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5315949" y="3753916"/>
              <a:ext cx="564879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5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8099829" y="3403884"/>
            <a:ext cx="609018" cy="683210"/>
            <a:chOff x="5268391" y="3733237"/>
            <a:chExt cx="806199" cy="885118"/>
          </a:xfrm>
        </p:grpSpPr>
        <p:sp>
          <p:nvSpPr>
            <p:cNvPr id="166" name="Rounded Rectangle 165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5315949" y="3733237"/>
              <a:ext cx="564879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8099827" y="4343546"/>
            <a:ext cx="609017" cy="682110"/>
            <a:chOff x="5268391" y="3734661"/>
            <a:chExt cx="806199" cy="883694"/>
          </a:xfrm>
        </p:grpSpPr>
        <p:sp>
          <p:nvSpPr>
            <p:cNvPr id="169" name="Rounded Rectangle 168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5319651" y="3734661"/>
              <a:ext cx="564880" cy="863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8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8099828" y="5298714"/>
            <a:ext cx="609017" cy="670044"/>
            <a:chOff x="5268391" y="3750293"/>
            <a:chExt cx="806199" cy="868062"/>
          </a:xfrm>
        </p:grpSpPr>
        <p:sp>
          <p:nvSpPr>
            <p:cNvPr id="172" name="Rounded Rectangle 171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5325064" y="3750293"/>
              <a:ext cx="564880" cy="863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8</a:t>
              </a:r>
            </a:p>
          </p:txBody>
        </p:sp>
      </p:grpSp>
      <p:pic>
        <p:nvPicPr>
          <p:cNvPr id="8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872" y="431288"/>
            <a:ext cx="2230362" cy="991397"/>
          </a:xfrm>
          <a:prstGeom prst="rect">
            <a:avLst/>
          </a:prstGeom>
          <a:noFill/>
        </p:spPr>
      </p:pic>
      <p:sp>
        <p:nvSpPr>
          <p:cNvPr id="90" name="Rectangle 89"/>
          <p:cNvSpPr/>
          <p:nvPr/>
        </p:nvSpPr>
        <p:spPr>
          <a:xfrm>
            <a:off x="5291957" y="964085"/>
            <a:ext cx="143020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76859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AAA-PDF-SGK\PNG\Bai12-LT2-2.png"/>
          <p:cNvPicPr>
            <a:picLocks noChangeAspect="1" noChangeArrowheads="1"/>
          </p:cNvPicPr>
          <p:nvPr/>
        </p:nvPicPr>
        <p:blipFill>
          <a:blip r:embed="rId4"/>
          <a:srcRect l="20855" t="74543" r="55206" b="18181"/>
          <a:stretch>
            <a:fillRect/>
          </a:stretch>
        </p:blipFill>
        <p:spPr bwMode="auto">
          <a:xfrm>
            <a:off x="1917419" y="2383543"/>
            <a:ext cx="4176310" cy="1712680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74349" y="3010431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74349" y="4898057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  <p:sp>
        <p:nvSpPr>
          <p:cNvPr id="22" name="Oval 21"/>
          <p:cNvSpPr/>
          <p:nvPr/>
        </p:nvSpPr>
        <p:spPr>
          <a:xfrm>
            <a:off x="4812043" y="2767507"/>
            <a:ext cx="1129598" cy="11295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798" b="1" dirty="0">
                <a:solidFill>
                  <a:srgbClr val="ED7D31"/>
                </a:solidFill>
                <a:latin typeface="+mj-lt"/>
                <a:cs typeface="Lato" pitchFamily="34" charset="0"/>
              </a:rPr>
              <a:t>9</a:t>
            </a:r>
          </a:p>
        </p:txBody>
      </p:sp>
      <p:pic>
        <p:nvPicPr>
          <p:cNvPr id="24" name="Picture 2" descr="F:\AAA-PDF-SGK\PNG\Bai12-LT2-2.png"/>
          <p:cNvPicPr>
            <a:picLocks noChangeAspect="1" noChangeArrowheads="1"/>
          </p:cNvPicPr>
          <p:nvPr/>
        </p:nvPicPr>
        <p:blipFill>
          <a:blip r:embed="rId4"/>
          <a:srcRect l="20855" t="82725" r="53979" b="10000"/>
          <a:stretch>
            <a:fillRect/>
          </a:stretch>
        </p:blipFill>
        <p:spPr bwMode="auto">
          <a:xfrm>
            <a:off x="1917420" y="4309608"/>
            <a:ext cx="4390202" cy="1712621"/>
          </a:xfrm>
          <a:prstGeom prst="rect">
            <a:avLst/>
          </a:prstGeom>
          <a:noFill/>
        </p:spPr>
      </p:pic>
      <p:pic>
        <p:nvPicPr>
          <p:cNvPr id="26" name="Picture 2" descr="F:\AAA-PDF-SGK\PNG\Bai12-LT2-2.png"/>
          <p:cNvPicPr>
            <a:picLocks noChangeAspect="1" noChangeArrowheads="1"/>
          </p:cNvPicPr>
          <p:nvPr/>
        </p:nvPicPr>
        <p:blipFill>
          <a:blip r:embed="rId4"/>
          <a:srcRect l="44164" t="74543" r="24536" b="18181"/>
          <a:stretch>
            <a:fillRect/>
          </a:stretch>
        </p:blipFill>
        <p:spPr bwMode="auto">
          <a:xfrm>
            <a:off x="5983751" y="2383543"/>
            <a:ext cx="5459666" cy="1712680"/>
          </a:xfrm>
          <a:prstGeom prst="rect">
            <a:avLst/>
          </a:prstGeom>
          <a:noFill/>
        </p:spPr>
      </p:pic>
      <p:sp>
        <p:nvSpPr>
          <p:cNvPr id="27" name="Oval 26"/>
          <p:cNvSpPr/>
          <p:nvPr/>
        </p:nvSpPr>
        <p:spPr>
          <a:xfrm>
            <a:off x="7393276" y="2767507"/>
            <a:ext cx="1129598" cy="11295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798" b="1" dirty="0">
                <a:solidFill>
                  <a:srgbClr val="ED7D31"/>
                </a:solidFill>
                <a:latin typeface="+mj-lt"/>
                <a:cs typeface="Lato" pitchFamily="34" charset="0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826909" y="4665035"/>
            <a:ext cx="1040419" cy="1055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798" b="1" dirty="0">
                <a:solidFill>
                  <a:srgbClr val="ED7D31"/>
                </a:solidFill>
                <a:latin typeface="+mj-lt"/>
                <a:cs typeface="Lato" pitchFamily="34" charset="0"/>
              </a:rPr>
              <a:t>6</a:t>
            </a:r>
          </a:p>
        </p:txBody>
      </p:sp>
      <p:pic>
        <p:nvPicPr>
          <p:cNvPr id="31" name="Picture 2" descr="F:\AAA-PDF-SGK\PNG\Bai12-LT2-2.png"/>
          <p:cNvPicPr>
            <a:picLocks noChangeAspect="1" noChangeArrowheads="1"/>
          </p:cNvPicPr>
          <p:nvPr/>
        </p:nvPicPr>
        <p:blipFill>
          <a:blip r:embed="rId4"/>
          <a:srcRect l="45391" t="82725" r="39257" b="10000"/>
          <a:stretch>
            <a:fillRect/>
          </a:stretch>
        </p:blipFill>
        <p:spPr bwMode="auto">
          <a:xfrm>
            <a:off x="6197842" y="4309608"/>
            <a:ext cx="2677620" cy="1712621"/>
          </a:xfrm>
          <a:prstGeom prst="rect">
            <a:avLst/>
          </a:prstGeom>
          <a:noFill/>
        </p:spPr>
      </p:pic>
      <p:pic>
        <p:nvPicPr>
          <p:cNvPr id="32" name="Picture 2" descr="F:\AAA-PDF-SGK\PNG\Bai12-LT2-2.png"/>
          <p:cNvPicPr>
            <a:picLocks noChangeAspect="1" noChangeArrowheads="1"/>
          </p:cNvPicPr>
          <p:nvPr/>
        </p:nvPicPr>
        <p:blipFill>
          <a:blip r:embed="rId4"/>
          <a:srcRect l="60113" t="82725" r="24536" b="10000"/>
          <a:stretch>
            <a:fillRect/>
          </a:stretch>
        </p:blipFill>
        <p:spPr bwMode="auto">
          <a:xfrm>
            <a:off x="8765551" y="4309608"/>
            <a:ext cx="2677866" cy="1712621"/>
          </a:xfrm>
          <a:prstGeom prst="rect">
            <a:avLst/>
          </a:prstGeom>
          <a:noFill/>
        </p:spPr>
      </p:pic>
      <p:sp>
        <p:nvSpPr>
          <p:cNvPr id="33" name="Rectangle 32"/>
          <p:cNvSpPr/>
          <p:nvPr/>
        </p:nvSpPr>
        <p:spPr>
          <a:xfrm>
            <a:off x="7437865" y="4665035"/>
            <a:ext cx="1040419" cy="1055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798" b="1" dirty="0">
                <a:solidFill>
                  <a:srgbClr val="ED7D31"/>
                </a:solidFill>
                <a:latin typeface="+mj-lt"/>
                <a:cs typeface="Lato" pitchFamily="34" charset="0"/>
              </a:rPr>
              <a:t>8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048824" y="4665035"/>
            <a:ext cx="1040419" cy="1055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798" b="1" dirty="0">
                <a:solidFill>
                  <a:srgbClr val="ED7D31"/>
                </a:solidFill>
                <a:latin typeface="+mj-lt"/>
                <a:cs typeface="Lato" pitchFamily="34" charset="0"/>
              </a:rPr>
              <a:t>10</a:t>
            </a:r>
          </a:p>
        </p:txBody>
      </p: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154" y="476380"/>
            <a:ext cx="2230362" cy="991397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331959" y="1640179"/>
            <a:ext cx="143020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99765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28" grpId="0" animBg="1"/>
      <p:bldP spid="33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32761" y="654070"/>
            <a:ext cx="3995925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 err="1">
                <a:latin typeface="+mj-lt"/>
                <a:cs typeface="Lato" panose="020F0502020204030203" pitchFamily="34" charset="0"/>
              </a:rPr>
              <a:t>Chọn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tấm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thẻ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nào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?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52832" y="1229296"/>
            <a:ext cx="4607508" cy="27209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 err="1">
                <a:latin typeface="+mj-lt"/>
                <a:cs typeface="Lato" panose="020F0502020204030203" pitchFamily="34" charset="0"/>
              </a:rPr>
              <a:t>Cách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chơi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:</a:t>
            </a:r>
          </a:p>
          <a:p>
            <a:pPr algn="just" defTabSz="1218804">
              <a:lnSpc>
                <a:spcPct val="100000"/>
              </a:lnSpc>
              <a:spcBef>
                <a:spcPts val="1333"/>
              </a:spcBef>
              <a:buFontTx/>
              <a:buChar char="-"/>
            </a:pP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Chơi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theo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nhóm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.</a:t>
            </a:r>
          </a:p>
          <a:p>
            <a:pPr algn="just" defTabSz="1218804">
              <a:lnSpc>
                <a:spcPct val="100000"/>
              </a:lnSpc>
              <a:spcBef>
                <a:spcPts val="1333"/>
              </a:spcBef>
              <a:buFontTx/>
              <a:buChar char="-"/>
            </a:pP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Đặt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12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tấm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thẻ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trên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mặt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bàn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.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Khi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đến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lượt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,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người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chơi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gieo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xúc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xắc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,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úp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tấm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thẻ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ghi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phép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tính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kết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quả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bằng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số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chấm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ở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mặt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trên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xúc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xắc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.</a:t>
            </a:r>
          </a:p>
          <a:p>
            <a:pPr algn="just" defTabSz="1218804">
              <a:lnSpc>
                <a:spcPct val="100000"/>
              </a:lnSpc>
              <a:spcBef>
                <a:spcPts val="1333"/>
              </a:spcBef>
              <a:buFontTx/>
              <a:buChar char="-"/>
            </a:pP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Trò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chơi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kết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thúc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khi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úp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được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6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tấm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thẻ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.</a:t>
            </a:r>
            <a:endParaRPr lang="en-GB" sz="2800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25" name="Picture 2" descr="F:\AAA-PDF-SGK\PNG\Bai12-TC.png"/>
          <p:cNvPicPr>
            <a:picLocks noChangeAspect="1" noChangeArrowheads="1"/>
          </p:cNvPicPr>
          <p:nvPr/>
        </p:nvPicPr>
        <p:blipFill>
          <a:blip r:embed="rId4" cstate="print"/>
          <a:srcRect l="19629" t="32726" r="8588" b="8182"/>
          <a:stretch>
            <a:fillRect/>
          </a:stretch>
        </p:blipFill>
        <p:spPr bwMode="auto">
          <a:xfrm>
            <a:off x="5660340" y="597540"/>
            <a:ext cx="5097676" cy="5662919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66814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41808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CE_TITLE" val="Toán 1 Bài 12 (Tiết 3)"/>
  <p:tag name="ISPRING_ULTRA_SCORM_COURSE_ID" val="B0734DBE-018F-46D4-AF66-CF3036A066A8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0001\uFFFD\uFFFD{02161510-583E-44EB-927D-24A72EBA4413}&quot;,&quot;D:\\1B(2023-2024)\\Mới. HK1-PP-TOAN 1-KNTT-HUONG THAO 3-10\\Bài 12 Bảng cộng, bảng trừ trong phạm vi 10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Toán 1 Bài 12 (Tiết 3)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98B1FB-30A0-413D-B5D2-1CE71BA5C43C}:20075771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EC2B44-27E5-41E1-8440-79E8139A6320}:25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B95266-228E-4864-B8FA-507DA01C457C}:20075771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C9AB2A-F661-4E9D-8478-CA607B060514}:26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8A2D6D-A4D5-4CE2-B452-4F92CF99C17A}:26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268065-A5BF-4C68-8CDD-A884CE2261ED}:26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0E2B69-BB09-47E0-8613-B2C6494145F2}:26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695402-83AA-4ED1-8F2E-1E1C25A223EC}:26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0E1E6B-F930-4AC4-B2C2-1A377C793C5B}:26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38F220-859E-4A74-823C-BEE9DCA8527C}:2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7232CF-95A3-407A-886C-4F2C7E63A33A}:200757711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83AFFC-F6F9-47E2-9A4F-5BB7E70CE146}:26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A98C97-B198-40BD-B036-624CB8C6FB16}:2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A28C3A-3D49-4BF6-9308-55967984AEDD}:27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6A6F77-9AA6-4364-BD87-0732C9C24F73}:27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B4E0D2-4C86-421C-BB7F-A318CFC3D8E8}:27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FF96ED-4EB4-4077-AD7E-90F500E1B208}:3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9E04DC-4778-43C8-A5AE-0406450EC3EB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9446D1-40D6-495B-9434-B2D7DE774EFB}: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D32013-A4EA-4FB9-848C-32B564093F9E}:20075771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728405-5653-40B0-B27D-A347279F6C83}:2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723C41-FC75-4B88-863D-3215CCFA178E}:32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73D718-D671-4D14-8A0B-290121E27127}:32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E2902B-AF8A-49DA-A2A9-3A36DEFD22F1}:330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404</Words>
  <Application>Microsoft Office PowerPoint</Application>
  <PresentationFormat>Widescreen</PresentationFormat>
  <Paragraphs>166</Paragraphs>
  <Slides>24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Arial</vt:lpstr>
      <vt:lpstr>Arial-Rounded</vt:lpstr>
      <vt:lpstr>Calibri</vt:lpstr>
      <vt:lpstr>Comic Sans MS</vt:lpstr>
      <vt:lpstr>等线</vt:lpstr>
      <vt:lpstr>Lato</vt:lpstr>
      <vt:lpstr>Lato Heavy</vt:lpstr>
      <vt:lpstr>Times New Roman</vt:lpstr>
      <vt:lpstr>字魂58号-创中黑</vt:lpstr>
      <vt:lpstr>自定义设计方案</vt:lpstr>
      <vt:lpstr>1_Office Theme</vt:lpstr>
      <vt:lpstr>Office Theme</vt:lpstr>
      <vt:lpstr>-</vt:lpstr>
      <vt:lpstr>2_Office Theme</vt:lpstr>
      <vt:lpstr>PowerPoint Presentation</vt:lpstr>
      <vt:lpstr>TÌM CHUỒNG CHO THỎ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1 Bài 12 (Tiết 3)</dc:title>
  <dc:creator>tran thao</dc:creator>
  <cp:lastModifiedBy>STD_NHU</cp:lastModifiedBy>
  <cp:revision>41</cp:revision>
  <dcterms:created xsi:type="dcterms:W3CDTF">2021-07-24T01:07:49Z</dcterms:created>
  <dcterms:modified xsi:type="dcterms:W3CDTF">2023-12-04T22:47:58Z</dcterms:modified>
</cp:coreProperties>
</file>