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4"/>
  </p:notesMasterIdLst>
  <p:sldIdLst>
    <p:sldId id="308" r:id="rId4"/>
    <p:sldId id="334" r:id="rId5"/>
    <p:sldId id="282" r:id="rId6"/>
    <p:sldId id="333" r:id="rId7"/>
    <p:sldId id="321" r:id="rId8"/>
    <p:sldId id="304" r:id="rId9"/>
    <p:sldId id="306" r:id="rId10"/>
    <p:sldId id="335" r:id="rId11"/>
    <p:sldId id="305" r:id="rId12"/>
    <p:sldId id="270" r:id="rId13"/>
    <p:sldId id="274" r:id="rId14"/>
    <p:sldId id="322" r:id="rId15"/>
    <p:sldId id="336" r:id="rId16"/>
    <p:sldId id="311" r:id="rId17"/>
    <p:sldId id="313" r:id="rId18"/>
    <p:sldId id="337" r:id="rId19"/>
    <p:sldId id="324" r:id="rId20"/>
    <p:sldId id="338" r:id="rId21"/>
    <p:sldId id="339" r:id="rId22"/>
    <p:sldId id="31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06-Dec-23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591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63740-991B-4DD0-890C-ADEB6E94E8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04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528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302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1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=""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=""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=""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=""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=""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=""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=""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=""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75759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=""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=""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=""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3" y="2486512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=""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=""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=""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=""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=""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=""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=""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058297" y="373415"/>
            <a:ext cx="602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=""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=""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=""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=""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=""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=""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=""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=""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=""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OÁN 5. BÀI 29. HAI ĐƯỜNG THẲNG SONG SONG"/>
  <p:tag name="ISPRING_ULTRA_SCORM_COURSE_ID" val="B26F479B-0A26-4EE0-91E7-351E8DD884A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uan 11\\V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5. BÀI 29. HAI ĐƯỜNG THẲNG SONG SO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672312-85C8-40CD-9110-E4A810FB9062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1EED85-DE36-4626-9CF4-8B7D21159A2C}:2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322408-E2A9-436B-8937-D1E1DF60D9F5}: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FC247F-BF2F-485F-8AD2-A10B315D4190}:3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B7E7F9-9930-4FCE-96E1-1E35CB2D84D5}: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0C1D5A-5BCC-4572-A4A3-9C546EACDF7C}:3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A4E7C-E192-4B13-8A82-0CCB2E23054B}:3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EA64CA-D8C1-461A-8F1D-65158478A9A5}:33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7A3FE-1E4F-4AF1-884D-997BC8CEC0CA}:3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7E90DA-3599-4882-A64C-B8EB37939544}:3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AA794F-4D99-4D32-88E4-C0B3460F64B3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EFF7DA-8730-4CFA-96C6-EA3DA027FEBC}:3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145F7C-5252-4280-A835-459F5DAC55CB}:3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83FE09-C891-4CD4-947C-A965B03F68C4}:3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CB453A-351F-4940-AFEB-19C2EC68FDB4}:2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3798EA-1B10-401D-8D56-F6978EE93D41}:3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39365-CB61-4B34-83B0-5190DE1E38A5}:32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530DBB-6B00-4F5F-9C79-67D390BADB83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00DB39-3118-4170-B76B-6E5A73895EB2}:3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D5FA57-13F6-4CC4-B8E5-4CCD150C30EA}:33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406</Words>
  <Application>Microsoft Office PowerPoint</Application>
  <PresentationFormat>Widescreen</PresentationFormat>
  <Paragraphs>87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思源黑体 CN Bold</vt:lpstr>
      <vt:lpstr>等线</vt:lpstr>
      <vt:lpstr>等线 Light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5. BÀI 29. HAI ĐƯỜNG THẲNG SONG SONG</dc:title>
  <dc:creator>Thao Tran</dc:creator>
  <cp:lastModifiedBy>AutoBVT</cp:lastModifiedBy>
  <cp:revision>41</cp:revision>
  <dcterms:created xsi:type="dcterms:W3CDTF">2023-10-05T01:22:19Z</dcterms:created>
  <dcterms:modified xsi:type="dcterms:W3CDTF">2023-12-06T06:13:08Z</dcterms:modified>
</cp:coreProperties>
</file>