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10" r:id="rId2"/>
    <p:sldId id="308" r:id="rId3"/>
    <p:sldId id="28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61" r:id="rId14"/>
    <p:sldId id="276" r:id="rId15"/>
    <p:sldId id="262" r:id="rId16"/>
    <p:sldId id="274" r:id="rId17"/>
    <p:sldId id="278" r:id="rId18"/>
    <p:sldId id="29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F3F89"/>
    <a:srgbClr val="D60093"/>
    <a:srgbClr val="FF9933"/>
    <a:srgbClr val="FF9966"/>
    <a:srgbClr val="967160"/>
    <a:srgbClr val="0A1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B1C44-4454-4D5D-B0D9-8B5324BE7ACA}" type="datetimeFigureOut">
              <a:rPr lang="vi-VN" smtClean="0"/>
              <a:t>28/12/2023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BE6A6-5BA0-4303-B1FC-1B90AF355A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00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«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1109E-83E1-4EE8-9086-6D38B3104506}" type="slidenum">
              <a:rPr lang="en-US" altLang="en-US">
                <a:solidFill>
                  <a:prstClr val="black"/>
                </a:solidFill>
                <a:latin typeface="Verdana" panose="020B0604030504040204" pitchFamily="34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7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B7CF-BEE5-4BF7-8ABD-C9AAFFB1A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5B97F-84C9-42B9-8ED5-3EAB80916424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C:\Users\THANH TRA\Desktop\4ee16933ee8154ecc3025b99153a44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Mickey 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76679" y="5106690"/>
            <a:ext cx="1603188" cy="175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3" name="WordArt 7"/>
          <p:cNvSpPr>
            <a:spLocks noChangeArrowheads="1" noChangeShapeType="1" noTextEdit="1"/>
          </p:cNvSpPr>
          <p:nvPr/>
        </p:nvSpPr>
        <p:spPr bwMode="auto">
          <a:xfrm>
            <a:off x="5181600" y="1828800"/>
            <a:ext cx="215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467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>
                  <a:alpha val="94901"/>
                </a:srgbClr>
              </a:solidFill>
              <a:latin typeface=".VnBahamasBH" panose="020BE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117600" y="241300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800" tIns="69401" rIns="138800" bIns="69401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067" b="1">
              <a:solidFill>
                <a:srgbClr val="FFFF00"/>
              </a:solidFill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34788" y="496420"/>
            <a:ext cx="10972800" cy="4671359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5394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2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63500" dir="5400000" algn="ctr" rotWithShape="0">
                    <a:srgbClr val="FFCC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</a:t>
            </a:r>
            <a:endParaRPr lang="en-US" sz="9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63500" dir="5400000" algn="ctr" rotWithShape="0">
                  <a:srgbClr val="FFCCFF">
                    <a:alpha val="50000"/>
                  </a:srgbClr>
                </a:outerShdw>
              </a:effectLst>
              <a:latin typeface=".VnBahamasBH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5400000" algn="ctr" rotWithShape="0">
                    <a:srgbClr val="FFCC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5400000" algn="ctr" rotWithShape="0">
                  <a:srgbClr val="FFCC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9647" y="4256377"/>
            <a:ext cx="11632703" cy="6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800" tIns="69401" rIns="138800" bIns="69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4933" y="3392020"/>
            <a:ext cx="8602133" cy="186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800" tIns="69401" rIns="138800" bIns="69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 Rounded MT Bold" pitchFamily="34" charset="0"/>
              </a:rPr>
              <a:t> 18:  </a:t>
            </a:r>
            <a:r>
              <a:rPr lang="en-US" sz="32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ÔN TẬP PHÉP CỘNG, PHÉP TRỪ TRONG PHẠM VI 10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4836" y="4921889"/>
            <a:ext cx="11632703" cy="6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800" tIns="69401" rIns="138800" bIns="694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</a:t>
            </a:r>
            <a:r>
              <a:rPr lang="en-US" altLang="en-US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Quốc Tuấn – An Lão- Hải Phòng</a:t>
            </a:r>
            <a:endParaRPr lang="en-US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41681"/>
      </p:ext>
    </p:extLst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44413" y="1278195"/>
            <a:ext cx="4286865" cy="17501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TÍNH NHẨM:</a:t>
            </a:r>
          </a:p>
          <a:p>
            <a:pPr algn="ctr"/>
            <a:r>
              <a:rPr lang="en-US" sz="3200" dirty="0"/>
              <a:t>8</a:t>
            </a:r>
            <a:r>
              <a:rPr lang="en-US" sz="3200" dirty="0" smtClean="0"/>
              <a:t> + 0 = ? </a:t>
            </a:r>
            <a:endParaRPr lang="en-US" sz="3200" dirty="0"/>
          </a:p>
        </p:txBody>
      </p:sp>
      <p:sp>
        <p:nvSpPr>
          <p:cNvPr id="5" name="a"/>
          <p:cNvSpPr/>
          <p:nvPr/>
        </p:nvSpPr>
        <p:spPr>
          <a:xfrm>
            <a:off x="1091381" y="4031226"/>
            <a:ext cx="1976284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A. 7 </a:t>
            </a:r>
            <a:endParaRPr lang="en-US" sz="2800" dirty="0"/>
          </a:p>
        </p:txBody>
      </p:sp>
      <p:sp>
        <p:nvSpPr>
          <p:cNvPr id="6" name="b"/>
          <p:cNvSpPr/>
          <p:nvPr/>
        </p:nvSpPr>
        <p:spPr>
          <a:xfrm>
            <a:off x="4773562" y="4031226"/>
            <a:ext cx="2030362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B. 10</a:t>
            </a:r>
            <a:endParaRPr lang="en-US" sz="2800" dirty="0"/>
          </a:p>
        </p:txBody>
      </p:sp>
      <p:sp>
        <p:nvSpPr>
          <p:cNvPr id="7" name="c"/>
          <p:cNvSpPr/>
          <p:nvPr/>
        </p:nvSpPr>
        <p:spPr>
          <a:xfrm>
            <a:off x="8839200" y="4031226"/>
            <a:ext cx="1828800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C. 8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19" y="3677981"/>
            <a:ext cx="2030362" cy="19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44413" y="1278195"/>
            <a:ext cx="4286865" cy="17501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TÍNH NHẨM:</a:t>
            </a:r>
          </a:p>
          <a:p>
            <a:pPr algn="ctr"/>
            <a:r>
              <a:rPr lang="en-US" sz="3200" dirty="0" smtClean="0"/>
              <a:t>2 + 7 = ? </a:t>
            </a:r>
            <a:endParaRPr lang="en-US" sz="3200" dirty="0"/>
          </a:p>
        </p:txBody>
      </p:sp>
      <p:sp>
        <p:nvSpPr>
          <p:cNvPr id="5" name="a"/>
          <p:cNvSpPr/>
          <p:nvPr/>
        </p:nvSpPr>
        <p:spPr>
          <a:xfrm>
            <a:off x="1091381" y="4031226"/>
            <a:ext cx="1976284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A. 9 </a:t>
            </a:r>
            <a:endParaRPr lang="en-US" sz="2800" dirty="0"/>
          </a:p>
        </p:txBody>
      </p:sp>
      <p:sp>
        <p:nvSpPr>
          <p:cNvPr id="6" name="b"/>
          <p:cNvSpPr/>
          <p:nvPr/>
        </p:nvSpPr>
        <p:spPr>
          <a:xfrm>
            <a:off x="4773562" y="4031226"/>
            <a:ext cx="2030362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B. 10</a:t>
            </a:r>
            <a:endParaRPr lang="en-US" sz="2800" dirty="0"/>
          </a:p>
        </p:txBody>
      </p:sp>
      <p:sp>
        <p:nvSpPr>
          <p:cNvPr id="7" name="c"/>
          <p:cNvSpPr/>
          <p:nvPr/>
        </p:nvSpPr>
        <p:spPr>
          <a:xfrm>
            <a:off x="8839200" y="4031226"/>
            <a:ext cx="1828800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C. 8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42" y="3677981"/>
            <a:ext cx="2030362" cy="19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6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47" y="1"/>
            <a:ext cx="3381375" cy="6696075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1524000" y="1337034"/>
            <a:ext cx="4375355" cy="21729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thật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giỏi</a:t>
            </a:r>
            <a:endParaRPr lang="en-US" sz="2800" dirty="0" smtClean="0"/>
          </a:p>
          <a:p>
            <a:pPr algn="ctr"/>
            <a:r>
              <a:rPr lang="en-US" sz="2800" dirty="0" err="1" smtClean="0"/>
              <a:t>Mình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đủ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trứng</a:t>
            </a:r>
            <a:r>
              <a:rPr lang="en-US" sz="2800" dirty="0" smtClean="0"/>
              <a:t> </a:t>
            </a:r>
            <a:r>
              <a:rPr lang="en-US" sz="2800" dirty="0" err="1" smtClean="0"/>
              <a:t>khủng</a:t>
            </a:r>
            <a:r>
              <a:rPr lang="en-US" sz="2800" dirty="0" smtClean="0"/>
              <a:t> long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2330245" y="4277032"/>
            <a:ext cx="3569110" cy="1565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Hẹn</a:t>
            </a:r>
            <a:r>
              <a:rPr lang="en-US" sz="2800" dirty="0" smtClean="0"/>
              <a:t> </a:t>
            </a:r>
            <a:r>
              <a:rPr lang="en-US" sz="2800" dirty="0" err="1" smtClean="0"/>
              <a:t>gặp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07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26751" y="3670717"/>
            <a:ext cx="29466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1. </a:t>
            </a:r>
            <a:r>
              <a:rPr lang="en-US" b="1" dirty="0" err="1" smtClean="0">
                <a:latin typeface="Arial Rounded MT Bold" pitchFamily="34" charset="0"/>
              </a:rPr>
              <a:t>Tính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nhẩm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16300" y="5160623"/>
            <a:ext cx="88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b</a:t>
            </a:r>
            <a:r>
              <a:rPr lang="en-US" sz="4800" b="1" dirty="0" smtClean="0">
                <a:latin typeface="VNI-Avo" pitchFamily="2" charset="0"/>
              </a:rPr>
              <a:t>)</a:t>
            </a:r>
            <a:endParaRPr lang="en-US" sz="4800" b="1" dirty="0">
              <a:latin typeface="VNI-Avo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56637"/>
              </p:ext>
            </p:extLst>
          </p:nvPr>
        </p:nvGraphicFramePr>
        <p:xfrm>
          <a:off x="443346" y="4839855"/>
          <a:ext cx="11174664" cy="186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4664"/>
              </a:tblGrid>
              <a:tr h="1865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60362" y="5255568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3 – 1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0362" y="6003469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4</a:t>
            </a:r>
            <a:r>
              <a:rPr lang="en-US" sz="4000" b="1" dirty="0" smtClean="0">
                <a:latin typeface="VNI-Avo" pitchFamily="2" charset="0"/>
              </a:rPr>
              <a:t> – 2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44795" y="5255568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9 – 6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66325" y="6011412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</a:t>
            </a:r>
            <a:r>
              <a:rPr lang="en-US" sz="4000" b="1" dirty="0" smtClean="0">
                <a:latin typeface="VNI-Avo" pitchFamily="2" charset="0"/>
              </a:rPr>
              <a:t> – 0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3037" y="5283733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10 – 4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98873" y="5994367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6 – 3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28734" y="5987966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2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6200" y="5255568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2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60338" y="525440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08041" y="596345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8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83317" y="5272387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71594" y="5963454"/>
            <a:ext cx="12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9" y="1933411"/>
            <a:ext cx="3214252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8" grpId="0"/>
      <p:bldP spid="40" grpId="0"/>
      <p:bldP spid="42" grpId="0"/>
      <p:bldP spid="4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32758"/>
            <a:ext cx="3214252" cy="965677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29215" y="2762451"/>
            <a:ext cx="1299871" cy="1245569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8757" y="2802790"/>
            <a:ext cx="1291241" cy="1155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92617" y="2472974"/>
            <a:ext cx="1828683" cy="1539845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2679" y="2991000"/>
            <a:ext cx="74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5</a:t>
            </a:r>
            <a:endParaRPr lang="en-US" sz="4400" b="1" dirty="0">
              <a:latin typeface="VNI-Avo" pitchFamily="2" charset="0"/>
            </a:endParaRP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429086" y="3380333"/>
            <a:ext cx="1509671" cy="4903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51406" y="3373437"/>
            <a:ext cx="2147103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414695" y="3365968"/>
            <a:ext cx="1789116" cy="2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2313" y="263778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+ 3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6193" y="2622173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- 4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8678" y="2680026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+ 6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024" y="4699164"/>
            <a:ext cx="3181347" cy="16977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0938" y="4741820"/>
            <a:ext cx="3248429" cy="1666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35611" y="4718616"/>
            <a:ext cx="3505707" cy="1678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2578" y="5023414"/>
            <a:ext cx="3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5 + 4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98314" y="5093881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02041" y="5068422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smtClean="0">
                <a:latin typeface="VNI-Avo" pitchFamily="2" charset="0"/>
              </a:rPr>
              <a:t>3      9 – 7 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5300" y="5059893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215360" y="3288100"/>
            <a:ext cx="970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188464" y="5127562"/>
            <a:ext cx="947493" cy="8976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463321" y="5227893"/>
            <a:ext cx="34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8 + 0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5150" y="2834940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8292" y="2880060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94064" y="5093881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64340" y="5133757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17504" y="5208743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59" name="Heptagon 58"/>
          <p:cNvSpPr/>
          <p:nvPr/>
        </p:nvSpPr>
        <p:spPr>
          <a:xfrm>
            <a:off x="9105020" y="2445800"/>
            <a:ext cx="1557189" cy="1536037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424387" y="2905278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-31955" y="4052961"/>
            <a:ext cx="23166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b) &gt;; &lt;; =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1814" y="2119835"/>
            <a:ext cx="17780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a) </a:t>
            </a:r>
            <a:r>
              <a:rPr lang="en-US" b="1" dirty="0" err="1" smtClean="0">
                <a:latin typeface="Arial Rounded MT Bold" pitchFamily="34" charset="0"/>
              </a:rPr>
              <a:t>Số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endParaRPr lang="en-US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22" grpId="0"/>
      <p:bldP spid="23" grpId="0"/>
      <p:bldP spid="24" grpId="0"/>
      <p:bldP spid="2" grpId="0" animBg="1"/>
      <p:bldP spid="33" grpId="0" animBg="1"/>
      <p:bldP spid="34" grpId="0" animBg="1"/>
      <p:bldP spid="37" grpId="0"/>
      <p:bldP spid="38" grpId="0" animBg="1"/>
      <p:bldP spid="41" grpId="0"/>
      <p:bldP spid="3" grpId="0" animBg="1"/>
      <p:bldP spid="42" grpId="0"/>
      <p:bldP spid="44" grpId="0" animBg="1"/>
      <p:bldP spid="45" grpId="0"/>
      <p:bldP spid="43" grpId="0"/>
      <p:bldP spid="46" grpId="0"/>
      <p:bldP spid="53" grpId="0"/>
      <p:bldP spid="54" grpId="0"/>
      <p:bldP spid="55" grpId="0"/>
      <p:bldP spid="59" grpId="0" animBg="1"/>
      <p:bldP spid="60" grpId="0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136300" y="3693872"/>
            <a:ext cx="1429321" cy="1388857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40769" y="3729906"/>
            <a:ext cx="1216275" cy="13152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967046" y="3594917"/>
            <a:ext cx="2074985" cy="1347447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ptagon 8"/>
          <p:cNvSpPr/>
          <p:nvPr/>
        </p:nvSpPr>
        <p:spPr>
          <a:xfrm>
            <a:off x="9408490" y="3496890"/>
            <a:ext cx="1557189" cy="1536037"/>
          </a:xfrm>
          <a:prstGeom prst="hept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8735" y="3971170"/>
            <a:ext cx="771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5</a:t>
            </a:r>
            <a:endParaRPr lang="en-US" sz="4400" b="1" dirty="0">
              <a:latin typeface="VNI-Avo" pitchFamily="2" charset="0"/>
            </a:endParaRP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 flipV="1">
            <a:off x="1565621" y="4387535"/>
            <a:ext cx="1575151" cy="764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4390114" y="4268641"/>
            <a:ext cx="2095678" cy="1610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55878" y="4164796"/>
            <a:ext cx="1987161" cy="0"/>
          </a:xfrm>
          <a:prstGeom prst="straightConnector1">
            <a:avLst/>
          </a:prstGeom>
          <a:ln>
            <a:solidFill>
              <a:srgbClr val="0A1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91866" y="346801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+ 3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4462" y="3332237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- 4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7221" y="3260120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+ 6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7243" y="3913044"/>
            <a:ext cx="12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70216" y="3937519"/>
            <a:ext cx="918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6381" y="4073099"/>
            <a:ext cx="693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?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449277"/>
            <a:ext cx="3214252" cy="965677"/>
          </a:xfrm>
          <a:prstGeom prst="rect">
            <a:avLst/>
          </a:prstGeom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25953" y="2681370"/>
            <a:ext cx="177805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a) </a:t>
            </a:r>
            <a:r>
              <a:rPr lang="en-US" b="1" dirty="0" err="1" smtClean="0">
                <a:latin typeface="Arial Rounded MT Bold" pitchFamily="34" charset="0"/>
              </a:rPr>
              <a:t>Số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24288" y="3983381"/>
            <a:ext cx="84923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8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9607" y="4066509"/>
            <a:ext cx="70030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14809" y="3899780"/>
            <a:ext cx="105319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10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449277"/>
            <a:ext cx="3214252" cy="965677"/>
          </a:xfrm>
          <a:prstGeom prst="rect">
            <a:avLst/>
          </a:prstGeom>
        </p:spPr>
      </p:pic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225951" y="2681370"/>
            <a:ext cx="23166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2 b) &gt;; &lt;; =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024" y="3562030"/>
            <a:ext cx="3181347" cy="17212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78" y="3898006"/>
            <a:ext cx="3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5 + 4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20938" y="3569518"/>
            <a:ext cx="3248429" cy="17137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02041" y="3907845"/>
            <a:ext cx="333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smtClean="0">
                <a:latin typeface="VNI-Avo" pitchFamily="2" charset="0"/>
              </a:rPr>
              <a:t>3      9 – 7 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35611" y="3604931"/>
            <a:ext cx="3505707" cy="1678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63321" y="3926640"/>
            <a:ext cx="34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8 + 0      9 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77420" y="3822009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24275" y="3822009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258802" y="3832077"/>
            <a:ext cx="864045" cy="80517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77420" y="3832077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=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3935" y="3822009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&gt;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3631" y="3838072"/>
            <a:ext cx="89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&lt;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705" y="4472073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1540" y="4479253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84153" y="4469476"/>
            <a:ext cx="97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  </a:t>
            </a:r>
            <a:r>
              <a:rPr lang="en-US" sz="4000" b="1" dirty="0">
                <a:solidFill>
                  <a:srgbClr val="FF0000"/>
                </a:solidFill>
                <a:latin typeface="VNI-Avo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83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17" y="2667328"/>
            <a:ext cx="9318939" cy="425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 smtClean="0">
                <a:latin typeface="Arial Rounded MT Bold" pitchFamily="34" charset="0"/>
              </a:rPr>
              <a:t>Toán</a:t>
            </a:r>
            <a:endParaRPr lang="en-US" b="1" u="sng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3. </a:t>
            </a:r>
            <a:r>
              <a:rPr lang="en-US" sz="3200" b="1" dirty="0" err="1" smtClean="0">
                <a:latin typeface="Arial Rounded MT Bold" pitchFamily="34" charset="0"/>
              </a:rPr>
              <a:t>Những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bông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hoa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nào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ghi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phép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tính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có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kết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quả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bằng</a:t>
            </a:r>
            <a:r>
              <a:rPr lang="en-US" sz="3200" b="1" dirty="0" smtClean="0">
                <a:latin typeface="Arial Rounded MT Bold" pitchFamily="34" charset="0"/>
              </a:rPr>
              <a:t> 5 ?</a:t>
            </a:r>
            <a:r>
              <a:rPr lang="en-US" sz="32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8941" y="4149969"/>
            <a:ext cx="2049459" cy="1620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71712" y="4311971"/>
            <a:ext cx="1476688" cy="11840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069015" y="4149971"/>
            <a:ext cx="1699848" cy="1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62" y="886573"/>
            <a:ext cx="3214252" cy="96567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9" y="3024554"/>
            <a:ext cx="8001000" cy="40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Connector 4"/>
          <p:cNvSpPr/>
          <p:nvPr/>
        </p:nvSpPr>
        <p:spPr>
          <a:xfrm>
            <a:off x="4827195" y="4937828"/>
            <a:ext cx="742728" cy="111612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26129" y="3397467"/>
            <a:ext cx="825065" cy="114870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0318" y="3572003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D60093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3412929" y="3465339"/>
            <a:ext cx="749896" cy="115135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0352" y="5080391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1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040" y="594623"/>
            <a:ext cx="9587753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99097" y="3131596"/>
            <a:ext cx="3892903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+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</a:p>
          <a:p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+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</a:p>
          <a:p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– 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</a:p>
          <a:p>
            <a:r>
              <a:rPr lang="en-US" sz="5400" b="1" dirty="0" smtClean="0">
                <a:solidFill>
                  <a:srgbClr val="CC0000"/>
                </a:solidFill>
                <a:latin typeface="VNI-Avo" pitchFamily="2" charset="0"/>
              </a:rPr>
              <a:t>9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– 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VNI-Avo" pitchFamily="2" charset="0"/>
              </a:rPr>
              <a:t>7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=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VNI-Avo" pitchFamily="2" charset="0"/>
              </a:rPr>
              <a:t>2</a:t>
            </a:r>
            <a:endParaRPr lang="en-US" sz="5400" b="1" dirty="0">
              <a:solidFill>
                <a:srgbClr val="FFC000"/>
              </a:solidFill>
              <a:latin typeface="VNI-Avo" pitchFamily="2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50352" y="313425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948971" y="4937828"/>
            <a:ext cx="752281" cy="11833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21930" y="5109543"/>
            <a:ext cx="60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8380" y="3625519"/>
            <a:ext cx="106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VNI-Avo" pitchFamily="2" charset="0"/>
              </a:rPr>
              <a:t>7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5" y="1910865"/>
            <a:ext cx="107599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VNI-Avo" pitchFamily="2" charset="0"/>
              </a:rPr>
              <a:t>  4. </a:t>
            </a:r>
            <a:r>
              <a:rPr lang="en-US" sz="3200" b="1" dirty="0" err="1" smtClean="0">
                <a:latin typeface="Arial Rounded MT Bold" pitchFamily="34" charset="0"/>
              </a:rPr>
              <a:t>Từ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số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dưới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đây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và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dấu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+</a:t>
            </a:r>
            <a:r>
              <a:rPr lang="en-US" sz="3200" b="1" dirty="0" smtClean="0">
                <a:latin typeface="Arial Rounded MT Bold" pitchFamily="34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- </a:t>
            </a:r>
            <a:r>
              <a:rPr lang="en-US" sz="3200" b="1" dirty="0" smtClean="0">
                <a:latin typeface="Arial Rounded MT Bold" pitchFamily="34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 = </a:t>
            </a:r>
            <a:r>
              <a:rPr lang="en-US" sz="3200" b="1" dirty="0" smtClean="0">
                <a:latin typeface="Arial Rounded MT Bold" pitchFamily="34" charset="0"/>
              </a:rPr>
              <a:t>, </a:t>
            </a:r>
            <a:r>
              <a:rPr lang="en-US" sz="3200" b="1" dirty="0" err="1" smtClean="0">
                <a:latin typeface="Arial Rounded MT Bold" pitchFamily="34" charset="0"/>
              </a:rPr>
              <a:t>em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có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thể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lập</a:t>
            </a:r>
            <a:r>
              <a:rPr lang="en-US" sz="3200" b="1" dirty="0" smtClean="0">
                <a:latin typeface="Arial Rounded MT Bold" pitchFamily="34" charset="0"/>
              </a:rPr>
              <a:t>   </a:t>
            </a:r>
            <a:r>
              <a:rPr lang="en-US" sz="3200" b="1" dirty="0" err="1" smtClean="0">
                <a:latin typeface="Arial Rounded MT Bold" pitchFamily="34" charset="0"/>
              </a:rPr>
              <a:t>được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phép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tính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đúng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nào</a:t>
            </a:r>
            <a:r>
              <a:rPr lang="en-US" sz="3200" b="1" dirty="0" smtClean="0">
                <a:latin typeface="Arial Rounded MT Bold" pitchFamily="34" charset="0"/>
              </a:rPr>
              <a:t>?</a:t>
            </a:r>
            <a:r>
              <a:rPr lang="en-US" sz="32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7014" y="722353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17630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2" grpId="0"/>
      <p:bldP spid="17" grpId="0" animBg="1"/>
      <p:bldP spid="11" grpId="0" animBg="1"/>
      <p:bldP spid="10" grpId="0"/>
      <p:bldP spid="7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altLang="en-US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817" y="274638"/>
            <a:ext cx="12192001" cy="6634162"/>
          </a:xfrm>
        </p:spPr>
      </p:pic>
      <p:sp>
        <p:nvSpPr>
          <p:cNvPr id="7" name="WordArt 2" descr="70%"/>
          <p:cNvSpPr>
            <a:spLocks noChangeArrowheads="1" noChangeShapeType="1" noTextEdit="1"/>
          </p:cNvSpPr>
          <p:nvPr/>
        </p:nvSpPr>
        <p:spPr bwMode="auto">
          <a:xfrm>
            <a:off x="711200" y="2688618"/>
            <a:ext cx="10769600" cy="84772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latin typeface="Times New Roman"/>
                <a:cs typeface="Times New Roman"/>
              </a:rPr>
              <a:t>Chúc các em chăm ngoan, học giỏi</a:t>
            </a:r>
            <a:r>
              <a:rPr lang="vi-VN" sz="60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8095" y="1418492"/>
            <a:ext cx="927580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956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354904" y="2739985"/>
            <a:ext cx="29466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smtClean="0">
                <a:latin typeface="Arial Rounded MT Bold" pitchFamily="34" charset="0"/>
              </a:rPr>
              <a:t>1. </a:t>
            </a:r>
            <a:r>
              <a:rPr lang="en-US" b="1" dirty="0" err="1" smtClean="0">
                <a:latin typeface="Arial Rounded MT Bold" pitchFamily="34" charset="0"/>
              </a:rPr>
              <a:t>Tính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nhẩm</a:t>
            </a:r>
            <a:r>
              <a:rPr lang="en-US" b="1" dirty="0" smtClean="0">
                <a:latin typeface="Arial Rounded MT Bold" pitchFamily="34" charset="0"/>
              </a:rPr>
              <a:t>: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6299" y="3302002"/>
            <a:ext cx="9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NI-Avo" pitchFamily="2" charset="0"/>
              </a:rPr>
              <a:t>a)</a:t>
            </a:r>
            <a:endParaRPr lang="en-US" sz="4800" b="1" dirty="0">
              <a:latin typeface="VNI-Avo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7295" y="3343052"/>
          <a:ext cx="10769600" cy="1641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9600"/>
              </a:tblGrid>
              <a:tr h="1641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60362" y="3363555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2 + 1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0362" y="4217853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5</a:t>
            </a:r>
            <a:r>
              <a:rPr lang="en-US" sz="4000" b="1" dirty="0" smtClean="0">
                <a:latin typeface="VNI-Avo" pitchFamily="2" charset="0"/>
              </a:rPr>
              <a:t> + 2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6325" y="342511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3 + 6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4797" y="4236050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8</a:t>
            </a:r>
            <a:r>
              <a:rPr lang="en-US" sz="4000" b="1" dirty="0" smtClean="0">
                <a:latin typeface="VNI-Avo" pitchFamily="2" charset="0"/>
              </a:rPr>
              <a:t> + 0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89590" y="3425111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4 + 5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3037" y="4209156"/>
            <a:ext cx="2132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2</a:t>
            </a:r>
            <a:r>
              <a:rPr lang="en-US" sz="4000" b="1" dirty="0" smtClean="0">
                <a:latin typeface="VNI-Avo" pitchFamily="2" charset="0"/>
              </a:rPr>
              <a:t> + 7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Toán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" y="1436807"/>
            <a:ext cx="3214252" cy="12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latin typeface="Arial Rounded MT Bold" pitchFamily="34" charset="0"/>
              </a:rPr>
              <a:t>Thứ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bảy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ngày</a:t>
            </a:r>
            <a:r>
              <a:rPr lang="en-US" b="1" dirty="0" smtClean="0">
                <a:latin typeface="Arial Rounded MT Bold" pitchFamily="34" charset="0"/>
              </a:rPr>
              <a:t> 24 </a:t>
            </a:r>
            <a:r>
              <a:rPr lang="en-US" b="1" dirty="0" err="1" smtClean="0">
                <a:latin typeface="Arial Rounded MT Bold" pitchFamily="34" charset="0"/>
              </a:rPr>
              <a:t>tháng</a:t>
            </a:r>
            <a:r>
              <a:rPr lang="en-US" b="1" dirty="0" smtClean="0">
                <a:latin typeface="Arial Rounded MT Bold" pitchFamily="34" charset="0"/>
              </a:rPr>
              <a:t> 12 </a:t>
            </a:r>
            <a:r>
              <a:rPr lang="en-US" b="1" dirty="0" err="1" smtClean="0">
                <a:latin typeface="Arial Rounded MT Bold" pitchFamily="34" charset="0"/>
              </a:rPr>
              <a:t>năm</a:t>
            </a:r>
            <a:r>
              <a:rPr lang="en-US" b="1" dirty="0" smtClean="0">
                <a:latin typeface="Arial Rounded MT Bold" pitchFamily="34" charset="0"/>
              </a:rPr>
              <a:t> 2022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 dirty="0" err="1" smtClean="0">
                <a:latin typeface="Arial Rounded MT Bold" pitchFamily="34" charset="0"/>
              </a:rPr>
              <a:t>Toán</a:t>
            </a:r>
            <a:endParaRPr lang="en-US" b="1" u="sng" dirty="0">
              <a:latin typeface="Arial Rounded MT Bold" pitchFamily="34" charset="0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VNI-Avo" pitchFamily="2" charset="0"/>
              </a:rPr>
              <a:t>3. </a:t>
            </a:r>
            <a:r>
              <a:rPr lang="en-US" sz="3200" b="1" dirty="0" err="1" smtClean="0">
                <a:latin typeface="Arial Rounded MT Bold" pitchFamily="34" charset="0"/>
              </a:rPr>
              <a:t>Từ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số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dưới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đây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và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dấu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smtClean="0">
                <a:solidFill>
                  <a:schemeClr val="accent5"/>
                </a:solidFill>
                <a:latin typeface="Arial Rounded MT Bold" pitchFamily="34" charset="0"/>
              </a:rPr>
              <a:t>+, -, = </a:t>
            </a:r>
            <a:r>
              <a:rPr lang="en-US" sz="3200" b="1" dirty="0" err="1" smtClean="0">
                <a:latin typeface="Arial Rounded MT Bold" pitchFamily="34" charset="0"/>
              </a:rPr>
              <a:t>em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có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thể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lập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được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các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phép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tính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đúng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atin typeface="Arial Rounded MT Bold" pitchFamily="34" charset="0"/>
              </a:rPr>
              <a:t>nào</a:t>
            </a:r>
            <a:r>
              <a:rPr lang="en-US" sz="3200" b="1" dirty="0" smtClean="0">
                <a:latin typeface="Arial Rounded MT Bold" pitchFamily="34" charset="0"/>
              </a:rPr>
              <a:t>?</a:t>
            </a:r>
            <a:r>
              <a:rPr lang="en-US" sz="32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" y="3212122"/>
            <a:ext cx="7135552" cy="364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073067" y="3441679"/>
            <a:ext cx="4118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2 + 7 = 9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7 + 2 = 9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9 – 2 = 7</a:t>
            </a:r>
          </a:p>
          <a:p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9 – 7 = 2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40805"/>
            <a:ext cx="12192000" cy="6858000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3423140" y="639945"/>
            <a:ext cx="5838092" cy="1654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06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0594" y="2372502"/>
            <a:ext cx="74542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Tìm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trứng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 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khủng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charset="0"/>
              </a:rPr>
              <a:t> long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1524000" y="3181222"/>
            <a:ext cx="4572000" cy="24973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TRỨNG KHỦNG LONG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27122" y="945537"/>
            <a:ext cx="3401962" cy="17403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data:image/png;base64,iVBORw0KGgoAAAANSUhEUgAAAVEAAAFRCAYAAADNdp5CAAAAAXNSR0IArs4c6QAAIABJREFUeF7snQd4FVXax//T55b0hBJAEAEVbIgNK3ZF7F13rWDvgAVQVBQFGyor9l5XXbtgLyiCHRQb0msCqffm3mnnzPe8ZxJAP3dFb5AknuHJyiZ3Zs78zsmfd87bFMhDEpAEJAFJ4E8TUP70mfJESUASkAQkAUgRlY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O9vfiqtnfBvzkA+viQAKaJyEfwZAooO7NqhpGTekqqqZVJM/wxCeU5bISBFtK3M5F/8HCrU8ZZt7pRQ1WNXZTLL/+Lby9tJAi2GgBTRFjMVrWsgKnCepuk3a4Z+vuM497Wu0cvRSgLNR0CKaPOx/FtdKT+ROMkP2CMc4T2u6571t3p4+bCSwFoEpIjK5fCnCJQWFZ3oOO7jqqa9VJ9OHfanLiJPkgTaAAEpom1gEjfAI+iFyfyRhqGPTqUbHnB8d8gGGIO8pSTQIghIEW0R09C6BpGfn1/MXPd5VdV2YZxdlHHdu1rXE8jRSgLNR0CKaPOxbMtX0gARDkf/Ddrn52/n8vBNJ5tN65q9T9pLf9+WH14+myTwvwhIEZXr4/cIKB0Ki0/x3KCgOlt/BwC1KL9wgpPNnK4o6g0Zz7kBgP97F5E/lwTaKgEpom11ZpvnuYT1WV7SbnJNTU2Zxf0BQTJpctefpen6D6lswyEA6pvnVvIqkkDrJCBFtHXO2181arO8uLy942Vmeb73WdrNDCxMFPZJN9R9qBv6eY7vP/ZXDUTeRxJoqQSkiLbUmWkZ47LaFZVcmE5nrgYPz8sw5+GS/Pzta1Kp/+QXFBxUW1v7dcsYphyFJLDhCEgR3XDsW/ydS+Ol5fVu3QtKqBQrprq34ziLCgsLu6bq6t9u37HDwcuWLfuhmR+CHFdNRU14M19bXk4SWC8EpIiuF6xt46JFRUVbZOozbzEWfB6AUUA9CZteVFj0vKVbt61YteK9ZnxStbi4OBkydoKmGktX1ax6HQBrxuvLS0kC64WAFNH1grVtXDSZTG7Og/Bdz3dnBCw4sknUiouLe2cymQ6O45CINlc5PCMvlrgkYMEYxrmbzM/br7q6ekajcLcNoPIp2iQBKaJtclqb56Hy8vJKnazzYjyWaG/axkBVVZdVVFQ0NMaM0k2aS0CRb1k9VNN8LeRhLz8IEEK5LetmL5PhU80zl/Iq64+AFNH1x7YtXFmJmbGjOed3arrxQsZJr69CI1rSig8xLeOOkPMgYEz3GZ9lxax96+rqatoCSPkMbZeAFNG2O7fN9WSmZVl7xK14aU19zVPNddG1rqOWojQRxLMfBgHfori4aFRNqn4/xsK+XuAeGgTB1PVwT3lJSaDZCEgRbTaU8kJ/koBakCw4mvnBEwjDVxNFeSemUs5JLPAnhpzd6gXu5dLB9CfJytP+EgJSRP8SzPIm/41AaWlpXrYh8wSCcECoKidk3Mzbtm2XB0H4paZhuW3bO8tXerl+WjIBKaIteXZa0Nj69etnfPHFFzQiWjP0pQLINg7xTzetMwyjr8LDVzgPFwYhG9iURmrH7Hd9P9hV17SDXNd9swWhkEORBH5BQIqoXBDrQkApLi7OiyvKZq6P7evSqY6cQ4/pVqVpmvO4xd+rqamhHPo/7K3XoB1lmMajHg9u4EFwfVNIkxWLXcRZcEsYsNsCzslLL2NG12Wm5Gf+cgJSRP9y5K3uhnpZXt5OLHDHu66/nWloejwWU1RVhe/6yDhuqITaopgVu9SLaVOqq6tTaz1h0/oyARjJZNJOp9M2APr/4itpJ8/mIT81CIN+nud9u5Zlu2XMMN8NOP8pzhIH1SEnLz1ZzTQWShb4w0Lf6mZMDvgvJSBF9C/F3bpu1q1bNztbXX1Y4GVusgy98w7bboW99twZXTp1gKGaqFxZjfff/xjvfzANHg/rOMz3ghAjq730j0BpPGEE3bnu7+l62c24onRXtLBUN4zSgAUxMMQ0VdVjpq1lM9naIAh6A1jZRCgJlKmxxOtBwDc2bWuwYRtvr1y5silG9Y+khKqmph2iatoOUNX7HceZ17pmQY62pROQItrSZ2gDjq8sPz4wcNz7unVqVz78kvNxyMD9kUlVQlMCxKwYLCOBrMvx0itTMO62u7CksgaBZn1m5BedlMlkRvLQOyxUWEK3TcXxHRgxA4quwbZtKC4Tf0fAULeyNmtoZh/Hceav9bimCvW+WDJ2kuO4jq7oc01VecTUlPcDw/i5rq6u9nesSr0wkeiTymYvtXRjUKgo+b7vjQw4H7sBkcpbt0ECUkTb4KQ2wyOpnUtKOtbW1U3pVl7S54arr1AG7LoDmJeBwh3oCkfIAU3RwanYvWphxlffYtIjT+OD6V+yVBB+2rFr9+IlFQs2LWpfhJ6b9cTmW2+BgpICWDELyUQSeckkTNXAtA+m4vEHH8sY0E4piZe8umTJEo/EMS8vr2fGz96nGOpummnAUHVk0w1MYTylKMoXvs8+zkvEpuTlFc1ctmwZFYUm61Tt06ePUrW8qmd9puFQzrzTEfLOyUSSu75nZx13VMDFvqs8JIFmIyBFtNlQtqkLqR0K8oYZajhuzJWX4rCBA2BwF5riA6qBb77+Fr17bwaFM+i6TvuisPNLUJ3xcf0tE/Hosy9ht333Q3H3ThhwwAAotgYjbiLUFXiBB8s0EHgMahAik2rADaOvx+JZc2uSZvxRFfiCsWCLbOCdxBW0K+neWT3s6MOx3z574+UXXsSnH03HkvmLoIQKnPoGR+V43zatm9JpZ2oikSjJjyWPq69Pj9JNvZiHfE4YBBNNyyhmjI/0nOwpWcaebFMzJR9mgxOQIrrBp6DlDaA8r7y0Lrv8sR227n3AXbfdiM5lSRjIQFMZfvhxKU4bcjFGXD4MB+y7O1SFgSOAy1VwPYa5y1bhxMFnw4GJKyeOg1mSB19lYBoD1wEv8BGGIWKGCQQhDEXD91/OxoO33ovaxSu5EtLBlaLyUrXHNn2wzyEHokfvXmBBAF1VwBwf83+Yj68//RxfzfgCqxatAPP8lYqP1xAgX9f0XXgYzlMV9U2mhU+6rrsgLxYby8PwfM7YHlnfn97yiMsRtWYCUkRb8+ytn7GrSdPsbel4Y/gFZ5Sffcpx0FgGphrAdxqQYTEMvXQ0Dj34QAwauA88Nw3HacDTzz2PE04+HVqiGOcNH4EXJr+Lk644HzvuvycaWBqqpSFQGUI1hOf5sBQdlm7BdzzA5chDDD/M/BaVFRXo0qUzyjbqCD1pAzEDfsiEgIJxIOCIWfkIMi4UP8RX02bguUefwcoFy2BAH62b9sT6+vrqxjhW4YDKTyTecB13J5cFWwJYtH6wyav+XQlIEf27zvx/f269yLL2V7j39PNP3J3s12cTcDeDyopKbLJJL2R9F1k3C0M3oKqApqpoSKdx8UXDccvtE4WI3v3oU7jhjruw5wmH4fizT0KGNaDOrUU6U4dQAZLxJJLxfKi0n0p7q5qGbF0Kvu9B0VUYMRO6pdPF4Qc+wEMoCJGwYmABhx/osKyYCLFK6jaWfD+3/rbRN6hObfrUspXpV34G3LUeTzE1fXGooMEPgm0BkIdfHpJAsxGQItpsKNvMhdS4ph1ga+yVzz+arJYmdLw9ZTL+NfFuPP7Uo8hPWojFLfheAN9nYIGPRMxGfU0tkoUlcBQLL7zxAc4ePhp9B+2Fs0dejJRTh6XVixGEPhgPYOgmOrbrDNOkkFEF4ByVFSvguFmEqgIrbqGktFTkRK2srIDvekAYol1pGWw7DsCCoqggRaZt2iTXcN0lV+K7L74ZCwdXrlWDVCssLOxcV1s/Jy+RfLG+of5YGSfaZtZpi3kQKaItZipazECEiOqcvfLN52+rZfk6Fs//ER9+8C6OP/4EGGqIkNNruQkeqtA1FWroQws8BFDhazG89O4nGDLsWmxxwG44b9QwpN16LK1eCgZfRLqTBdq+rKOwJhVVgeM4qK5eFVmimgLTMlFWVgbP91BRWSEsUfpZSUkJCvIKoaoW1RslXaVXeJjZEJPG3obP3/7kvfwYO6y6enUHUsU27JNUVXswYP6VXuDdKIs8t5h11mYGIkW0zUxlsz2Iaun63kmNv/TCUw/EevfsCFvzYWpAJpNC0rIQBCFW1Wcwdtwt2HvAAAzabwBMcjAxjjRMTP5kJoYMvxpbHrA7hgy9AL7ioiq9CmknLQYZjyVRUlQmrFASVd1UUVW9Eg0NDeLVviC/AMlEAkHAsHz5MgRBAKgKYokYCgqLYGoWfBZCUzVoTEEiNPHGMy/iqXsez6DW3z8AyHkUULvnPDvvOj/wLlHC8Lgs816W6aPNtk7khRoJSBGVS+HXBJSEaW5pg00eMfSc8jNOOQpKkILGXRimAgQBFM3CopX1uGLkWAzYbRecfPxhMELau+RwjTw8/eZHOOvy67DrMfvhpPMGg+kBfPjwuCtewXXNgKaZCHkIHoYIFQ6uMGGVqkyBoehQQ4AHXLztZ1wHFANgJ+LgIYeuafACDl03xGd1F8isqMXl514SOivTX8BTLgqC4FNSaQ2437ZjJ6iKegd0dWwqlVolp1wSaE4CUkSbk2YbuVaHDh3KWFXVE9v323zfu24biw7FNvQgAzWkOHgOHwoCNYaMp8AyDBjMh6VxuK6PwC7EmLsewa0PPI59Tz0MJ5zxTzT4DVAMwGOeED4WADoFz7tZVFVVgSkcRSUFiMViUH3Ahgk91KDyyFL1EYjqI1wPoZoafD8ABeAzxoXY6oGKOEzcfeMETH3jfWiessQItTcM05xqJ+LHpWrrDkAYMk1V/m1Y8XNqa2sp20kekkCzEJAi2iwY29xF1CLTPEZX+OOXXXyGNvifx8AKswi9DGyLIo0ChLqNEIawJnWE4GBgio5aX8OhJ52F+XVpDL1pNDr0KofHfUAPEXAGVdEQMjIwFTRkGlBdU4WQ9kFtA6VFJYgrNlQnxA9fzcbHb0/F4hXLsMmmm2DfQQegfZdy+BoHV8lybWTOQuihCi0AnOo0XnnmRXzx0QzUr6qFm/E4tFDVFQNKGJJwu74XjAu8YByATJubNflAG4SAFNENgr3F31QrLyvcqram/pOyorj1yD23Y4tNu6HQNhA4NTBNgHtcOHc4CaOhwSXnj25j5vwlOOyks7DPYYfiiLNPQl2QgWbpCJgHKIpwKomUUVUV2Uv19XXwmY9EQT7yrQR0J8Q3077GI3c9iGxtA5xUFmq+hcIOpbh23BjYRXnwzAChoiDkAVRFFYVNFaYgpltQ/RC1ldWY+vZ7+G72d6irq0Onjp3Rb+tt8cLTz6Ny2QpHCYIr3CyfhF+GQrX4SZEDbJkEpIi2zHnZoKOi6k2VKyuvClV+aTxuaJ07lOCSc8/EgJ12QL6lwIAHBB6FcUYWqKYjqxlIawa+XbQYX86Zg07dN4FRmIQr9jtDUEQS/Y8aKghZCM5CqOTpV0JAfGnQAwUr5izGv+97Et2Ku+CAPfYRIU0TJt2JHxf8jOMH/xMHHDkQNUoWdjwGz3UQcg5NV8CDqNyoqRnwMi4KEnlwXReqqkNlgM5VfPbRdNxz+yQ0VNdXqqFyLsuyFxsdUBuUt7x56yYgRbR1z9/6GL1qJBJbqbryfEFpcfezzzsT773zJn6c9TV6deuCow4+BLvvuB06ty8E9xtg2DpqAx9VLMSidAZVZHHGLPG6LWI5FcAJXOiGJl7lyVmk0n4nuc7JTwWGgPlQNQOx0MJPn3+LFx98Fm89OxntC8pEjvzMH7/FRVcMxbLqCpw74kLk9yxHxmkQWUy6ppCMQzd1ZLJZUSEqZEwURyGvPg+pcKkGEwaULMNzjz2DV599CbzBXxC3Y+dk6jNvyLCn9bGM/j7XlCL695nrdX1SxU7ak1yVDz5hyCnawEMHgky5mqqVmD9vLhbOXYA8y8J+e+6KzXt1R3XtSqQCHw1Q4eg6PEMD18ghFP0hsSQhDRkXr/D0Kq9AE8FNYcgjC1VTKI0emsthOyruueEOnDDwSJx9ylngjBxKKuoy9Tj+nyfghyXzcMl1I5GXn4cfv/8Oc+f8jIZMCptusTm23G4bhAagmCpos4FuRt57iidVuCocVTbX8cwDj2Pycy8jbAhm6aF+2K9K8K0rJ/k5SUAQkCIqF8IvCLRLJNqvdLMzw3y1/V1P3o94cQJMIadRCMWgsCQOlYdQOQXNR6/Q9Loeapr4jEhWFx2XFAQaySi9Sjc2ZmqsKS8C5cXKI/cSmawhnDCArWhI+hqmvf4+Pn3zQ7z41AsoKSqFbhoiLnTiXZMw+vprsf2uO6Cuph7z584TWwO0txooHEOvuhTb7L4dqv1aMFOFranQPA6mKGAU7AQFBlPg12Tw+L/uw6fvfOJpnjrCzbq3SWtU/iL8WQJSRP8subZ5ntKprOzIikzN07133Va79PoRcHgWCu05Uh57SMKpQKP/khW5mkEoXt8ZWZyN/zbTzxjFH4lzom1POiLxpG8rq79HgfTkdNL8EHGmoWFpNa66eATGjLoWp516OvyAIQwV/PjzHOyz/76oT9ehR/ee2HqLLWFbMVSuqsT70z7AFv374oyhZyNMaPAMCv73xau8cIDRKEJF7Mka5MlfVY8bR4zB0p+WLIpr9nGpVOozuT/aNhf1+n4qKaLrm3Arun7nzp1jNVWV92oFsX8cddY/sOugPcHUAJyKMJM1p6rQKF9diCipIslTJJziS1l7OTW1NFoDYI2ArvkefUoIM9eh+YBfm0Hd0lWYdMtE5Mfz8OQTT6Fbt01EdpLjuRh99Wjcc89dOOSgQ3DfPffB1HQsq1iGAfvvJYTz2gk3QMk34OoMmq5BoU1RsnxXx0RFgm4yHct/WoDxI8fy1JKaqclk8tS6uroFMre+FS3YFjJUKaItZCJawjBKS0s7VldXvVm8cfstho4dgXa9yqPydfTaTk4h8e4eih3NJnvyl+Nu+n4kjSoFhFIMaZP1udpSXesshUeB9akQ7732Dt56dQoMX0Gfnptj+iczcPFFF2P4sMtgUFyVAixdvAQD9tgNNVU1+Gz6DHTdqLOweA896nC89+mHuOvx+6EVWFDzDLiM0gJI8En4VVHHVFjLZPj6IWKBjilPvowXHvq3a6nG9eXl5S9mMhkznU6bnHMzDDXDcbKxMAxNReENruu+J8OiWsJKbVljkCLasuZjg44mPz9/+4zX8Hr3bTcvvezm0WBx6lNMaZ4A9zk0zYgsT0rVFJbnmsaZ9OYeeZAU4ZUnq1SloHyxZ/rLV3nxSXrTVymZEzBDDT9/9D0emng/DjtwEM489Qwk7STOP/98rFq1Cq9NfgOlxUVQVQVu1sGJJ56I9957Dw/efx8GHjQQX836CsNGXo6Pv5wmRDTRsQiuQnlOXJxDDiWR/aSECNQQNCrxWp9RUf3TMowfMYbVr0xVGbpeZxhG0nW9OBDqjDHFMAzaTFU5DzOqGg7JZrPPbtBJkjdvcQSkiLa4KdlwA7Jt4yQvDO47cvA/zIEnH46sSVWXGExNg5POIh5LiPJ3wu+uAyFVcFJVEUpkkOXZuOnZ5Dii3Uj6Q0JJO6gkvhTPSZWfNE0VpfGoWZ3GVLxw6xP46avv8dF7H6Akvwi6ZuKNKW/i5FNOwfibbsKJJxwnXvs553jiqSdx+uDBOO30UzH7x+/w9eyZcOGjS69uuPy6K2Hm2/DUQNQjpXuKPVweiTlTIZxQOnT4VRncMWJcUDF32Z0Nq9IO5yEVbVYUBV4YwgFCV9fVFYlE/qGu6/RSVfXCTCb9rw03Q/LOLZGAFNGWOCsbZkyqZRkXMpWPP+eqofo2++yErOGLgHrFY8JajFsJVFStRGFpCdJuBqGlQdFUeI4DW9WFWIk3fsomIsFjAXRdg8cChKEK27AAPxJl33cBQ4ULEmADT1x3NxZ8OxfTp05Du5Iy4aXKZDLYbffd0bVbN/zn+edF6iYVLPnu+++x82790X3Tnjj6H8fiky9nwCy0seMeu6CscwcR5hSFTbEojr8pYICcXRRlQCLOFCz+dj5uuuz6JQVa4e4VCxcuXcux1PR7ocbjpWVh6HzgeY5tGPoujuPIyvgbZn222LtKEW2xU/PXDoycSlWrKq/iOi67btLNSvGmneAaVCE0hM1UJLUYPp32Ge6cNBFXjLkKnXpsjAbmiepLJIpqQGnqkVuGkyOcnEVkbQaB2AawDBvvvD4FU996F/vtuTd22XUXwNbhUu+lgGP6fz7Ac488jQvPOheXnHcREnZSpGxOuGMC7pw4Ea+/9hr679RfWL5UMu+4k07AW1PfwZ3334WSLu1R66YRmoqwkKmPk2HqIhyLzEphIDduK9ArvcpCGL6GhybcixlvfjS1d3mvA2fNmpX9jTAnxTDsU0zTeBDA6w0NqUNkKb2/dl22hrtJEW0Ns/QXjLF9+/aJVH31OE8Nz73t0buR17UUDXChUVxoluGnz7/B6y9NwXc/f4/x996Jgo5lYKYCn1OtURVKwKCRx34tEaX9SLIDA58jphj4fOp03H3zBJiKjv0PPAA77rUryrp3gmHbqJu/EjdedT2ytWnsvl1/dOvcDZ9/9hks28KMGZ9i0MGD8OADDyBmxxB4Pj6a8TEOOGIQTrnwTOxx0N7w9RCZICuKOlN0vaHrCBtTQcmZRF/0Ok9CbzDAdIFrLr4KK35a9klxvGDvJUuWOL/yzNNeqBaPJ1/2fX8/3/cvAfiEv2Aq5C1aGQEpoq1swtbXcMvLy+N1NVU3NITe+bc/fo9SuHF7pFgGBVYM40Zcg9nTv4YWmui9w9Y4+9ILYRQmkIEniotQmqXOOXROufCRWNGX73nCAhVJng5HqZWPB+6YhLdefV1YqGHCxMEnHImDjzkCyHIs/HEuHrzrPlQuWCraKZcWlWK//fbHa5Mnw7IsfPTxx+hQ2g4hNbczVfTafgts3n9rHHXaieC2BqpaahoGPCcbhWGJQicafA0IKM9fiQQ0xlXEPR1jh1+DWR/PqurZtceB5RuVf/X+++9TIeemQ4/H431d13/LMIxqgA+Qr/Lra/W17utKEW3d89eco1ctyzrPM9kt19w1Xm/fayMYMR0xKLjrljtQsWQFNt+sD3baeze026gjGOWsU3ERKiKCRufN6oykaFjkUhKv02GU6ElpnUraxyfvTsW0jz7B8qoK7HPoIOx32EBQzzrNZ0hVVmPudz+K87tttDHaF7fDzdfdhAVzFuGllydji837UF9kVDXUYpf9d4eXp2LkjdcisChras1YNMqSUiinak0kgQhtouiBgMMMdHz82nt4fOLDsAN9Snlp6QVb9Os379lnn2Xd0M2uzq+OB5ng6VDDzgH3z/N9/zH5Kt+cy63tXEuKaNuZy5yfxIpbBwa28ux5Vw9L9NlxG6Qb6lFk2ojpJpiqIENB9xqJU1TPMwpz+tVt13LkkH5SDrtICw25KLhshQZ0XwU5z8lLznQFnsYRWAxawCDs1pC86KqwJhOKgZcf/g9eeuIl3Dj2Vhx28OEIGupx14N3485H7sEuA/fAiWedKoLro6SASNBJLOmgcdL1KDmgyUJWNB08G4DXe7jl0mux/KdF3IDxWcywRvthOJ1neYnve7eamnFIAP5c2ksfLwU7mcIEAAAgAElEQVQ05+XVZi8gRbTNTu0ff7COHTtutypd89rpw89u12enbXDtlVeiX+8tcOyxx0JNxuAlTHBqR0ciutrC++8iSmFPPg+igiSqgtDjMBULBiehVFGbqoUaM4C4BlcLoIPiOQFV5OFT/RAOPePDWVyLay8ciSK7GGWlZUhn01i4Ygk23mITXHbdKHg6R2BEZfVE0ROyNhvzqUS8Kgm4aEMSiWqoqCLESckwrPhpER6aMAlL5i+B7/gpJcCnSgjL0s3+LGCBomonZL3sf/44TXnG34WAFNG/y0yvw3N2LivrsTxd9cZRg0/sfuhJx+Deu+7CR2+8g8179MKFIy6FkzBg51kiEqjpNbnpstGr8i9vojAO3TAQUKYQp31TU9QM1XwFD93/AD6e9iF69O6Jiy6/GL4JkZVEnnpRMESnuAAOzWPI93W8/dzrmDd7Dqqra1BZU4V2Xcox5NwhsAvjMJIWOOX3rx5AlJoqwqwoJ79RRIVlqlJlfurTZCJ0GGJMg+FDpJB+MnUaQi9E6AYIPYYg4ztx0zq8wXWnrAM++ZG/KQEpon/Tif9/j90HZg+3Q8HCpStf32H/AdudOuxcZBrSePLO+/DltE+wxTbb4LjzBqOkaxkCNWp93BQ+RMVDKKj91wdjDIZBPZVCWNRkKcvx86wf8fRDj2Hx/IVQDQWHHn0IBh45EF4shKYbwlRkiPL0Q8oucj0kdAss5cLPeqJIMwmhpuui5YjPPSiGJrYZxAio6LNY1VF/JhJSKoxHr/QizpTiXkmkGYelW0IwqbITpakuXLAIP8z8FlVLKrFs7iJ899VsD0F4PPPYS/J1Xv6i/DcCUkT/xmujoKCgSNf1npald2QsSBckEmjw3XsPPPGo7jsetLcIE7IbAtw8egxmffstCrq0w/AbRyKvvEgIkRDRpjjM3xBReo0Xwe4eR3ZVCi8/9QLee/1tWFzH1ttsg7MvOhvx4jgCk8E1XXBODihSQ00IKdm7qq6Jos2GZoh0I2rLHNV6JpGlgs5BJNQiT39tESXpjPZsI0u0MdVUuO0VeL4vGuMFri8yoeh6ouq+HyKpWVg+dzGGn3tJGKaCB0sL2YUVFWj4Gy8V+ej/g4AU0b/h8qCYUDNpbryqYtU5jAcnciW0w4CFMcNkJe1K7PGTJqrIiyGbTeP7z77CM488hsVLlqDrFj1x3uhhiLXLWyOijRYpZRKtfYj9R0q79BmsUMMX736M+8dPAncCbLNtP5x/yUWwS5PwTA5Pc8FVX6SGipbKiinCpqiBnU9ZR7oGFjCYqg5OVZlEoj4J9JpKUqtL7TXWKhWl7xqPqBRfU+m+aG+0abTCam0UWArkV8ir7wE20/DMfY9i8r9fqTRV6+BsfZZaMMtDEvh/BKSI/r0WhVJaWprUEsZtlSsq/pEozbN2G7A7ttt5B3zyySd476Upohr8nnvvg9PPOgP33HMPPnrnA1GUuXPPrjjn0ovRcdONRHEPUS7+V0dTSTyhhdRO0/dgmyY0J0DtgmW4e9ydWPzzYoRBiM49Nsag447ADrvtBM2m7KKoGIlqmHADH4wFMOMGmBaiIXBhmY2v3qoOT/EjC7cpEqDRkSQMUWF9rhHQpiGSiP5S5KPxR44mqrzPYJqGSAzQySL2AGdFHS745zk8rugPpuucc0T3ZnlIAr8iIEX077EklB49epi12dp969Opa/W4udWAgftoe+6/NzpuVC6qGvm+j1kzvsCT9z8Ct6YBXTp1wtx582Dk2djnkANxwOEHQU/GRGolxYbS8RvRTZGF1yii1NYj9AMkVA1a1kf98iq8+uwr+PLTL7FyVTVM20ZJWQl22X0PlJVuhK+++QZ+4CC/XREGHXwgitrnIzA5fPK8k4UqYpRChKpo/rHakRX54lfLZWOV09+S+KYxR+MX3vymUC3OYJETjK5P5f48BVoDw9jLRmPe53NWJguSe6ar07P/HstFPuUfISBF9I/QaqWf7dGjR35Nqub6mnTNSYUdSvKvGjcGRZ1KkYUPPWYIbzX3GAzFwA9ffoObL70Gtm5gj30GYPdB+6Fdz86ArUJRFbCQwpuiQ/1FEeY1xZmbRNRnAeK2hcDNIK6b8GozKEwWIVOXwVfTv8Ibr0zBnO9/RMg09N3tYHTttTlqUzX46L3XkVB8XDVuFEoo/dTw4YfUkkQRKaa0/0lxoP/fFm4qNbKWpJKXvtHabPouhTw1HU1l+qjpnee50G0bjhdVxM+HjUduvQfvvfx2yBq8UTzA2Fa6BOSw1yMBKaLrEW5LuHSnTp1Kqmqrxvlgp3br3UO9eMRQ5HUoAqOCSjqHT6XuqGCoF4qOm3A5HrhtIqZPfh+XjBqOzfv3BU8aCBRGznBxUNiQMDjF63RjdXtRuSk6mkRLVJXnJFgMiiYagoBxBXpoQgs00d3z7VemYN6CCpw8bDycUAV30/jxy+m449orsN9+O2PwhaehBg0IqPQeD0VLZM6Y2BZdXad0rf3PNfYo3TdSz6bxRDupUTpo41Zo43g5ubPAeSCiAnhjBX/aF5372XcYP/J6sHr/tY032vjIn3/+2W0J8yrH0HIISBFtOXOxPkaidCgrOWdVtv7mZKcS++Irh6Frr41Fyw9Gr8Si7VAkfdTOOGSGqG4066PPMPGG8dhj4O445aIzUa964IYpqsHrqgGf8t4VQKfqTWSZUqWmpjhRqp0nytBxgIUwyQL1XGg6udSplB0Jlo4wyxHjNl5/7jW8+vpUXD7hcbTvvBFUrwEWz+KUYw9Gh7I4brzjRriag0BjolkTCyjYP6qt//8t0dwRNl2XQqFUpkJN+7hrzG2Y+cHny4qTxftUVVV9n/td5BXaEgEpom1pNn/1LMXJZO+6bObDkh7lJRdfPRwdenSBrwZiTzHaRoysSEqXpDqbGrNgeAaWfj8X118xClvttCXOGXFRlO6p6IgZCfgZB+lUClbMRjyZEEH0UfsQRVSRZ4x8LwoMVYOXdlGzskp8v7RDO1GmjnrE07aAqRgwuYmfZ83BjddNQOdNd8HAQw5HSV4M836YiYfvvQN9+2+Nc6nxHOXFWyE85kPTqG9S808aZTbRFgH9o9CU2UR3MRwVS76eg3GXjQnMQHugpF27y+bNm1fX/COQV2ytBKSIttaZ+/1x26apj2aWcvnBJxyB4888GakwI0R07bdfWgBMCaDoABwdCWbj66mf4s4bb8au++6CE846FVYiAYWpmPPFD/jPU09j4bx5wiF07AnHoV//HUUFpVonI2p9knPGq2/AGy+9gi8/nI66VdXQLBPtNirHSWcORvvuHcH0yCK1dBteysOLz7yCV598AwZXocdj4CyDUHFw7vALsN1uO6I+yECNaaAgKEoJVYO1iy39Poh1+cRviSj1ZYoxHSu/W4QxQ69CtqrB4Qyfc/CvC/ILpmfczGclJSVLli1bRq/4Iix1Xe4lP9O2CEgRbVvz2fQ0elH7os3SqfSribK8rtdNvBmxjgUIKMOHXovJAl0dHkS9jjgC7iGhJGBkNTx4+yS8/8ZbuGjEMGy/606oqa7Diw8/i89e/QA92rXH3rvuKl7RZ3zxObIKR6xjCUq6Ul1QE0HGxTfTPkWRGUO/TbcQ9T8ra2sxffZM+AkdBxx/KHY+cHeEtgbGA2Gxap6KL97/GnNm/4h0qg75+XFss2NfbLpVH3BbR0DbAyBrOdL/pgZ4zTl1q0VUVAWI9n1JRI0GjplvT8ejEx+ocOuy7yih3oeB94ICCyGcMAyrY7HYvIasc20QOO8055jktVoHASmirWOe/ugo9fzi5C31TsN5+xxxkPrP806DY4bwNHqVj17ho8pG9PoaJR3RvqbJVCz5fiGuvfwqJBMJTHzgHhHwPvmFVzD5weewWaI9Th10ODbu2E607mAh8POyJZg683PMWboQDVlHhCFt0rEzjhl0CLqUtRMWp6dq+GH5Etxw/yTk9WyPoeNGIVFeJOp/kuXKPQ6D66K9MWVJUesQzTbhhxy+QpsFUVqmpupiu0AVIVbrx+hr+oUgEVW5hh9nzMR9YyYgW5m5pVvXbteuWLHC9jyvva7ouweMDcjLy9u1rq6uA1RMCAJ/6G9Ux/+jcyc/38oISBFtZRO2LsNt165d+6pUzWfc5l2uvW0cOm++MYK4Ao9ixVVFCKZFFT6ZAl2kO6pwM1lULa3A/bffjQVz5mLfgfvhlDOHgELgR104HJnZSzHsiJOx3Sa9AM8R9hrlurvUR8m2kfYdpFIp6IqO/FgCtkYe/ywoRzPQNASJBG578mF8tmwOdjh8Lxxz1kngprD5GvdlVZEFJZxUmo6A9lrJWUXdOhUdPIiqM4l9V9qDXS8iGlXmVyhvn/7rA49PfBAfPTuF9yrf+ORkQfEzX3zxRVPAvd65c2fDaXDub8hkjvVcdwgDe3g9DWxdpl1+ZgMRkCK6gcCvz9u2a9duq+p0zbSCLsWJm+6+HUrSRAOyUGwNnusgP5aE6nGwbIA8Kw8VS1fg3Snv4N1XJyPjZtGzZ3dccvkwxAvzkU6ncOHJZ2CLWAfcePrFML0AHjWpIw+5ShWSoiWkUZYQ4zAMC47vg4cMOlzolGEUKGDxBD6a8x0mvPAojI1Lcc2km6Hlm1Co55GqCoszqv25xsJsCoSPHD4qRKFlqiFFjrHmPqiBXVQAVZjm9M9LmAkw9pIRqJy9mB2638F7sueem/Ys+caiQ+neqXvPiurK97OOk+JhsAMA6XBq7nlpBdeTItoKJumPDjEvL++QBj/7nx0H7qpdMGIoGuAgMEPR/dLUDbC0g5hqYeH38/DGy6/j60+/RjbroaS0ADvtuhOOOe5omHFLtBdeunARRpw2FAf26YvzBx4DI0spn9SLngqFhKIgiBFS0FIkqKKzp64BBnnRnSiek+vIKirqDRWXTboJ8/waXPfg7eiwyUarvfX02i9C5RtFVBRybqz/KRQrjPoj0SGKLjX7EYp/FCgjKqAiJ6EGnvZxxRkXQVnRENx4zdhNz7n44gVNr+vl5eWllRWrHtI1bS/O2BCPeU82+5DkBVsFgfWyHFvFk7fdQSqmaV6qJc0bDxtyLAYecyiyigtmAgEPoLEQdmjgh89m4cHb70XNiip06bwRdt5jd2w/YEcUtCsCdIiGb/SnYsEyjBhyEQ7qvT3OH3QcjFQGOqPK9opoX0zbAxS7qeuGKIcn+tCzxpLNoQ9D0WCoJpwQSJkqbv73Q5he8RPOHTsSW+68najUxDjFn5IVSuIVTYx40W/si9RkmzYt1vWxGyp66jUe1N8uZKHIsBpx+kUo8W32n8f+3f/1j97/6uqrrw769etnLFy45Mj62tqHQoQ/+4F3EADZSrnt/k79zyeTItr2Jt7SNO0OPd8+49wxQ7FV/35wVB+BLhp1wOCA7oZwKtO455Z/4dvPZmGPvfbEOZeeh6zO4OoBVIsC76kQhwanqgGXnXIeeuiFuHbIxYinHWi+B90w4QQ+tJiJOtdBZX01UtksdEVBUTIfJXkFSJCwOj4sxUTWDxAWxTH2ibvx0fKfcMZ1w7DtnrsgwzzoeuQwosWo8V9mwkdtSBozpBrnKuqa1LyHCLInERfl/XRREo8s0WvOGQ67Nghvu/6mu+rARi18ZGF6cnZy/NuZs182TGOPdLrh5oB7IwF4zTsiebXWQkCKaGuZqXUfZ9wwjIdhq0dfcdf16LZFT2RDF8wgpwmHSbGYVDMzjGHq5Hdxz62TUFhagGtvvxHxDnnIagxMePAV0RMpX4njhouvwtLps3Hyvodh7y37wuYclmnCDRlWZVJ45PlnMH9VBXyFw1BUkVG0Y6/eOKD/bijPLwWCUJQ/qtcDjLj7Jszx6zDy7utR3nsTcIPqhTKRPUUHpZZSjvzax29VzV93HOv4SaGioo5UVGA6UBALTdw+aiwWf/UTepR3q+nYofO0Gtd5a+nSRaXLli271HW8moQVH1SXqftCOpTWkXMb/JgU0TY2qcXFxfn19fUvaHnWXmMeuAUl3TrAUwN4oQdLJ188wDwGCwZSy6px4xXXoHL5Cmy/R3+cccE5QEJHYEYN5ii4yApUfDP1Kzx6631AVRb/2H1/7NN3B2i6hrpMGk/++2m48NC+QwcYcRuphjQWLV+ByuXL0TlWiDP/cSqKS4pRlUnhiTdexKdL5qBk600wfNxoIGaKV3YSL3JUNb3Ir36lF3/5/+FM5KVf12Ndbda1LxntvyrQGTB/9hw898jTqJi3FOmaNHwvCE2d3GgamMdfcV3vBADpdR2P/FzbI7Duq7HtPXubfKJGEX3JKLQGXH/frSjq2h4eWZfwoYm2GEzsX1LIUCzQRQ3RRyfeD13XcOARh+DoU09E1uTgVpSiSXuoeobjgxffxnP3P4HCrIqj9tofO26/PT549z2UFRbh8EGD0LFdO7iuIxxKtZk0Hnv6Kbz/zlTsuN1OGLDXADzz2guY9uNM5PUsxxkjL0Fe1/bCy05irHByeK9ZipGIrpG/NT8hYf9rlizdRae+9VxF6DIsnbsYKxYvw8plFWAZF29Pfht1q+qqYmZ8/0wmQ5aoPP6mBP6aFfk3hbshHptEtK6u7nmz0N7nunvGo5gs0cbiHaIACCerT/jBoQcaTA8Yd/k1WDh7Loy4hfNGDEOPfn3g6YEQOWqyYXEVlq/h03em4d/3Pgq/JoNzBw/BJ++8jyvOvwidC0ugegyFeUk0eA6MZBwr6+rwwpvvYmlFJX6aNwffzP8e2wzYCUee+U9o7fLAbEW0TCZnEpWhI+/82rufouXxWsWWoxKmatQW+S8CGyUlKDCggfscCoNwlBVbSVx63jDMmf0T3HpvJDgfJ3sw/UWT0gJvI0W0BU5KjkNKapr2uJlvHnrlHdeh0+Ybw1UZQjKrOOWeK6A2czyM+hlpLlDx/UI8cMskLFqyGB026oLTzz0T3fv0BDPIC8+iCkxkLHocC7+fjxeefh7ffzULeVzDJu3KUaSZKI4lkYzFRWtkpilYlU6hIpPB/CVLUJ9NYee9d8PgS85BWgtglsSQ4V6UeUSpn0o0ptVHqEbp/dR9ToQ3iQYfjV9NKerNK6XR/RrL+DWW82v65QioNQk5v6iKlaJByzBMnfwennn4KWRXNbwaJvNPRHV1fY7zJk9vpQSkiLbSifsfw6aexhNiRbGzzr1mKHrv3Be+RmXvqJAxBZRTw2OqDk9N3wAz1BEPTayYvxhPP/Q4vv70K1Hubqdd+2PgYQehpEt7aHEDgU71QlWoVLDJDzH/xzn4ctoMVC9ZgcqFS+HUpeG7rmiP7FBL4rgJ09bRqVsn7LhLf+yw+86wi/JEj3hH8cDIovQ9xKhTJ6M9WBLMprYeZHFGTxgJaNPLvfD+QGvsrdScU9dYrH9NpfvG4H+y3E3TFI3tyNlGu6F5io3lc5bguhHXoG7RqsVg+j5w3Z+aczzyWq2HgBTR1jNX6zpSzbKs85WYctsRZ56IfY46CJ5O3m8GhSxRchlpGnwR4qmCO1EAPjl3/DoHbz0/GVNeeA3McWElLGzSZzPsfcgB2HTrLaFZlsgaCj2yGykmlGrbUVX8AHVVtWhIpaNao6oKwzJQ3C4Pibw4dNuARwWPdQVeyCJnkgKYCjWGi3oacZ9e31Uo1NyOfiw0VRUJAlRNP5NtQH5BATzPg6H+/x5K6wpnXT7X5GSKWp1EqaD0d1HJPwwR+hwWM/DiY8/jlYefc3VfGxm47m0yb35d6La9z0gRbXtzCsuy9vMV9spOg3YzT7nkHAR2KCrLR/3XKb2SvkgQovz5UAnEa7vFTViejp9mfY8P33kfC+YvwKqKClCmfNfum2Dz3r1RVlCETTbpirziQhS1by9y3KnGJzWf0xRNtB+O6t3T3qUDrpHVS21FQgSUhUSf0OhTdA5D6AWAz8EzHjzHQ8WqClTXVmN55QrMmTcHlXVV6NS1E4acMRiqoUM3zahiym80ymuuqfyl8z/aNljbuSXqpYYG6hfV4OZRY7H0u/lLbd3a1XEcymiSx9+MgBTRNjjheXl5vVLZ9FcFXYrjtzwyCX6MzD4qf0cvzWtKvZHlp1FLDvjwKc+d2nYwHZZKLYtDUZSEiirPmDYDMz/5AnO/+xGaqiEk6zFhoKhDKYqLi4WFaFkxWIYJSzNECw/btqFYGmLJGAzTFH2LHNcTLY89z0eqLoVMugHpVBrpldWoqatBQ309fEop1YHuPTdBz817oc/2W2OzLTaDG3iIJeIIqB8UNcATwfGN+e7/Yw6bwqV+b5qbKvw3yeXa5zXtxgorVKGWnwxGqKNIy8cjEx7AlGde5qHLr+ZBcKPsCPp7pNvez6WItr05pSfKzytIzvAVf7MLr7sCvXbaGpkwC8ui129ftBSO+iQpIoRHBDOFlDlkgbHoNV2kcNLnsi4Sug0ly7Fs/jK8/9abSGdSyHgellWuQKqqBmHIQM4XanbHXAbmc6iWKsRWtDlq9AWJZCBVhW5aUFQN8AOotgXV1GEYQKduG6Fvv77ou21fdOhcLixmJhJDOQzbQNZzRaopp9z8xn73vzd9f1RExS+EMEWjr9XnN5bTDxUOrnHooQ49q+OHT2Zj4thb4Val3k0mkkfV1dXV/N6Y5M/bFgEpom1rPpueRovFzCM4Z4902aZX7NKbRoPnUel6crFHwsZFsjjVzCQR5aLvu0J7lKoqWn5QUSZREo7K5qkmdF+FW+fi6aeewimnniwKkJCzheI8aS80XVeHVF09qmtqUFtfD1VTRW3QtTuC6iSgqgrTtBCLx2DGbcQKkjBsC3bCjixNFojuo3Rv8jOR3azqGvzAF1XtqVmdGHnjviiJ/f+ySNdVRCO1bGxlt5aIrt3SjgRUfIaiFjyGOIujeu5KXDvsKqQrqv+T17Hz6bULFtS2zSUln+q/EZAi2jbXBplqeQnbeDursn5XTBiDnttuBpcCibRQVGeifUqyuHQhohD5665PYUeNRZpDchAp0KgDnceh+irmfPczZsyYjlMHnx7lmFNZOlF8RBe59vQ9OscNfIAcRH4AQ4+EmeqEUjgA/Z2E1TAN0e4j4ztQDNpLVcW1KIaVrkdaRbGjokxewGAYjQVOqEwdVYNuXLnkPadKUtQ0r2kxCzlc7d1fxwmm/dqm7YFfiGjjPzKN16O9Xq76IkohL0wiW5HG+FE3Yt63P82Jx5OHJwxjQV5eXmBZVjh79uy1061IgddDDb91fD75sfVGQIroekO7wS+sGZZ1rmbqE7bYaUvlolGXwLUZfItahEQiozMVWkC1QHUwRUEgytxTO2Ky9kL4aij2QBUnQB5MjL9hPHbYtT+23WkH0QqEfDvUpo4Es+loWlCRU/u3K9D/QklEgRFQieg1r86NFxPn/0Y4aJQsQM6x6Eo6efVdjsD1EU8kxb5qaFDH0cYGenxN8NTqRNK1RFYYoQqwYmUlOrRrLxIS6Lk5i/ZcI0GOzqTQK65SIRcVaibEkm/m44Hb7kHlworAVMzvDF3LGIbme77nuk42FQTkNgtTmqIsR4CnPHjfbfCVIQfQrASkiDYrzpZ1sfz8zsX1qSXTk+3zep5+wRD022snZA2G0NaRpRhNCm3ymQi6p2qekYhSBXkS0ciBQ8VDEjCx7If5uH7UNbhs3GiUb7yR6HlEXnLheV87RXOt3k1r0/h1uvuvaoxEbUrWNX5elOGjUK3GJFDqvedyrFxeiU6du4jvO6EvvPmiAj+JaFOJvUbRXttSpTqltL0xc+ZMbLvttshmaf/YEpax1rRt0PgwoqqUBqhBiAI1gbf//Toen/RI6Fdn65VQ1zVN44al2pwLuVXANcUwDJWHnLmOc1nAg1ta1iqRo8mVgBTRXAm28PMTicS+GZZ9wCiwupx64ZnYfs/+whqlKveMQox4VHmJdDCIWsNTHSNhdVFvI0p5VFIenrj7IcyfvwAjb7wWSkJbLaBRgb01R5PR9uuF9Qt9XP1qHJ0n9jjXVUDFCb8SUY8jocUwY9p0bLX1NjBiBnyVsq3Im07OszX5TnSbpjqowpQWVaMim/mjjz7GLrvtIrYchAUq/jGJjqbhRZZoCCNUYWaB1554Cc/f81QmdHkvE2ZBaOgxXQ9t3/dNTdMs207kI+TDfM/f1vP8qwLujW3hS0YO7w8SkCL6B4G1wo/bMNTTYeCOgg7F6ujbbkBh51JwkyPLXShU9i6kLCB6pacozqgTaKRuGkwGuJUpkZ2z5Tbb4MSzTxUN70g8yQIVe6OaKl6Bm9Smybf9e7r468pJ68xWiGhUPo+2bBEAJtcx+dXXse9++4ui0rA08Tq/tog2ieEvrGLGobIoxnXKlCnYa9+9YCbiIqif4l+b4lHXFlERhuWH6BgvwfhLr8Nnb3ycQoCi386fj3c0dTY5DMNeCjBYVsBf51luNR+UItpqpiqngeZDxWlIGCO22XXHsguuuBA8DgRUhFmhDCANVPAjqqYZSY2wwcjacoFFs+Zg/NVjMXTUSPTou6nIqW9q3SFi3n+1itZlUf2ewP6vp23ao4x6MkV7opqv4PFHHsORRx0FI2GAGxTG9UtL9NciKsSeXvUZh9fg4NFHH8OQc88W+6k+p972UTdUUa2vqdq+qNmsQAsU5HEb115wBX6cMTvNvZBElE76xaFBG2iYxpOBz+YHoXY4IAPyc1rJLfDkdVnvLXDYckh/goCqxqyLQksde8KQf1j7HL4/1IQqWodQ6I6mmHB8FzHbEnuCmmGCBxy2C0x9+R088dDjmHD/vUi2TyIgb5Tozb5mFL+hpX9oiH9IVMW+ZpQTpVNYFtUACHTcOeEOnHTqyUgWJ+FRbj7tUjS+zq89GBE2RXudnDxjlMUFLJkzH888+W8Mu+pyhJYmrHIK9RK9oyjVlXaJG3s+eYGHPD0GIxPiphHX4ZupMzP5AbrUA9W/eugS07AnMxZsaWj6WY7vPCqLN/+hZdEqPixFtFLKpMwAACAASURBVFVMU+6DLEd5vNKqeVoxkI7lm/0OOu6wnrsduIei51tQTA1ewKBT2JHnworH4FJ1EgrjCXTcPOo6eFkfo24ZB1dxRYiPsOpaioiSY8kDbho7DqcOPg1lnakQtS9y+IXnf61N27Xz4oWVSULqM3zy9lSxHXDNzTcgTBqiTJ/YqWBRgzyxl0rbCPQ9ikZwA1Ee8Ln7nsCUp19zeTa4jHP8q8kaNWBsY9r67YxjhyDwrw14QLn1rhTR3NdyS7uCFNGWNiPrZzyKrlv7KiGeLyopOKvBbahwfOeBXjv23ujsYecjr6xYeNupp7twKJFTXldEiI+d4Rh6+rno128HDL5iKFJ+fdSQvfH4LQvy186YXz/Sby26P2KJNqVoNlmiqh/lsl8/8kqccPI/0XXz7nAUEbsFpdFcXlMtP7KgKXtf4aEQUcVjePq+xzBz+he48d7bERbYcDjtiapQfb5Wl9FIRFnIRGSD7nB8N20mJlx5M3zPX2yE2n1KGDypafFs6LPHLMvcM9WQ/TCWsI9Jp9OV62dq5VU3NAEpoht6Bv6a+xu6br1kqOq+CdPax8yPf2bEla1rsqlb88oKdzz2lH8ovftuLRwphqnDUxk84YBXsPy7uRh76SicctoQbDdoPzAzAFX/XNfjvwW9/0/v/e9cfE2ee7Qdq3kKbFi45oqROPCwQdi6fz+4agCVQrT+i4hSlX8RtO8zGFAwccytWPTTAtxw3wSwfBMe7REolJxEVaai6AUKg6J42pC6oTIGw1eQqazHI/96ELNmfIUwy5nGlZW+49cZmtZVDfGeZSZG1WXqvpIW6LqumNb3OSmirW/O/syIN9J0c3aM0jBDfdt6t35e//79zeKy/L2mfjr9aW6ESbsoH0POOhP9dtgWDYED36YMpiw+f+NDPPmvB3D56FHo0LeP2EfljN5Ko+O/hSb9VhukX3927cX3ZyxRur94JfcjER19+eXYcbddsO+hB4gaquRY+m8iSj+i/U56LafX9bFDR6OuohbjH74TblwFN6KUU53aqfxKRD3NF830TB51BtA9FR++9QH+8+TzqKtYBZU6qnLM0jX76FQqNV8WJfkzS7b1nCNFtPXM1Z8eaTKZ3KOhIfNOSVFRfWlJ8eCKFSs2y0skDkxlG/o2+I7KlPAdRVPaK6q2ddde3c1d99oNPftshq4bd8MD/5qEL6d/ihE3XI3izTeCD7JE10jehhDR1VGbjYlSqhcizk1cOfwK9O67FY446VgE1N6EiqhEQVuR4IusKPLYU2V/CKeU5nOwegejLxiBIOvjpsfughMLEVDbURJRal/Co5x9UB1W+q5B+8UcGlNgUsM6h8HQTFGUZPGcRZgwZjxW/ry0woZ6eDYIPvnTEydPbBUEpIi2imnKbZCWZQ1kjL1iWZZimmYm5DyWdRw1DPkiVdWuLywsfCEIgiLP887LetkhmqbahUUF2G6nHTHr+2/gGAFGjr8aZllcFB7Z0BngQgw5B9OpVimH6qkoYhZGXnQ5uvXuhePOOhnMCEQsKVVSoVLU5KonzW2qp0qZVmQx2r6KqrnLcf3IMaLQye0P34N61YWvMximBrBAONhEcz/ayKDiKLTVQeLaGIxP5fmYaBVtAg0c/xpzK36c+hXXvPBm13Mvy2325NktnYAU0ZY+Q80wPsuyNgmCgDzHeXQ5xtgiVVW/zM/Pf7a2trapkDBpjGnYxomBHxyiKijVLCOfG9i846adtatuuQ5BIsoWUla38WiGwf2pS9AYyAHGRP68yQzkewYuP2cYOm/aHSddNEQkE1A6QCSiFDQf2aRCROlfAfKwi46nGr6f9jVuHXMT8gsKccARg7D1LtuhpHMZnNCFaZkIqIKUoYuq/SoVW2kUcdoGoGtSbSymUoaTBpub+PyNj/HgTf9CUOvMzTOS+9Y5dcT4j+xY/Ckq8qQNQ0CK6Ibh/lffVSksLCxgjGmKooT19fWZxnAbGsevf7m10tLSOAluqAY71HmZR3r33yr/kmuGw7Wp1x3ZY+u3Pcfvw1FAgQSBqMgftepIujouPetidO65MU4bfo6IZY1a2ZMz6JciKhxTotlUiAQzMPmJF/DMg0+jU4fy1LLK5XZBhxLj8BOPxj6H7IsG7ggnE12CxDcqqE97yxSoL2xc4XASXwyw6U8WGDN0FOZ//WPAPT4iCIJbZTfQ35/V1voJKaKtdeb+gnFrcW1gqCrP7XHY3rFTLhqMWp6BZZOS/gU3/x+3oAB62tukakrkPDJ9FfmugQsGn4ONem6Cc6+8BFlkRZfSkPYsRTuRSPrJEhVv9ySvDIh5OiZePR5ffvBZ0KV9p/HLKyo6qYZ2qJY0Cw44+mBl/2MGwTM5VFMFgx+JZkgVBSjLi6LwaUuhUUippTLXYHsqPnrlLTw26WG4Nc57BQUFR9TW1so6oxt22ay3u0sRXW9oW/+FraRxthsEE48683h10D8PiypACSHacJZoVOqTgjWpwnzUrkN3gOLAxhknnoYum26C4WNHIMXSMKiTaBiJKH1OePKFiFLuPXneFWgphuGnXYC6RdVBvp3Y3Qd+cjOZAaGu3MCTes8hl5+PvnvsgNCiHClf5OozpkMR/aTIQcUiURb3iNJBdS9E/ZJVuGHkGNQtqV4WeuGBnufNav0rQj7BbxGQIirXxX8lEEtY47Lwh50+9Ex154P2gBcPRauPDS+iqrACoz+AFWiINyg466TB6LXV5rjg6uHIwhHV+dVQQ0Ci+QsRpW2JEAbTsPKnJRh9zmVQG8KqDl7QeQG1UAISqqoONwpil+159IHGcWf8E67qRtsD4r70l8gapuR74e1v6lXvc8RVG5oX4t5bJ2L65Gme4oSneZ73pNwXbZu/bFJE2+a8NstT2XHzQVfl/9feecBZUV79/zf9tm3s0pEiCGiiEXuIeRP/vopRMZbYkthjr1HpAoogiNh7iSVq1NcYY42NKBZsAQtNjKC0pS3bb5nyzPw/57n34oJtwV2YgTN8IgHunTn3e+b+9pnznHLq+VdcrOx50L5yl542VfIjRbbOQStKqV30H9rZgQrDUWA0+jjnD6djnwMG47TLz0VWycm4KYkorUSpCqu4EvVpclNB7N7/15v4y+TbfN3W3rE97zcmzL4+vN8HMf0E3wx6nnzxmcqBR/8GGTcNI0abSy5Ao6KL05QLIkpZVDTRlB70qeu96auYP2sOpo26NlBy3ktdOnjHLF+O7NahxldtTwIsou1JN+Ln1k39eWEEhw2fMgYDf7ErMrorcy23pogSUhkTpdZ7hU51uq1Arcnh7FPPxCFHHY7fnnE8PNODGihymimtRFuKqGy4ohpQsz4eueV+vPfc64ERWC/nbOdT13dPMBJWV7M8bnTt0x3nXX4RSjt1gJCdnWULftATfD71ND85Nb9RlV/d6jQN1fVlZyw/IzBt+CQs/HBOQ4lVMrSpqekdHhES8S/Ft5jPIrrt+bTNPpGiaR8gFuw97qaJ6LXnTsgYNpRAK0wIbbPLbPKJ5KYQxRUKcUjL07Hovbm45ooJOOX8s7D/kQfAM4Vsc0fTTKnZNIloseE0TSd1HQEtG2DqsAlYPW8piaGrxC210w5d1P0O/IXS76cDsEOfHnLks+fTbKpCbFWlx3jKUMgfJKDF9IZ8E+f8LxLRwA6w8O05uGXitMCuzzxTVVF1ck1NTdMmf2B+Q6gJsIiG2j1b1zhVVecHcXXnCbddg2679UbOcmUZpebnRxZvrYPEijZ48utAFYnAwjP3P4GnHn4Co6+5En32GQhHdygRSdpKIlqMQNDGEokopSPVfrUGky4dj6Amgx0H7oRf/XYI9vjF3jDKY3AVD4pOs/Uc6Iouq58CTYdHJZ3ra6A2FFEpqrKwifKhAmieivSSOlwz8kqsWVy9QleCoa4LqqPnYxsiwCK6DTmzrT+KamhfBjG199V3XIvOP9lBPiJTZyeNhgxtpUPGRKkqgMri5S9F5on+ddpdePPVN3DD3bci1qsCXozKMgFDqHBlCJcS7QtGazqcjIPMqjpMuHgUypPlGDV5HGJdyyAUHx5VQWkqPBJQ6jdAqf3yehRkpXBG/kTyvwV7ijhI4OW/0bA7X4WWVnD9yKuweO4iO8h557iueHAroePLthMBFtF2ArsNnFZRNXVFkFC7XnPfjagc0BWeRivR9t+dbzlLvjiaeb1IyRQnElEFIvDgUbs+YWD8+cNRv7YON957O7xKE47hwQgUGF7+cZ6yPClGSkmddhAgjhgWvv8xrhs/CXsN3hfnjrkYDqUxFebYy6bNcmX5zUKjlq3+NuipWigDpRlN+dlNgG5reOGvT+OfDz0RJBB71BXumFwuJ4cIxGSfEsQcGiBtyKEmimVZS5qbm9fyTn50vkEsotHx1Za2VFFUZQXiatepD9+Gsh2r4CiOnEVU7NHZHgYVRYx+JyHbWETlNWWeKFUk0S4PkF5Zj1GnX4wePXti2KSxUDom4Co2dNpY8lUIGukhx+7R7a7Cp/JMR8Vtk67DJ+/Pwoirx6LPoIFwjXwVQXH+/Po59Bt90O8SUWna1wFSUEtTUe/ib7c/iHkzP4Jo9mwvCNYK39N9349r8DUhaLmqKa4nEDMN4XnujE6dOx9XXV1NVWV8RIAAi2gEnLSVTPyGiNqwoat6u4roxqu/bxNRSnA3TBOu6yKwBVbO/xJTRkzA7nvviXOvuBx23IfwXcQ0CmpCiuh6daPKJaEjWJfGJaefh/LyMlx7761wLBoRHciy1qJ4Fid+bgp/KdOqmk+n8oB5Mz/F43c+XL/q8+WrNV+L276vqKYmAs+rjZt6bTJVUldSVt5h1apVB7p21o9Z8Qea0k3nfNu8pk2xg1+75QiwiG451lG7kqKq6pdBQuklH+f7d4HQabaS2u4i+n2gigVLLjX+ED6SioX3X/g37rvxTgw58nAcdeZJEAkVqnClkFFNu5zIVJiPpPga4kLHh/+agftuuRNDf3ckDvrD0dBKTIjAXf/4/l2r0O+yTX6RZOpVfloqxURVT8Hf7/wbFs1e8GY5YqfV1DSLL1c2rwPWOgWRlDGDqqpOo9Pp9FXCcz4sLSs7sqampjpqN8v2bC+L6Pbs/e//7IqqKvNod/6qu6aiy092AKxAbixtMKFuC/OTN2zgIzANCJf6iGp47r7H8I9HnsTJF5+F/Y8aAlcTsiO9qlAkNN8XND9kToUmVOhpH/dOuRlzZs3GZVeOQs89BsK3FCl8dNBKcv0I6FZ+vuIXSTYmkZcM5ATS8eeNQsozXuokuh77xrw3mjeODJimOUCD+oKiaB1sL3e6EOLpVl6SXxYSAiyiIXFEGM3QdW2mbyk/HzZtLPruu7NsRhwUl3RbyWD5uOz7cDTKV6XYpoLrRozH/LnzMeaGidhh9wEyr9MkQVRUuFSkqapwqUO9bkKkXTR8tQrXjZ2IWCKG4ZPGIdGjUvYlLc6Y39yPJm0rzFaWK1EnwKjTL0WpZy3o1LHbnu+++26u5YaRCXM3KO59cSs5sNnNXiSEeKxFd63NNYPft4UJsIhuYeBRupxlmi84ujj0z9eMxE9+PQienPJJK7atd9vQlWmsh9B1iLQHKwNccNJpcjDdnY8/BC+R7zVq0moyCOToY5WS8mXXJhUxT8Orjz+DR+5/CHsd8AucNexCqCkTnmj93Kjv8qHcDKMmJGSfEFAcHzeMnIyvZi9s7NOx6zELFi99rfjeHj16xOvW1DygBsHxXhC8kPWc33K7vCh9O762det9G6LJa7uyOpFI/CUb2KefMeo87Df0f+Apjlzdyd5vW+kgOaQ8TTdQ4KzL4sFpd+CzufNxyLFHYOgpv4OjiULLOwVu4AE6xXClhMqc0fTyWlw9bBxyjo1LJo5G9537QFcDiEIF1KZ+rOJmPCUMFGo/ZWw0P45ZwZvPTcdT9z0KPRd84mVxU3l5+cxsNruqMd34p5iijwuEX69b5ukNzc1v8SymTaUfjteziIbDD6G0IpFIjMvBufLoc3+v/OYPQ+HrAhQS3WDg/Ja2XAnkbCQn52HGM9Pxf7fejx0H9sfVt1+HJtVGYASgsiKpmzT2Wc0n2VOBgGErePreR/Dik8/hmNP/iINPOhqNQRYltCGkKrIqqTXHD6U40a6+L/JzmHL1GTx8632Y89ZsmJ4h0ulsrarraxOWtbPqC5FKlZ5bvXr1XzgvtDXkw/kaFtFw+iUUVsVisdNcTdxz0ImH6UedeQKUeL4P59YWUQpfKp6C+6+7C5/O/AiXDvsz+g3+GdJqDooWwAhUOFTfbmhwfSEfrymxwF2XwXWjroLm6rh40higSwqIq0i6ngyH0oiP1hzfJ6LF95OQ0grYdwOg0cbcmR9jznsfYfEXX6G5sRHppmbAESIRT4xuaGia2prr8mvCSaB1d004bWer2plARUXFobZvP9XrZ/1i54y+BLGOJQiom1EbHzIfU2YikUAXGiS1uEZx8Zt/KM8/zmuOhsmXjUd5SSWGjbwMbiKAY7pwAxtU/EObTk2+BzUZg2Z7KA9imP3WB5g2eSrOPu9c7DPk13BiNDrEh+a5Mqm/rT9ZcaNJoflOtG/lBQgcGmei4NbJN+DT9z+Gl3Y+sKzEEel0enUbY+XTbSECLKJbCHQUL5NIJAYpevBKSY/KqhHXXgmzqgR6QkdAscY2PkhEi9U+G9+URRHNN1YOYNDMd1fDqPOHI5Uow7iJ4+DGPSmiVPdO59EooV7VYAsPFrXKa7Bx4+SpqF65CuOmTkJ5j06wNR8KjRgRQqZDtcdBoYRivT+dn2bYGw7QsLwGU0ZPRM3yNU5g+2e7QvyV2+S1hwfa/5wsou3POLJXKCuL9REB/hWkjAFjb56Cyl5d4JvU+o0aarbt0VJE6cwtb8yWYVhaidLYdzWnYMrYa7Dkv0tx14P3QFDX/TINObiwbQ+mHkNSMeGnc/Aa0nj4ngcw8/W3cNQJx+KoU05EVvPhqkL2V/ZdT5aztvdBn4n6m+ZHiCh4/L5H8Mo/XgyUrHjecbwjWUTb2wPtc34W0fbhuk2ctWfPsorqVc1/MysTh5xx2fkY9Mt9IExKG2qflWgR2sYr0vXl6LIGPoBJj8dZHw/d/gBe/9d0HHvi8fjNcUcAKQ0OhRsUGh+iQ8268Goa8ea/X8dTjz2JTt27YMS4MSjp1hGOIWDT4Dm5VKTNJ3pP+6xG6XPJJHz5AakkVJVDSOqWr8WU4eNRX11TkwyMExtyudc5zSl6Xx0W0ej5bEtarMYS+tW+pY0+/MSjcfRpJyCrOvku7210rG8dV7gT5YbMRpvkG6xKKe+T2t/5Kr6YvRCTho2DaVko6ViGXw/5X+yxz57oWNkJq6rX4K3pr+PjDz5Azdp16NilI/48egS679RbCq2tuHLccgAPOnVdogL7dhBRugLZS5NMZDmoosiepIGvIgkTi2bPxU3jpgTNa5oWdS4vP3BlXd3SNkLLp9lCBFhEtxDoiF5Gqays3Ks2W/d6/0E/SU67+xZUp1cjsPK3zeY06NiYw/qOSaRhNNNe5qEGG3Rv2lBEAQ8+TKHAzGmY/dZ7+MdjT2LFimX5hHpK2KTFqK9Coc7NuoKfDtoNJ/3pdHTq1R02PAhVSAHNX8qTFU2ygKCNRTQ/DyovonpBRKnDvq9p8KjXqafCzHh4+JZ78MFrb/u5jDPBc/xJP9B8RIvHjb2EUM5XFOU/tm3fzVVOW/fbxSK6dfmH/uq9eyO2ZJUyp7Jnl34Trp+MRLdSuRqVK0ba0ZbCt/m3Eb2fatWpwoc2eGiufct2eMVzF69AWpeDQFwz5KjkZKCjqaYB77/7Hl55+WWsWLYcFLI1dAP9dx6IwQf+Ervvsze0pAXfpKmfeTXzPRe6rkFR8z1EC3OP29wfxVhvcSVKIiro8waAHqhI+To+e+8jTBk5gYbqLSkxrMNqa5vnfYchKV3F+YZhXaSbZpdMJjM7Fosdzjv7be62TTrh5t/9m3QZfnGECehW0vynq4nDRk++CjvttwsyBRFdH8OkFKVWJqq35EDvKYrwov9+gf477QThC6iaBt0w4Hkbxl7pZiURpU71lOZkBBoU25ObNVRuSUtLO2fDcz0YJLKGBjMZQ9bzoCUM5FyXWncCnocvFizATn37QbV0StfMj/RoXa79JrmyOO++GKIg+6mzKT3WU/kq5a8ajo8n7n8E/35uup+rTc8xNONsN+u+X7iQAiQ7aWbwc10RFxmKur9lWWjOZQ3f96enUqlj6urqGjbJKH5xmxJgEW1TnNveyfYEjM9LEic3+/ZdP/9/++vnjr8EGSNfZ14Uzs19rF/fRV5R8Omsj9B/wACUlZfBowYjngtNp2lGeWVrGSf1qV8ndWYi8aPBcfSnID/CgyqP8l2UqIsTVSKp8BTAkcM9Amg03sTzMf2lVzFkyBA4lMBpGgh88Y1YbJt4U6HWePmv2XqNLvzQkbv1ZF/GQUwx8OLjz+HvDz4aBGl/flwzzshm3TmGYfw+gH5WojS5m5PO+Ekr9piua4uzrj2+ubn5Xt/3L+Bqpzbx1GafhEV0s9FtN29UjIQxKNCCl7v27l518ZRRSHWvWB8P3RwBbdmrs9jB/u3pr2Ng/wHoukN3mUBF8901Q89XSG0korI7ve9BN3QIGjpHNZ5Ur66Q6PpynLJMyqcuTp6HwKCc0bzUUHpUdm0tpr/0Go478UTkFB/C0uELNz/Gvo2PQuuTDRa59KWjyU2ucKGbhuwwRTv2enOApx58DK8/+3Lg1eU+h1BXQtH3Uw0zp+vqu6lU8uHVq6uftgzrDM/3blZV9TLXdW9uY5P5dJtIgEV0E4Ftjy8vLS3tkHbSzxil1v4XXHU5+u69M1Rdh08PpjKdqMXgtkJp/cY77Bs/xhdjnfQ4T7Xw0194GX367Ije/XaEHjfhCi8/BmSjOzQf0qT5xzSkLpB5nkLkBVOaQX085Y64lFP56EyTPqk5syKAmFCw6r9f4d13ZuKo44+FSJhwNMjpoapou6yD9aEOuZYurEQLBQWUkRoUht0pugqbKqtUHXHPRNCQxfOPPIUXH/tnEOSw0DTiz7lK8HxJSXz22rVraWRIELOsO13XOzVVkhra0NDw6vZ4T4bpM7OIhskbIbWlY8eOqZramif0mHnokBMOx9F/OhGupcLVfWjUr1Pk57DLnef8GlB2UpKz4Vtx0Bykt154DZ4QOOiIwyC0AA51pm/RlV6KZ+FcGywY83lD37iKXAHSX9MjPaiWPv9YbWR9zH37fXy1bCkO+/3RENQGz3VgaDT2pB2Wot/x+Tf4LIUfFtQC1XJVLP5wHiZfehWMABfYtn9vobvT+oZRpmG8G/hKf93UfpbNZpe1AjG/pB0JsIi2I9xt5dQlJSVVPsSLVjK+dw4Ohl89Gr0H7YIGZKGbVBcu5KMwbZbQN506yOfHE7dOlEhEZ782EzPefBNjJ1+NhlwzFIM2X2gV9/Xj/LeK6A9ApvWoTNFXDTnWJOYAt0yYjF0H7YZfHnEw0oYPo9ADtJXmtrlbi70DBM1/ygp8NWsBrht5NVQb13iOP65lAn4Msd6KhbmWpi+uzzQP4uT8NnfHJp+QRXSTkW1/b6iqqurWlGuePmDAgIGLFv8XvQb0wfAp4yDKY/CMADknA1NVoPt5Ec3Xirf+1iIRXfThfNx2262YctP1MJIxGCkLOTcnN4ro+L7wwPd5pJB2Cl/RoQogaMhh2Nnn44xzzsRu/7MPMoYPna7h/rhUrR9zVxRF1PMUlCoxzH37Q9xxzU3IrU3/y/PEUS3yQNWklvyDB/eB8rKSZ1fXrjuee5D+GPJt897W3+ltcz0+SwQJxGKxnlbSmr7f4MH90k31+M+sWfj1EQfhpEvOQpPmwjVp7pIH06fa8PzKUcjOTKSmP3yLkYgun7sI14ybgAuHX4rd99tT1sALjVa1+X6gRRHduMb++3EWH+kpmZ7mKwFffrwA08ZPxIirrkDfPXdBWvEKaU8UiPhhW9vDfUURJRtjgYGaL5Zj1LmXQs0EyzskSv+4qqaGGjb7e2JPY7722cOK5h9XWpH8oLEpMzmTybwMSp3lY6sR2Dp3zVb7uHzhzSFQVlbWxw6cGbsO2m2HU049BaNHj4ZjZ3HC2Sfhf357CJyEAgcuxfCkiNJ61FMpBkm5lz98i5GIrvtyFSZdMQ6777UXzrzoHNlhydVoSufXIlo81aasSuX2kkpqrMJwFfzjocfw5kuvYsTEcejWvxcyqgdVU2Sruq39OO9TuEExoKQF7r7uVsyZOQu52szaVElqqu/6zwd6oOea7AeNmL6nLWwEInBipvkhRHBHAtqMddkstdOj5FqC3rpYyubcEPyeDQj88B3OwLZ7AlaZ1Re+OmPArgO7U8L9w4/+Fa/8/Rl06lyJ80Zcii4/2RE5UlDVh0rNkCmhPKAxHfr6HMnvS4WiZPns6iZMGTMeVjyGKyaOh58y4Br55HqdyjgLYQIqcd+U0n16nBd+AEu1IBpzuGniFNRWr8XlE69AWbdKeDpAWq/QNbai7MgQiKLAoE05B8isrcffH3oCs9/5AJnGtB0Iv1HTjJzwROdYacwcfMAv8fmCz7Bq2UoEOTcbOJhj6Or7pYnUuwLajFQqVfvVV18V223lW7HKWq7C+NPt/q5uOwAsom3Hcps9k1Vq9VM0/c0d+vTsetm08bBKY7j6gmFY/cWX+Nm+e+GMSy+EW2LANyA3hHK5DOKJOODRY/4PY6EcSb/BwR1Tb8CyRYsxYvwYdBrQSwozpTGRiNLGlSyZ3AQRpZvbEx6MmIUg68NvyGLKFRNAIdCx110DYQEu1dAblFZAK+it93XID1GlXqiKDDtQu7wYdFQvWoZXX3wJn81fgFwmh649uuPAw4dg78H7SuGf/9GneOm5FzHnP59AcQScrOMJB42Grn0O36f8WMqgJQnNKYG6JJmMv1xX1/gkZfNO6QAAFlpJREFUx1J/+L5s7Su23l3TWgv5dVudAK1EdcN4s7RjZbcRt06EURHDmnmLcctVk5FrSuOAQ4fguDNPRpC0kKXO8pYGx3GgF3p0FiuTvqvGnkRUyyl49I578OYr/8bI8aPQY9BA+ElDiqhBIurnRdRTW78SJbEUnpDJ9qanoXHpKkwafSV67dQXF466TG6KCZVm0udn1G/NB+D8hpwvV6P0pTSInSNg+ipMRYdj5+QMKE034FOURFMRCB8x1YCXdfDc3/+Jd2e8jdrV65BrykBXNVlSq1EoQ4ZZVARuQKRXx4z47+qa6mbyI3/bfLVYRNuG4zZ9FoqJOrr3RrK8pOeo2ybC6JREqWph7juzcdd1N0O4Lk4+8wzsf+iBcPQAvp6vOKJYY/FoWaW0MSxKnjc8HTNfeAX33Xwnjvvj8Rhy8jHImflteaoyotUoCahLifGtWN3SNagrlE4dk1TAdFSsnLcI1111DQ44bAiOPOl4CLJVDeD4lJOqbdXHebKX8mI9XyBQFQjfR0I3AceTq2RNU2WwU/YaMDRZcku5rY5tw9JjUDya5+RBZF3Ura3F2hUr0dzUDE0oUIWKTFMG782YiYXzF7pxI35qY7rxCU6PapuvLYto23Dcps9S0bWiZzqbfS1emthp1I3jUdanIzwRwPJ1fPT6u3jo1nvkF/p/hx6KXxz8a6Q6V0CzdNi+LZuJtIyHfltslERU93Wsnr8IV146Ej136oWxt1+HRsWRKU5WCxElQWxt7JJq5/3Ahxv4SAoTC2bOws2Tp+HMSy7Afgf9ClnflvFQapdHoqW2YhOsvRwt6wICmvlEq0zaUKPnex8qtXuiFaimyfiwV4g5U/MSWqXnG7hochgflTgIx5XdoWhcc8K04DXYWPrZEtkr4J3pbwnP9Z9JxROX1tfXL2mvz7K9nZdFdHvz+GZ83k59OnWur214xbCM3UZMuwKdBnSHMDRoio64q2DJx59h6oQpyORslFWW4/Lxo9F9h+7waGPIVKBoGkT+K58v5Vzf8amYSE/qoCKRDTD+z8OxvHoFxt56Lar69ZS9Py0aH19YidIjfWtFVDZIoY5Pqo6UMPDILffipWdfwNQ7b0ZVn+4QNFIZHjxK6pflot//ddi09KrWgW55xXxhARUG5HeA8lVfgWxSIlsF0upapSBnAJHLyWbUgpqqGAaEU+hE5QSIGYYciJdrzuIfDzyGGc9Oh5tzRJDzn4SP8wDUtc46flVrCLCItobSdv6a8vLy8qbmpheTFSU/P2/MhRg4eFeImIKcZyOm6tBzPubOmotHH3gUq76qRiqRxPHHHINfHnYQ9LI4Mr4rBdWjnRAdcmOHVlm06xTIlRV1fjeQ8gw8cNNdeO35l3H2mMsw6IDB8A1KlfKhKYoUEnpzvhrqhw8Z71QVxD0Npa6FcZeNwpq1azDt7luBlAlbNmemItV816eiOm98+mK+UHGL+9uuvPEXaX1e63cIc/71X5ck5Cu98meWvxVTXKk7lSxeyP+LHNZHcWJNkaWx9CfZyNqnEc2ACQNexkPzugbcdfPtWPzRZzBsetL3nopZsXObmppIQFsZEPlhxvyKb06nZSZM4BsEOnfunKxvbvqHCNyDzxp1AfY8ZDBc2tmGB4MakOQ8mIGJhppGPPLgw5j17xmImXFUde2CU8/+E3bd42dIuzkEOsX8PDlwiLrOK/QYTatAEkjblSI6/72Pce2Vk/CLoYfg3JEXo8ltlqsxyj3N9xfZsOv997lLrujko7wOpcHFpWdfhB69emL4xHGwDR+OTk1MfGhyZ/5rASuK6Ppi9e/Zgfk28Sz+newdSo1RCuf+5gQn+gHxzZ8ILSLJeaktiOj6zSc/352Afqgk40k4ORuqB5QmSmHXp9G4ph7XT74e1V8tg9uQyame8liqpGRiQ0PDYr69254Ar0Tbnuk2d8bevXvHVtes/asXeMcOPeUY/ObUY6SI+jq1nQsA20VMjcuE9nRTM2bNfB/vvfpvLP58kdz13nHHvvjZPnugb7++6NK1M8orO0A1dZmQb1OfJVNH4HnQMz4yq+owbuQVKNuhCy4bPxKxigQEjWj2hWzUTH1GqUdoa45ion5C6Fg6ZxHGXj4avzlqKH5/zmloVmwIg1Z4NMderudko+fCIvC7Ty+nj+TLW1se3/VFkpVbLaaXfkN0W/QGKMZk5S69FM9C7wD5gyaf8plfpcqBIzKGq3g+jECHn3GwaN7nWDB7HmZOfwu1q9alFRHMQKA+4jjOcwCaW8OMX7PpBFhEN53ZdvcOWonanvsQtOCYgT/fHeeMvQRZ1ZV5oVLcaBCbr1H5OWK0mZHJIeYreOXp5/Hyiy9j7eo1cqdczQJKXEFJWRkG7b0XhhwxFD136otmJyvTFitjpXDrc971U6f68+bPNYdNuRK9d+6HnMjCipOAFtrjtdoDAQwo9DiLF//vOTzx4N9w1qUXYv9DDkCaBu5Roj3ymzda/qG+VYfXihn1FLcsNmPeQGy/IxRBj/9FC2T0WKZekXjmS6moqZ8qV+Sk4hpUX5cz7HVoqKtei0fueQDzKFc0FyDbkFubtGLDm3K5RzkftFUu/VEvYhH9Ufi2/Td369YtYdv2uFRpyZkrqpd36DJgB0y+cxpsK4BvUh6mC0s3QOFKUXg0jekagqwDMzDQ3NCM5cuWYdas2fh8znws+fxLCFcg8AIouo54KomS8hIkyxLwMjaCnEBTfVPQ0NSoHHvWH3HIcUPhqNRYOb9qLA6yaw15EiXdD+A12rhj6q2Y/9FcjJ50FXr8ZEc4NPpZzz9OF+cfbRzdallmuukb9/n158bjn9d/4aSY0oqyeORFU0aKCymrtBKlfTiKAVM5LYmoRp2ePAWKo+K/8xbi3Tffxqy330d6XZOA7S81oL+U0Iy/lGe6zf0CX9it4cSv+XEEWER/HL9t/d3xVCIxwrCsMy+66KIZt9x+84leArj27ptgdIhDSWhwKalePt4qcpdb0WjekQ9DKBAOJYebMnZHMTw90NBc04j5//kE99x4u+822etUoJSmZAQ6RUjzm0alpWVwFA9Vvbpg6t03ok40Q0kasKnbPY0GobSfVhy0GUVVPHZ9BlcPG4dMbQbjr78Gpd0qEaR0CE3A9/Jt/MhuNxD56ZxyB1yR8dSiCFKqlpz/FEAmv1PuZn4qad6Q4iM7bZS1TB+g3XR6aXGWFMkm8dBp9Enh7yk9zHYdGSOmfFWaZkrn0xQNlmHAbsoiYVgIHCGT62uXr8Xjf3kI77/9gSyzzTUKx1SUV0sSqcvXNTV9ydM/W3FztOFLWETbEOY2diojEUuMKy8vP2/o0MOePfyII54dNvzyhxYu/2/J2Jsmou/uA9EcZGHoFJvLb/dSyhDlMaqBAD3pq7RTTP8g5yBpcvPD9FRkV9XjolPOqVWy3okVmlnXbNs93UD0cX1UAYhVVlXRXtMJWc3pcsG4S7HTvj+FQxtB8GFQBQ41gW6NjgYBTGhYs6gak0dMQCqewpirxqG8R2dkFBueKmDSgDpPUM8oBAaNGCHRy29i5YsF8jmk6/uaSqGnFWZxv/zrgGdeQAtjm6WwBnJ1Liu1aAOuoLYk0p5HUwEUWVHk03wn+e95ES9OHqXrqJ4K3/GwetlKrF5SjTkfzsa8WZ8EdStqbFNTFvmuMltT8Vp5LPHCiqamddvYPRiJj8MiGgk3bXEjlY7lHXeva6x/6+ijjlwxYsTICa7vqvc/cO+f73vswUFDT/odjj3jRNiqJwVHox1oBcgKF4Hqy9ZyqvAQ0GMndYyXeY70aK0jEej45K0PMW3MxLWBCA6EAxoPvH4hR0/gpVb8XFM3r8jqTse9Dx6MU4adA9ukUGCQX8W1IiYpiVGlj69g6aeLcMOYSejVrTeGjxyBrOqjWWRR27BODrPr0aUrkuUpwFTXrxAd4cm6e1qBGqYhm5jIcCRNKKVvjZqfcEoCSOaTMFL8kv5MM5+KI6WlDMvx0vSMrshSTTlQT8lfi1aorutJMdeEC4OaR8tfGtauWI0Z09/Ax+/OwqolKyj8jMAWtpvOLi2LJydqvj+9KplsXFhTQ5tGrfmxssVvpO3hgiyi24OXN+MzJpMduziZ+g8UDd133333XK9evWptN2e+/vYbnTr06ISjTz0BvQf2RTKVkPPb6bHdVX3YgqqMaAUYSMFQNZqkSUVBOnxbIFPThBf/71m8/PTzy2KBflCTbS8smGdUoSpmx72zfNc9qVOH8uvXNK25sUPfLpVjbr4aWmVK1rjThE9ordsEkuNAfBUL3/sUt111A9z6bJY0X+7J0IiogOICiq6qikIVVhVVHdC1WzeUd6hAVefOqOrUEZUdq9ChQwfE4nGYsRgMy4Sry2dtWZ4p9ZR+L44yKSR4kjjS56dQAVlL4QwppDJFlkRXh+95Ml2WfjA01dWjuWYdqpdVo3rZCsz56BMsWbQkIFOF49JCeZ0G9R1N1Z6zLOuFhoYGTpjfjPu6Pd7CItoeVLeNcyoVyYpdFUM5srm56Ujf97spqlKiIlC9QAitLGbFS+J6h86V6N2rN/oP3Bm9+vdD5x6dkSpJQPMFmjPNWLpkKRYuWIiVS1di1ZJq1K2sQbY+jVxj9i3Nih2bTqfX0CoqCXQRRmKKJ/x9yxKlYypL9Tera9bc65cYR466YSx6/LQ/BNXxqArcb8m2/9bmJhS/9HU8/9BT+Ofdj4sOVslEJ+u+p5pqN08LdhAQpTk71x8udkCAclCuuoIyRQ2sQFGEoqp2rCSRNCxT1S1TpljFEnH5PyNmIpVKoLS0FKlUCqalS5FNJZMoKUnCisXk6tRzXfjCRzaXRVNjs6xnt20HDfUNaGhoQC7roLa2DunaWlmmlG1KU/27rQJNaoDZMTM+UwNmZYRY0D2RqFlcV0erzq3Y/XTbuLnb8lOwiLYlzW3zXHrv3r312trahKIo5TFVTUCIZEb1uqSFMziwxcFmzNzFcVyN5mxopq6aMUPOXcpmc/BpiLxcjVEsUc1pgfqV73rLIYKHHYCaYFBfDSSsxM2mFTtV16zhNXUrH+iHfqhJLR9sa8Ff/3jhaT0OOOIQOL4na91pQB7FGCnmSLXxtB6kR2Rq0iErmyjeSJmUQoXhqLhxwrX4+I0P0l3Lqgb322WX+W+88YaM1LZowEHfA6NjMlkBTStxVZEIAl1XFCXZ2Ni4qw+/KxT01lSlqwC6KprWEfCTCGCq1E0poNmdgZaPZ8qn6mJBUqF2U/6V3OCX2agUAVEUP/B9X1FVD4paqzhipfDFCggsjsfNt8tjyf/4piljnKtXr6ZddsmJj/ARYBENn0+iYpF8ko3H4110Xd9TVdVfCiH2sG27oxC0h0/NhvR63TDWwfeWqYb1tudlP7csfbllldWsXr2akkPzU+QA3dSt/8QtaxfHdt5B4NW5wpOzlANd3a9Hv55dfnXIQei/684o61iBWGkMGm1o0dx5X8Cg2nF6LvYEDE1DU10j7FwOSz/7EssXLMFzTz4N4TrNXTt1OXjJkhXvbiZgo6KiIlFXV1cCIAUdFRas0kD1SnXdKtEUbYDv+7rwRdIP/Ar4Pj3B0/4atQOhNlFZVVVzKtS1gSKafFcsdn2/hnbSVVWtMwyjLp1ONwIgLnRwjHMzHbWl38YiuqWJb5vXI7FQ+vXrp3zxxReiX79+mud5SjKZ9OfNm0diUOynUeys/g0KlmUNVQL198L3fmrqeidfuEnqT+x4ojpQsVxPGR1cX+yomUbMiptqPBlHh8oqWJaVb8TheXAdFzVr1sDJ5mTllMh5geIrnq7ptcJx70slSqfV19fXt6EL5A+Sjc6XX3B+/1H8dyp+p/+/fgnbhrbxqbYQgR9y9hYygy/DBKSYxCvj8QroeokQIl6fyZBG1lhWaa2jOSkv4+2sAIcGfrCH5/s7qQrK/SAIFFVRaY/IMHRqxyQo95NiioqqvW/EY287OWd6587uguXL16/yGDcTaDMCLKJthpJP1A4EaJXXsuNQ8X61kslkmSKUAcJ3emi6WQLhy/x4VVFrK0rLVrgulq+oXUGD22QKazvYxqdkApIAiyjfCFEmQCL7XbFDjilG2bMRsp1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P4/V10DIohgnt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AVEAAAFRCAYAAADNdp5CAAAAAXNSR0IArs4c6QAAIABJREFUeF7snQd4FVXax//T55b0hBJAEAEVbIgNK3ZF7F13rWDvgAVQVBQFGyor9l5XXbtgLyiCHRQb0msCqffm3mnnzPe8ZxJAP3dFb5AknuHJyiZ3Zs78zsmfd87bFMhDEpAEJAFJ4E8TUP70mfJESUASkAQkAUgRlY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E+eKglIApKAFFG5BiQBSUASyIGAFNEc4MlTJQFJQBKQIirXgCQgCUgCORCQIpoDPHmqJCAJSAJSROUakAQkAUkgBwJSRHOAJ0+VBCQBSUCKqFwDkoAkIAnkQECKaA7w5KmSgCQgCUgRlWtAEpAEJIEcCEgRzQGePFUSkAQkASmicg1IApKAJJADASmiOcCTp0oCkoAkIEVUrgFJQBKQBHIgIEU0B3jyVElAEpAEpIjKNSAJSAKSQA4EpIjmAO9vfiqtnfBvzkA+viQAKaJyEfwZAooO7NqhpGTekqqqZVJM/wxCeU5bISBFtK3M5F/8HCrU8ZZt7pRQ1WNXZTLL/+Lby9tJAi2GgBTRFjMVrWsgKnCepuk3a4Z+vuM497Wu0cvRSgLNR0CKaPOx/FtdKT+ROMkP2CMc4T2u6571t3p4+bCSwFoEpIjK5fCnCJQWFZ3oOO7jqqa9VJ9OHfanLiJPkgTaAAEpom1gEjfAI+iFyfyRhqGPTqUbHnB8d8gGGIO8pSTQIghIEW0R09C6BpGfn1/MXPd5VdV2YZxdlHHdu1rXE8jRSgLNR0CKaPOxbMtX0gARDkf/Ddrn52/n8vBNJ5tN65q9T9pLf9+WH14+myTwvwhIEZXr4/cIKB0Ki0/x3KCgOlt/BwC1KL9wgpPNnK4o6g0Zz7kBgP97F5E/lwTaKgEpom11ZpvnuYT1WV7SbnJNTU2Zxf0BQTJpctefpen6D6lswyEA6pvnVvIqkkDrJCBFtHXO2181arO8uLy942Vmeb73WdrNDCxMFPZJN9R9qBv6eY7vP/ZXDUTeRxJoqQSkiLbUmWkZ47LaFZVcmE5nrgYPz8sw5+GS/Pzta1Kp/+QXFBxUW1v7dcsYphyFJLDhCEgR3XDsW/ydS+Ol5fVu3QtKqBQrprq34ziLCgsLu6bq6t9u37HDwcuWLfuhmR+CHFdNRU14M19bXk4SWC8EpIiuF6xt46JFRUVbZOozbzEWfB6AUUA9CZteVFj0vKVbt61YteK9ZnxStbi4OBkydoKmGktX1ax6HQBrxuvLS0kC64WAFNH1grVtXDSZTG7Og/Bdz3dnBCw4sknUiouLe2cymQ6O45CINlc5PCMvlrgkYMEYxrmbzM/br7q6ekajcLcNoPIp2iQBKaJtclqb56Hy8vJKnazzYjyWaG/axkBVVZdVVFQ0NMaM0k2aS0CRb1k9VNN8LeRhLz8IEEK5LetmL5PhU80zl/Iq64+AFNH1x7YtXFmJmbGjOed3arrxQsZJr69CI1rSig8xLeOOkPMgYEz3GZ9lxax96+rqatoCSPkMbZeAFNG2O7fN9WSmZVl7xK14aU19zVPNddG1rqOWojQRxLMfBgHfori4aFRNqn4/xsK+XuAeGgTB1PVwT3lJSaDZCEgRbTaU8kJ/koBakCw4mvnBEwjDVxNFeSemUs5JLPAnhpzd6gXu5dLB9CfJytP+EgJSRP8SzPIm/41AaWlpXrYh8wSCcECoKidk3Mzbtm2XB0H4paZhuW3bO8tXerl+WjIBKaIteXZa0Nj69etnfPHFFzQiWjP0pQLINg7xTzetMwyjr8LDVzgPFwYhG9iURmrH7Hd9P9hV17SDXNd9swWhkEORBH5BQIqoXBDrQkApLi7OiyvKZq6P7evSqY6cQ4/pVqVpmvO4xd+rqamhHPo/7K3XoB1lmMajHg9u4EFwfVNIkxWLXcRZcEsYsNsCzslLL2NG12Wm5Gf+cgJSRP9y5K3uhnpZXt5OLHDHu66/nWloejwWU1RVhe/6yDhuqITaopgVu9SLaVOqq6tTaz1h0/oyARjJZNJOp9M2APr/4itpJ8/mIT81CIN+nud9u5Zlu2XMMN8NOP8pzhIH1SEnLz1ZzTQWShb4w0Lf6mZMDvgvJSBF9C/F3bpu1q1bNztbXX1Y4GVusgy98w7bboW99twZXTp1gKGaqFxZjfff/xjvfzANHg/rOMz3ghAjq730j0BpPGEE3bnu7+l62c24onRXtLBUN4zSgAUxMMQ0VdVjpq1lM9naIAh6A1jZRCgJlKmxxOtBwDc2bWuwYRtvr1y5silG9Y+khKqmph2iatoOUNX7HceZ17pmQY62pROQItrSZ2gDjq8sPz4wcNz7unVqVz78kvNxyMD9kUlVQlMCxKwYLCOBrMvx0itTMO62u7CksgaBZn1m5BedlMlkRvLQOyxUWEK3TcXxHRgxA4quwbZtKC4Tf0fAULeyNmtoZh/Hceav9bimCvW+WDJ2kuO4jq7oc01VecTUlPcDw/i5rq6u9nesSr0wkeiTymYvtXRjUKgo+b7vjQw4H7sBkcpbt0ECUkTb4KQ2wyOpnUtKOtbW1U3pVl7S54arr1AG7LoDmJeBwh3oCkfIAU3RwanYvWphxlffYtIjT+OD6V+yVBB+2rFr9+IlFQs2LWpfhJ6b9cTmW2+BgpICWDELyUQSeckkTNXAtA+m4vEHH8sY0E4piZe8umTJEo/EMS8vr2fGz96nGOpummnAUHVk0w1MYTylKMoXvs8+zkvEpuTlFc1ctmwZFYUm61Tt06ePUrW8qmd9puFQzrzTEfLOyUSSu75nZx13VMDFvqs8JIFmIyBFtNlQtqkLqR0K8oYZajhuzJWX4rCBA2BwF5riA6qBb77+Fr17bwaFM+i6TvuisPNLUJ3xcf0tE/Hosy9ht333Q3H3ThhwwAAotgYjbiLUFXiBB8s0EHgMahAik2rADaOvx+JZc2uSZvxRFfiCsWCLbOCdxBW0K+neWT3s6MOx3z574+UXXsSnH03HkvmLoIQKnPoGR+V43zatm9JpZ2oikSjJjyWPq69Pj9JNvZiHfE4YBBNNyyhmjI/0nOwpWcaebFMzJR9mgxOQIrrBp6DlDaA8r7y0Lrv8sR227n3AXbfdiM5lSRjIQFMZfvhxKU4bcjFGXD4MB+y7O1SFgSOAy1VwPYa5y1bhxMFnw4GJKyeOg1mSB19lYBoD1wEv8BGGIWKGCQQhDEXD91/OxoO33ovaxSu5EtLBlaLyUrXHNn2wzyEHokfvXmBBAF1VwBwf83+Yj68//RxfzfgCqxatAPP8lYqP1xAgX9f0XXgYzlMV9U2mhU+6rrsgLxYby8PwfM7YHlnfn97yiMsRtWYCUkRb8+ytn7GrSdPsbel4Y/gFZ5Sffcpx0FgGphrAdxqQYTEMvXQ0Dj34QAwauA88Nw3HacDTzz2PE04+HVqiGOcNH4EXJr+Lk644HzvuvycaWBqqpSFQGUI1hOf5sBQdlm7BdzzA5chDDD/M/BaVFRXo0qUzyjbqCD1pAzEDfsiEgIJxIOCIWfkIMi4UP8RX02bguUefwcoFy2BAH62b9sT6+vrqxjhW4YDKTyTecB13J5cFWwJYtH6wyav+XQlIEf27zvx/f269yLL2V7j39PNP3J3s12cTcDeDyopKbLJJL2R9F1k3C0M3oKqApqpoSKdx8UXDccvtE4WI3v3oU7jhjruw5wmH4fizT0KGNaDOrUU6U4dQAZLxJJLxfKi0n0p7q5qGbF0Kvu9B0VUYMRO6pdPF4Qc+wEMoCJGwYmABhx/osKyYCLFK6jaWfD+3/rbRN6hObfrUspXpV34G3LUeTzE1fXGooMEPgm0BkIdfHpJAsxGQItpsKNvMhdS4ph1ga+yVzz+arJYmdLw9ZTL+NfFuPP7Uo8hPWojFLfheAN9nYIGPRMxGfU0tkoUlcBQLL7zxAc4ePhp9B+2Fs0dejJRTh6XVixGEPhgPYOgmOrbrDNOkkFEF4ByVFSvguFmEqgIrbqGktFTkRK2srIDvekAYol1pGWw7DsCCoqggRaZt2iTXcN0lV+K7L74ZCwdXrlWDVCssLOxcV1s/Jy+RfLG+of5YGSfaZtZpi3kQKaItZipazECEiOqcvfLN52+rZfk6Fs//ER9+8C6OP/4EGGqIkNNruQkeqtA1FWroQws8BFDhazG89O4nGDLsWmxxwG44b9QwpN16LK1eCgZfRLqTBdq+rKOwJhVVgeM4qK5eFVmimgLTMlFWVgbP91BRWSEsUfpZSUkJCvIKoaoW1RslXaVXeJjZEJPG3obP3/7kvfwYO6y6enUHUsU27JNUVXswYP6VXuDdKIs8t5h11mYGIkW0zUxlsz2Iaun63kmNv/TCUw/EevfsCFvzYWpAJpNC0rIQBCFW1Wcwdtwt2HvAAAzabwBMcjAxjjRMTP5kJoYMvxpbHrA7hgy9AL7ioiq9CmknLQYZjyVRUlQmrFASVd1UUVW9Eg0NDeLVviC/AMlEAkHAsHz5MgRBAKgKYokYCgqLYGoWfBZCUzVoTEEiNPHGMy/iqXsez6DW3z8AyHkUULvnPDvvOj/wLlHC8Lgs816W6aPNtk7khRoJSBGVS+HXBJSEaW5pg00eMfSc8jNOOQpKkILGXRimAgQBFM3CopX1uGLkWAzYbRecfPxhMELau+RwjTw8/eZHOOvy67DrMfvhpPMGg+kBfPjwuCtewXXNgKaZCHkIHoYIFQ6uMGGVqkyBoehQQ4AHXLztZ1wHFANgJ+LgIYeuafACDl03xGd1F8isqMXl514SOivTX8BTLgqC4FNSaQ2437ZjJ6iKegd0dWwqlVolp1wSaE4CUkSbk2YbuVaHDh3KWFXVE9v323zfu24biw7FNvQgAzWkOHgOHwoCNYaMp8AyDBjMh6VxuK6PwC7EmLsewa0PPI59Tz0MJ5zxTzT4DVAMwGOeED4WADoFz7tZVFVVgSkcRSUFiMViUH3Ahgk91KDyyFL1EYjqI1wPoZoafD8ABeAzxoXY6oGKOEzcfeMETH3jfWiessQItTcM05xqJ+LHpWrrDkAYMk1V/m1Y8XNqa2sp20kekkCzEJAi2iwY29xF1CLTPEZX+OOXXXyGNvifx8AKswi9DGyLIo0ChLqNEIawJnWE4GBgio5aX8OhJ52F+XVpDL1pNDr0KofHfUAPEXAGVdEQMjIwFTRkGlBdU4WQ9kFtA6VFJYgrNlQnxA9fzcbHb0/F4hXLsMmmm2DfQQegfZdy+BoHV8lybWTOQuihCi0AnOo0XnnmRXzx0QzUr6qFm/E4tFDVFQNKGJJwu74XjAu8YByATJubNflAG4SAFNENgr3F31QrLyvcqram/pOyorj1yD23Y4tNu6HQNhA4NTBNgHtcOHc4CaOhwSXnj25j5vwlOOyks7DPYYfiiLNPQl2QgWbpCJgHKIpwKomUUVUV2Uv19XXwmY9EQT7yrQR0J8Q3077GI3c9iGxtA5xUFmq+hcIOpbh23BjYRXnwzAChoiDkAVRFFYVNFaYgpltQ/RC1ldWY+vZ7+G72d6irq0Onjp3Rb+tt8cLTz6Ny2QpHCYIr3CyfhF+GQrX4SZEDbJkEpIi2zHnZoKOi6k2VKyuvClV+aTxuaJ07lOCSc8/EgJ12QL6lwIAHBB6FcUYWqKYjqxlIawa+XbQYX86Zg07dN4FRmIQr9jtDUEQS/Y8aKghZCM5CqOTpV0JAfGnQAwUr5izGv+97Et2Ku+CAPfYRIU0TJt2JHxf8jOMH/xMHHDkQNUoWdjwGz3UQcg5NV8CDqNyoqRnwMi4KEnlwXReqqkNlgM5VfPbRdNxz+yQ0VNdXqqFyLsuyFxsdUBuUt7x56yYgRbR1z9/6GL1qJBJbqbryfEFpcfezzzsT773zJn6c9TV6deuCow4+BLvvuB06ty8E9xtg2DpqAx9VLMSidAZVZHHGLPG6LWI5FcAJXOiGJl7lyVmk0n4nuc7JTwWGgPlQNQOx0MJPn3+LFx98Fm89OxntC8pEjvzMH7/FRVcMxbLqCpw74kLk9yxHxmkQWUy6ppCMQzd1ZLJZUSEqZEwURyGvPg+pcKkGEwaULMNzjz2DV599CbzBXxC3Y+dk6jNvyLCn9bGM/j7XlCL695nrdX1SxU7ak1yVDz5hyCnawEMHgky5mqqVmD9vLhbOXYA8y8J+e+6KzXt1R3XtSqQCHw1Q4eg6PEMD18ghFP0hsSQhDRkXr/D0Kq9AE8FNYcgjC1VTKI0emsthOyruueEOnDDwSJx9ylngjBxKKuoy9Tj+nyfghyXzcMl1I5GXn4cfv/8Oc+f8jIZMCptusTm23G4bhAagmCpos4FuRt57iidVuCocVTbX8cwDj2Pycy8jbAhm6aF+2K9K8K0rJ/k5SUAQkCIqF8IvCLRLJNqvdLMzw3y1/V1P3o94cQJMIadRCMWgsCQOlYdQOQXNR6/Q9Loeapr4jEhWFx2XFAQaySi9Sjc2ZmqsKS8C5cXKI/cSmawhnDCArWhI+hqmvf4+Pn3zQ7z41AsoKSqFbhoiLnTiXZMw+vprsf2uO6Cuph7z584TWwO0txooHEOvuhTb7L4dqv1aMFOFranQPA6mKGAU7AQFBlPg12Tw+L/uw6fvfOJpnjrCzbq3SWtU/iL8WQJSRP8subZ5ntKprOzIikzN07133Va79PoRcHgWCu05Uh57SMKpQKP/khW5mkEoXt8ZWZyN/zbTzxjFH4lzom1POiLxpG8rq79HgfTkdNL8EHGmoWFpNa66eATGjLoWp516OvyAIQwV/PjzHOyz/76oT9ehR/ee2HqLLWFbMVSuqsT70z7AFv374oyhZyNMaPAMCv73xau8cIDRKEJF7Mka5MlfVY8bR4zB0p+WLIpr9nGpVOozuT/aNhf1+n4qKaLrm3Arun7nzp1jNVWV92oFsX8cddY/sOugPcHUAJyKMJM1p6rQKF9diCipIslTJJziS1l7OTW1NFoDYI2ArvkefUoIM9eh+YBfm0Hd0lWYdMtE5Mfz8OQTT6Fbt01EdpLjuRh99Wjcc89dOOSgQ3DfPffB1HQsq1iGAfvvJYTz2gk3QMk34OoMmq5BoU1RsnxXx0RFgm4yHct/WoDxI8fy1JKaqclk8tS6uroFMre+FS3YFjJUKaItZCJawjBKS0s7VldXvVm8cfstho4dgXa9yqPydfTaTk4h8e4eih3NJnvyl+Nu+n4kjSoFhFIMaZP1udpSXesshUeB9akQ7732Dt56dQoMX0Gfnptj+iczcPFFF2P4sMtgUFyVAixdvAQD9tgNNVU1+Gz6DHTdqLOweA896nC89+mHuOvx+6EVWFDzDLiM0gJI8En4VVHHVFjLZPj6IWKBjilPvowXHvq3a6nG9eXl5S9mMhkznU6bnHMzDDXDcbKxMAxNReENruu+J8OiWsJKbVljkCLasuZjg44mPz9/+4zX8Hr3bTcvvezm0WBx6lNMaZ4A9zk0zYgsT0rVFJbnmsaZ9OYeeZAU4ZUnq1SloHyxZ/rLV3nxSXrTVymZEzBDDT9/9D0emng/DjtwEM489Qwk7STOP/98rFq1Cq9NfgOlxUVQVQVu1sGJJ56I9957Dw/efx8GHjQQX836CsNGXo6Pv5wmRDTRsQiuQnlOXJxDDiWR/aSECNQQNCrxWp9RUf3TMowfMYbVr0xVGbpeZxhG0nW9OBDqjDHFMAzaTFU5DzOqGg7JZrPPbtBJkjdvcQSkiLa4KdlwA7Jt4yQvDO47cvA/zIEnH46sSVWXGExNg5POIh5LiPJ3wu+uAyFVcFJVEUpkkOXZuOnZ5Dii3Uj6Q0JJO6gkvhTPSZWfNE0VpfGoWZ3GVLxw6xP46avv8dF7H6Akvwi6ZuKNKW/i5FNOwfibbsKJJxwnXvs553jiqSdx+uDBOO30UzH7x+/w9eyZcOGjS69uuPy6K2Hm2/DUQNQjpXuKPVweiTlTIZxQOnT4VRncMWJcUDF32Z0Nq9IO5yEVbVYUBV4YwgFCV9fVFYlE/qGu6/RSVfXCTCb9rw03Q/LOLZGAFNGWOCsbZkyqZRkXMpWPP+eqofo2++yErOGLgHrFY8JajFsJVFStRGFpCdJuBqGlQdFUeI4DW9WFWIk3fsomIsFjAXRdg8cChKEK27AAPxJl33cBQ4ULEmADT1x3NxZ8OxfTp05Du5Iy4aXKZDLYbffd0bVbN/zn+edF6iYVLPnu+++x82790X3Tnjj6H8fiky9nwCy0seMeu6CscwcR5hSFTbEojr8pYICcXRRlQCLOFCz+dj5uuuz6JQVa4e4VCxcuXcux1PR7ocbjpWVh6HzgeY5tGPoujuPIyvgbZn222LtKEW2xU/PXDoycSlWrKq/iOi67btLNSvGmneAaVCE0hM1UJLUYPp32Ge6cNBFXjLkKnXpsjAbmiepLJIpqQGnqkVuGkyOcnEVkbQaB2AawDBvvvD4FU996F/vtuTd22XUXwNbhUu+lgGP6fz7Ac488jQvPOheXnHcREnZSpGxOuGMC7pw4Ea+/9hr679RfWL5UMu+4k07AW1PfwZ3334WSLu1R66YRmoqwkKmPk2HqIhyLzEphIDduK9ArvcpCGL6GhybcixlvfjS1d3mvA2fNmpX9jTAnxTDsU0zTeBDA6w0NqUNkKb2/dl22hrtJEW0Ns/QXjLF9+/aJVH31OE8Nz73t0buR17UUDXChUVxoluGnz7/B6y9NwXc/f4/x996Jgo5lYKYCn1OtURVKwKCRx34tEaX9SLIDA58jphj4fOp03H3zBJiKjv0PPAA77rUryrp3gmHbqJu/EjdedT2ytWnsvl1/dOvcDZ9/9hks28KMGZ9i0MGD8OADDyBmxxB4Pj6a8TEOOGIQTrnwTOxx0N7w9RCZICuKOlN0vaHrCBtTQcmZRF/0Ok9CbzDAdIFrLr4KK35a9klxvGDvJUuWOL/yzNNeqBaPJ1/2fX8/3/cvAfiEv2Aq5C1aGQEpoq1swtbXcMvLy+N1NVU3NITe+bc/fo9SuHF7pFgGBVYM40Zcg9nTv4YWmui9w9Y4+9ILYRQmkIEniotQmqXOOXROufCRWNGX73nCAhVJng5HqZWPB+6YhLdefV1YqGHCxMEnHImDjzkCyHIs/HEuHrzrPlQuWCraKZcWlWK//fbHa5Mnw7IsfPTxx+hQ2g4hNbczVfTafgts3n9rHHXaieC2BqpaahoGPCcbhWGJQicafA0IKM9fiQQ0xlXEPR1jh1+DWR/PqurZtceB5RuVf/X+++9TIeemQ4/H431d13/LMIxqgA+Qr/Lra/W17utKEW3d89eco1ctyzrPM9kt19w1Xm/fayMYMR0xKLjrljtQsWQFNt+sD3baeze026gjGOWsU3ERKiKCRufN6oykaFjkUhKv02GU6ElpnUraxyfvTsW0jz7B8qoK7HPoIOx32EBQzzrNZ0hVVmPudz+K87tttDHaF7fDzdfdhAVzFuGllydji837UF9kVDXUYpf9d4eXp2LkjdcisChras1YNMqSUiinak0kgQhtouiBgMMMdHz82nt4fOLDsAN9Snlp6QVb9Os379lnn2Xd0M2uzq+OB5ng6VDDzgH3z/N9/zH5Kt+cy63tXEuKaNuZy5yfxIpbBwa28ux5Vw9L9NlxG6Qb6lFk2ojpJpiqIENB9xqJU1TPMwpz+tVt13LkkH5SDrtICw25KLhshQZ0XwU5z8lLznQFnsYRWAxawCDs1pC86KqwJhOKgZcf/g9eeuIl3Dj2Vhx28OEIGupx14N3485H7sEuA/fAiWedKoLro6SASNBJLOmgcdL1KDmgyUJWNB08G4DXe7jl0mux/KdF3IDxWcywRvthOJ1neYnve7eamnFIAP5c2ksfLwU7mcIEAAAgAElEQVQ05+XVZi8gRbTNTu0ff7COHTtutypd89rpw89u12enbXDtlVeiX+8tcOyxx0JNxuAlTHBqR0ciutrC++8iSmFPPg+igiSqgtDjMBULBiehVFGbqoUaM4C4BlcLoIPiOQFV5OFT/RAOPePDWVyLay8ciSK7GGWlZUhn01i4Ygk23mITXHbdKHg6R2BEZfVE0ROyNhvzqUS8Kgm4aEMSiWqoqCLESckwrPhpER6aMAlL5i+B7/gpJcCnSgjL0s3+LGCBomonZL3sf/44TXnG34WAFNG/y0yvw3N2LivrsTxd9cZRg0/sfuhJx+Deu+7CR2+8g8179MKFIy6FkzBg51kiEqjpNbnpstGr8i9vojAO3TAQUKYQp31TU9QM1XwFD93/AD6e9iF69O6Jiy6/GL4JkZVEnnpRMESnuAAOzWPI93W8/dzrmDd7Dqqra1BZU4V2Xcox5NwhsAvjMJIWOOX3rx5AlJoqwqwoJ79RRIVlqlJlfurTZCJ0GGJMg+FDpJB+MnUaQi9E6AYIPYYg4ztx0zq8wXWnrAM++ZG/KQEpon/Tif9/j90HZg+3Q8HCpStf32H/AdudOuxcZBrSePLO+/DltE+wxTbb4LjzBqOkaxkCNWp93BQ+RMVDKKj91wdjDIZBPZVCWNRkKcvx86wf8fRDj2Hx/IVQDQWHHn0IBh45EF4shKYbwlRkiPL0Q8oucj0kdAss5cLPeqJIMwmhpuui5YjPPSiGJrYZxAio6LNY1VF/JhJSKoxHr/QizpTiXkmkGYelW0IwqbITpakuXLAIP8z8FlVLKrFs7iJ899VsD0F4PPPYS/J1Xv6i/DcCUkT/xmujoKCgSNf1npald2QsSBckEmjw3XsPPPGo7jsetLcIE7IbAtw8egxmffstCrq0w/AbRyKvvEgIkRDRpjjM3xBReo0Xwe4eR3ZVCi8/9QLee/1tWFzH1ttsg7MvOhvx4jgCk8E1XXBODihSQ00IKdm7qq6Jos2GZoh0I2rLHNV6JpGlgs5BJNQiT39tESXpjPZsI0u0MdVUuO0VeL4vGuMFri8yoeh6ouq+HyKpWVg+dzGGn3tJGKaCB0sL2YUVFWj4Gy8V+ej/g4AU0b/h8qCYUDNpbryqYtU5jAcnciW0w4CFMcNkJe1K7PGTJqrIiyGbTeP7z77CM488hsVLlqDrFj1x3uhhiLXLWyOijRYpZRKtfYj9R0q79BmsUMMX736M+8dPAncCbLNtP5x/yUWwS5PwTA5Pc8FVX6SGipbKiinCpqiBnU9ZR7oGFjCYqg5OVZlEoj4J9JpKUqtL7TXWKhWl7xqPqBRfU+m+aG+0abTCam0UWArkV8ir7wE20/DMfY9i8r9fqTRV6+BsfZZaMMtDEvh/BKSI/r0WhVJaWprUEsZtlSsq/pEozbN2G7A7ttt5B3zyySd476Upohr8nnvvg9PPOgP33HMPPnrnA1GUuXPPrjjn0ovRcdONRHEPUS7+V0dTSTyhhdRO0/dgmyY0J0DtgmW4e9ydWPzzYoRBiM49Nsag447ADrvtBM2m7KKoGIlqmHADH4wFMOMGmBaiIXBhmY2v3qoOT/EjC7cpEqDRkSQMUWF9rhHQpiGSiP5S5KPxR44mqrzPYJqGSAzQySL2AGdFHS745zk8rugPpuucc0T3ZnlIAr8iIEX077EklB49epi12dp969Opa/W4udWAgftoe+6/NzpuVC6qGvm+j1kzvsCT9z8Ct6YBXTp1wtx582Dk2djnkANxwOEHQU/GRGolxYbS8RvRTZGF1yii1NYj9AMkVA1a1kf98iq8+uwr+PLTL7FyVTVM20ZJWQl22X0PlJVuhK+++QZ+4CC/XREGHXwgitrnIzA5fPK8k4UqYpRChKpo/rHakRX54lfLZWOV09+S+KYxR+MX3vymUC3OYJETjK5P5f48BVoDw9jLRmPe53NWJguSe6ar07P/HstFPuUfISBF9I/QaqWf7dGjR35Nqub6mnTNSYUdSvKvGjcGRZ1KkYUPPWYIbzX3GAzFwA9ffoObL70Gtm5gj30GYPdB+6Fdz86ArUJRFbCQwpuiQ/1FEeY1xZmbRNRnAeK2hcDNIK6b8GozKEwWIVOXwVfTv8Ibr0zBnO9/RMg09N3tYHTttTlqUzX46L3XkVB8XDVuFEoo/dTw4YfUkkQRKaa0/0lxoP/fFm4qNbKWpJKXvtHabPouhTw1HU1l+qjpnee50G0bjhdVxM+HjUduvQfvvfx2yBq8UTzA2Fa6BOSw1yMBKaLrEW5LuHSnTp1Kqmqrxvlgp3br3UO9eMRQ5HUoAqOCSjqHT6XuqGCoF4qOm3A5HrhtIqZPfh+XjBqOzfv3BU8aCBRGznBxUNiQMDjF63RjdXtRuSk6mkRLVJXnJFgMiiYagoBxBXpoQgs00d3z7VemYN6CCpw8bDycUAV30/jxy+m449orsN9+O2PwhaehBg0IqPQeD0VLZM6Y2BZdXad0rf3PNfYo3TdSz6bxRDupUTpo41Zo43g5ubPAeSCiAnhjBX/aF5372XcYP/J6sHr/tY032vjIn3/+2W0J8yrH0HIISBFtOXOxPkaidCgrOWdVtv7mZKcS++Irh6Frr41Fyw9Gr8Si7VAkfdTOOGSGqG4066PPMPGG8dhj4O445aIzUa964IYpqsHrqgGf8t4VQKfqTWSZUqWmpjhRqp0nytBxgIUwyQL1XGg6udSplB0Jlo4wyxHjNl5/7jW8+vpUXD7hcbTvvBFUrwEWz+KUYw9Gh7I4brzjRriag0BjolkTCyjYP6qt//8t0dwRNl2XQqFUpkJN+7hrzG2Y+cHny4qTxftUVVV9n/td5BXaEgEpom1pNn/1LMXJZO+6bObDkh7lJRdfPRwdenSBrwZiTzHaRoysSEqXpDqbGrNgeAaWfj8X118xClvttCXOGXFRlO6p6IgZCfgZB+lUClbMRjyZEEH0UfsQRVSRZ4x8LwoMVYOXdlGzskp8v7RDO1GmjnrE07aAqRgwuYmfZ83BjddNQOdNd8HAQw5HSV4M836YiYfvvQN9+2+Nc6nxHOXFWyE85kPTqG9S808aZTbRFgH9o9CU2UR3MRwVS76eg3GXjQnMQHugpF27y+bNm1fX/COQV2ytBKSIttaZ+/1x26apj2aWcvnBJxyB4888GakwI0R07bdfWgBMCaDoABwdCWbj66mf4s4bb8au++6CE846FVYiAYWpmPPFD/jPU09j4bx5wiF07AnHoV//HUUFpVonI2p9knPGq2/AGy+9gi8/nI66VdXQLBPtNirHSWcORvvuHcH0yCK1dBteysOLz7yCV598AwZXocdj4CyDUHFw7vALsN1uO6I+yECNaaAgKEoJVYO1iy39Poh1+cRviSj1ZYoxHSu/W4QxQ69CtqrB4Qyfc/CvC/ILpmfczGclJSVLli1bRq/4Iix1Xe4lP9O2CEgRbVvz2fQ0elH7os3SqfSribK8rtdNvBmxjgUIKMOHXovJAl0dHkS9jjgC7iGhJGBkNTx4+yS8/8ZbuGjEMGy/606oqa7Diw8/i89e/QA92rXH3rvuKl7RZ3zxObIKR6xjCUq6Ul1QE0HGxTfTPkWRGUO/TbcQ9T8ra2sxffZM+AkdBxx/KHY+cHeEtgbGA2Gxap6KL97/GnNm/4h0qg75+XFss2NfbLpVH3BbR0DbAyBrOdL/pgZ4zTl1q0VUVAWI9n1JRI0GjplvT8ejEx+ocOuy7yih3oeB94ICCyGcMAyrY7HYvIasc20QOO8055jktVoHASmirWOe/ugo9fzi5C31TsN5+xxxkPrP806DY4bwNHqVj17ho8pG9PoaJR3RvqbJVCz5fiGuvfwqJBMJTHzgHhHwPvmFVzD5weewWaI9Th10ODbu2E607mAh8POyJZg683PMWboQDVlHhCFt0rEzjhl0CLqUtRMWp6dq+GH5Etxw/yTk9WyPoeNGIVFeJOp/kuXKPQ6D66K9MWVJUesQzTbhhxy+QpsFUVqmpupiu0AVIVbrx+hr+oUgEVW5hh9nzMR9YyYgW5m5pVvXbteuWLHC9jyvva7ouweMDcjLy9u1rq6uA1RMCAJ/6G9Ux/+jcyc/38oISBFtZRO2LsNt165d+6pUzWfc5l2uvW0cOm++MYK4Ao9ixVVFCKZFFT6ZAl2kO6pwM1lULa3A/bffjQVz5mLfgfvhlDOHgELgR104HJnZSzHsiJOx3Sa9AM8R9hrlurvUR8m2kfYdpFIp6IqO/FgCtkYe/ywoRzPQNASJBG578mF8tmwOdjh8Lxxz1kngprD5GvdlVZEFJZxUmo6A9lrJWUXdOhUdPIiqM4l9V9qDXS8iGlXmVyhvn/7rA49PfBAfPTuF9yrf+ORkQfEzX3zxRVPAvd65c2fDaXDub8hkjvVcdwgDe3g9DWxdpl1+ZgMRkCK6gcCvz9u2a9duq+p0zbSCLsWJm+6+HUrSRAOyUGwNnusgP5aE6nGwbIA8Kw8VS1fg3Snv4N1XJyPjZtGzZ3dccvkwxAvzkU6ncOHJZ2CLWAfcePrFML0AHjWpIw+5ShWSoiWkUZYQ4zAMC47vg4cMOlzolGEUKGDxBD6a8x0mvPAojI1Lcc2km6Hlm1Co55GqCoszqv25xsJsCoSPHD4qRKFlqiFFjrHmPqiBXVQAVZjm9M9LmAkw9pIRqJy9mB2638F7sueem/Ys+caiQ+neqXvPiurK97OOk+JhsAMA6XBq7nlpBdeTItoKJumPDjEvL++QBj/7nx0H7qpdMGIoGuAgMEPR/dLUDbC0g5hqYeH38/DGy6/j60+/RjbroaS0ADvtuhOOOe5omHFLtBdeunARRpw2FAf26YvzBx4DI0spn9SLngqFhKIgiBFS0FIkqKKzp64BBnnRnSiek+vIKirqDRWXTboJ8/waXPfg7eiwyUarvfX02i9C5RtFVBRybqz/KRQrjPoj0SGKLjX7EYp/FCgjKqAiJ6EGnvZxxRkXQVnRENx4zdhNz7n44gVNr+vl5eWllRWrHtI1bS/O2BCPeU82+5DkBVsFgfWyHFvFk7fdQSqmaV6qJc0bDxtyLAYecyiyigtmAgEPoLEQdmjgh89m4cHb70XNiip06bwRdt5jd2w/YEcUtCsCdIiGb/SnYsEyjBhyEQ7qvT3OH3QcjFQGOqPK9opoX0zbAxS7qeuGKIcn+tCzxpLNoQ9D0WCoJpwQSJkqbv73Q5he8RPOHTsSW+68najUxDjFn5IVSuIVTYx40W/si9RkmzYt1vWxGyp66jUe1N8uZKHIsBpx+kUo8W32n8f+3f/1j97/6uqrrw769etnLFy45Mj62tqHQoQ/+4F3EADZSrnt/k79zyeTItr2Jt7SNO0OPd8+49wxQ7FV/35wVB+BLhp1wOCA7oZwKtO455Z/4dvPZmGPvfbEOZeeh6zO4OoBVIsC76kQhwanqgGXnXIeeuiFuHbIxYinHWi+B90w4QQ+tJiJOtdBZX01UtksdEVBUTIfJXkFSJCwOj4sxUTWDxAWxTH2ibvx0fKfcMZ1w7DtnrsgwzzoeuQwosWo8V9mwkdtSBozpBrnKuqa1LyHCLInERfl/XRREo8s0WvOGQ67Nghvu/6mu+rARi18ZGF6cnZy/NuZs182TGOPdLrh5oB7IwF4zTsiebXWQkCKaGuZqXUfZ9wwjIdhq0dfcdf16LZFT2RDF8wgpwmHSbGYVDMzjGHq5Hdxz62TUFhagGtvvxHxDnnIagxMePAV0RMpX4njhouvwtLps3Hyvodh7y37wuYclmnCDRlWZVJ45PlnMH9VBXyFw1BUkVG0Y6/eOKD/bijPLwWCUJQ/qtcDjLj7Jszx6zDy7utR3nsTcIPqhTKRPUUHpZZSjvzax29VzV93HOv4SaGioo5UVGA6UBALTdw+aiwWf/UTepR3q+nYofO0Gtd5a+nSRaXLli271HW8moQVH1SXqftCOpTWkXMb/JgU0TY2qcXFxfn19fUvaHnWXmMeuAUl3TrAUwN4oQdLJ188wDwGCwZSy6px4xXXoHL5Cmy/R3+cccE5QEJHYEYN5ii4yApUfDP1Kzx6631AVRb/2H1/7NN3B2i6hrpMGk/++2m48NC+QwcYcRuphjQWLV+ByuXL0TlWiDP/cSqKS4pRlUnhiTdexKdL5qBk600wfNxoIGaKV3YSL3JUNb3Ir36lF3/5/+FM5KVf12Ndbda1LxntvyrQGTB/9hw898jTqJi3FOmaNHwvCE2d3GgamMdfcV3vBADpdR2P/FzbI7Duq7HtPXubfKJGEX3JKLQGXH/frSjq2h4eWZfwoYm2GEzsX1LIUCzQRQ3RRyfeD13XcOARh+DoU09E1uTgVpSiSXuoeobjgxffxnP3P4HCrIqj9tofO26/PT549z2UFRbh8EGD0LFdO7iuIxxKtZk0Hnv6Kbz/zlTsuN1OGLDXADzz2guY9uNM5PUsxxkjL0Fe1/bCy05irHByeK9ZipGIrpG/NT8hYf9rlizdRae+9VxF6DIsnbsYKxYvw8plFWAZF29Pfht1q+qqYmZ8/0wmQ5aoPP6mBP6aFfk3hbshHptEtK6u7nmz0N7nunvGo5gs0cbiHaIACCerT/jBoQcaTA8Yd/k1WDh7Loy4hfNGDEOPfn3g6YEQOWqyYXEVlq/h03em4d/3Pgq/JoNzBw/BJ++8jyvOvwidC0ugegyFeUk0eA6MZBwr6+rwwpvvYmlFJX6aNwffzP8e2wzYCUee+U9o7fLAbEW0TCZnEpWhI+/82rufouXxWsWWoxKmatQW+S8CGyUlKDCggfscCoNwlBVbSVx63jDMmf0T3HpvJDgfJ3sw/UWT0gJvI0W0BU5KjkNKapr2uJlvHnrlHdeh0+Ybw1UZQjKrOOWeK6A2czyM+hlpLlDx/UI8cMskLFqyGB026oLTzz0T3fv0BDPIC8+iCkxkLHocC7+fjxeefh7ffzULeVzDJu3KUaSZKI4lkYzFRWtkpilYlU6hIpPB/CVLUJ9NYee9d8PgS85BWgtglsSQ4V6UeUSpn0o0ptVHqEbp/dR9ToQ3iQYfjV9NKerNK6XR/RrL+DWW82v65QioNQk5v6iKlaJByzBMnfwennn4KWRXNbwaJvNPRHV1fY7zJk9vpQSkiLbSifsfw6aexhNiRbGzzr1mKHrv3Be+RmXvqJAxBZRTw2OqDk9N3wAz1BEPTayYvxhPP/Q4vv70K1Hubqdd+2PgYQehpEt7aHEDgU71QlWoVLDJDzH/xzn4ctoMVC9ZgcqFS+HUpeG7rmiP7FBL4rgJ09bRqVsn7LhLf+yw+86wi/JEj3hH8cDIovQ9xKhTJ6M9WBLMprYeZHFGTxgJaNPLvfD+QGvsrdScU9dYrH9NpfvG4H+y3E3TFI3tyNlGu6F5io3lc5bguhHXoG7RqsVg+j5w3Z+aczzyWq2HgBTR1jNX6zpSzbKs85WYctsRZ56IfY46CJ5O3m8GhSxRchlpGnwR4qmCO1EAPjl3/DoHbz0/GVNeeA3McWElLGzSZzPsfcgB2HTrLaFZlsgaCj2yGykmlGrbUVX8AHVVtWhIpaNao6oKwzJQ3C4Pibw4dNuARwWPdQVeyCJnkgKYCjWGi3oacZ9e31Uo1NyOfiw0VRUJAlRNP5NtQH5BATzPg6H+/x5K6wpnXT7X5GSKWp1EqaD0d1HJPwwR+hwWM/DiY8/jlYefc3VfGxm47m0yb35d6La9z0gRbXtzCsuy9vMV9spOg3YzT7nkHAR2KCrLR/3XKb2SvkgQovz5UAnEa7vFTViejp9mfY8P33kfC+YvwKqKClCmfNfum2Dz3r1RVlCETTbpirziQhS1by9y3KnGJzWf0xRNtB+O6t3T3qUDrpHVS21FQgSUhUSf0OhTdA5D6AWAz8EzHjzHQ8WqClTXVmN55QrMmTcHlXVV6NS1E4acMRiqoUM3zahiym80ymuuqfyl8z/aNljbuSXqpYYG6hfV4OZRY7H0u/lLbd3a1XEcymiSx9+MgBTRNjjheXl5vVLZ9FcFXYrjtzwyCX6MzD4qf0cvzWtKvZHlp1FLDvjwKc+d2nYwHZZKLYtDUZSEiirPmDYDMz/5AnO/+xGaqiEk6zFhoKhDKYqLi4WFaFkxWIYJSzNECw/btqFYGmLJGAzTFH2LHNcTLY89z0eqLoVMugHpVBrpldWoqatBQ309fEop1YHuPTdBz817oc/2W2OzLTaDG3iIJeIIqB8UNcATwfGN+e7/Yw6bwqV+b5qbKvw3yeXa5zXtxgorVKGWnwxGqKNIy8cjEx7AlGde5qHLr+ZBcKPsCPp7pNvez6WItr05pSfKzytIzvAVf7MLr7sCvXbaGpkwC8ui129ftBSO+iQpIoRHBDOFlDlkgbHoNV2kcNLnsi4Sug0ly7Fs/jK8/9abSGdSyHgellWuQKqqBmHIQM4XanbHXAbmc6iWKsRWtDlq9AWJZCBVhW5aUFQN8AOotgXV1GEYQKduG6Fvv77ou21fdOhcLixmJhJDOQzbQNZzRaopp9z8xn73vzd9f1RExS+EMEWjr9XnN5bTDxUOrnHooQ49q+OHT2Zj4thb4Val3k0mkkfV1dXV/N6Y5M/bFgEpom1rPpueRovFzCM4Z4902aZX7NKbRoPnUel6crFHwsZFsjjVzCQR5aLvu0J7lKoqWn5QUSZREo7K5qkmdF+FW+fi6aeewimnniwKkJCzheI8aS80XVeHVF09qmtqUFtfD1VTRW3QtTuC6iSgqgrTtBCLx2DGbcQKkjBsC3bCjixNFojuo3Rv8jOR3azqGvzAF1XtqVmdGHnjviiJ/f+ySNdVRCO1bGxlt5aIrt3SjgRUfIaiFjyGOIujeu5KXDvsKqQrqv+T17Hz6bULFtS2zSUln+q/EZAi2jbXBplqeQnbeDursn5XTBiDnttuBpcCibRQVGeifUqyuHQhohD5665PYUeNRZpDchAp0KgDnceh+irmfPczZsyYjlMHnx7lmFNZOlF8RBe59vQ9OscNfIAcRH4AQ4+EmeqEUjgA/Z2E1TAN0e4j4ztQDNpLVcW1KIaVrkdaRbGjokxewGAYjQVOqEwdVYNuXLnkPadKUtQ0r2kxCzlc7d1fxwmm/dqm7YFfiGjjPzKN16O9Xq76IkohL0wiW5HG+FE3Yt63P82Jx5OHJwxjQV5eXmBZVjh79uy1061IgddDDb91fD75sfVGQIroekO7wS+sGZZ1rmbqE7bYaUvlolGXwLUZfItahEQiozMVWkC1QHUwRUEgytxTO2Ky9kL4aij2QBUnQB5MjL9hPHbYtT+23WkH0QqEfDvUpo4Es+loWlCRU/u3K9D/QklEgRFQieg1r86NFxPn/0Y4aJQsQM6x6Eo6efVdjsD1EU8kxb5qaFDH0cYGenxN8NTqRNK1RFYYoQqwYmUlOrRrLxIS6Lk5i/ZcI0GOzqTQK65SIRcVaibEkm/m44Hb7kHlworAVMzvDF3LGIbme77nuk42FQTkNgtTmqIsR4CnPHjfbfCVIQfQrASkiDYrzpZ1sfz8zsX1qSXTk+3zep5+wRD022snZA2G0NaRpRhNCm3ymQi6p2qekYhSBXkS0ciBQ8VDEjCx7If5uH7UNbhs3GiUb7yR6HlEXnLheV87RXOt3k1r0/h1uvuvaoxEbUrWNX5elOGjUK3GJFDqvedyrFxeiU6du4jvO6EvvPmiAj+JaFOJvUbRXttSpTqltL0xc+ZMbLvttshmaf/YEpax1rRt0PgwoqqUBqhBiAI1gbf//Toen/RI6Fdn65VQ1zVN44al2pwLuVXANcUwDJWHnLmOc1nAg1ta1iqRo8mVgBTRXAm28PMTicS+GZZ9wCiwupx64ZnYfs/+whqlKveMQox4VHmJdDCIWsNTHSNhdVFvI0p5VFIenrj7IcyfvwAjb7wWSkJbLaBRgb01R5PR9uuF9Qt9XP1qHJ0n9jjXVUDFCb8SUY8jocUwY9p0bLX1NjBiBnyVsq3Im07OszX5TnSbpjqowpQWVaMim/mjjz7GLrvtIrYchAUq/jGJjqbhRZZoCCNUYWaB1554Cc/f81QmdHkvE2ZBaOgxXQ9t3/dNTdMs207kI+TDfM/f1vP8qwLujW3hS0YO7w8SkCL6B4G1wo/bMNTTYeCOgg7F6ujbbkBh51JwkyPLXShU9i6kLCB6pacozqgTaKRuGkwGuJUpkZ2z5Tbb4MSzTxUN70g8yQIVe6OaKl6Bm9Smybf9e7r468pJ68xWiGhUPo+2bBEAJtcx+dXXse9++4ui0rA08Tq/tog2ieEvrGLGobIoxnXKlCnYa9+9YCbiIqif4l+b4lHXFlERhuWH6BgvwfhLr8Nnb3ycQoCi386fj3c0dTY5DMNeCjBYVsBf51luNR+UItpqpiqngeZDxWlIGCO22XXHsguuuBA8DgRUhFmhDCANVPAjqqYZSY2wwcjacoFFs+Zg/NVjMXTUSPTou6nIqW9q3SFi3n+1itZlUf2ewP6vp23ao4x6MkV7opqv4PFHHsORRx0FI2GAGxTG9UtL9NciKsSeXvUZh9fg4NFHH8OQc88W+6k+p972UTdUUa2vqdq+qNmsQAsU5HEb115wBX6cMTvNvZBElE76xaFBG2iYxpOBz+YHoXY4IAPyc1rJLfDkdVnvLXDYckh/goCqxqyLQksde8KQf1j7HL4/1IQqWodQ6I6mmHB8FzHbEnuCmmGCBxy2C0x9+R088dDjmHD/vUi2TyIgb5Tozb5mFL+hpX9oiH9IVMW+ZpQTpVNYFtUACHTcOeEOnHTqyUgWJ+FRbj7tUjS+zq89GBE2RXudnDxjlMUFLJkzH888+W8Mu+pyhJYmrHIK9RK9oyjVlXaJG3s+eYGHPD0GIxPiphHX4ZupMzP5AbrUA9W/eugS07AnMxZsaWj6WY7vPCqLN/+hZdEqPixFtFLKpMwAACAASURBVFVMU+6DLEd5vNKqeVoxkI7lm/0OOu6wnrsduIei51tQTA1ewKBT2JHnworH4FJ1EgrjCXTcPOo6eFkfo24ZB1dxRYiPsOpaioiSY8kDbho7DqcOPg1lnakQtS9y+IXnf61N27Xz4oWVSULqM3zy9lSxHXDNzTcgTBqiTJ/YqWBRgzyxl0rbCPQ9ikZwA1Ee8Ln7nsCUp19zeTa4jHP8q8kaNWBsY9r67YxjhyDwrw14QLn1rhTR3NdyS7uCFNGWNiPrZzyKrlv7KiGeLyopOKvBbahwfOeBXjv23ujsYecjr6xYeNupp7twKJFTXldEiI+d4Rh6+rno128HDL5iKFJ+fdSQvfH4LQvy186YXz/Sby26P2KJNqVoNlmiqh/lsl8/8kqccPI/0XXz7nAUEbsFpdFcXlMtP7KgKXtf4aEQUcVjePq+xzBz+he48d7bERbYcDjtiapQfb5Wl9FIRFnIRGSD7nB8N20mJlx5M3zPX2yE2n1KGDypafFs6LPHLMvcM9WQ/TCWsI9Jp9OV62dq5VU3NAEpoht6Bv6a+xu6br1kqOq+CdPax8yPf2bEla1rsqlb88oKdzz2lH8ovftuLRwphqnDUxk84YBXsPy7uRh76SicctoQbDdoPzAzAFX/XNfjvwW9/0/v/e9cfE2ee7Qdq3kKbFi45oqROPCwQdi6fz+4agCVQrT+i4hSlX8RtO8zGFAwccytWPTTAtxw3wSwfBMe7REolJxEVaai6AUKg6J42pC6oTIGw1eQqazHI/96ELNmfIUwy5nGlZW+49cZmtZVDfGeZSZG1WXqvpIW6LqumNb3OSmirW/O/syIN9J0c3aM0jBDfdt6t35e//79zeKy/L2mfjr9aW6ESbsoH0POOhP9dtgWDYED36YMpiw+f+NDPPmvB3D56FHo0LeP2EfljN5Ko+O/hSb9VhukX3927cX3ZyxRur94JfcjER19+eXYcbddsO+hB4gaquRY+m8iSj+i/U56LafX9bFDR6OuohbjH74TblwFN6KUU53aqfxKRD3NF830TB51BtA9FR++9QH+8+TzqKtYBZU6qnLM0jX76FQqNV8WJfkzS7b1nCNFtPXM1Z8eaTKZ3KOhIfNOSVFRfWlJ8eCKFSs2y0skDkxlG/o2+I7KlPAdRVPaK6q2ddde3c1d99oNPftshq4bd8MD/5qEL6d/ihE3XI3izTeCD7JE10jehhDR1VGbjYlSqhcizk1cOfwK9O67FY446VgE1N6EiqhEQVuR4IusKPLYU2V/CKeU5nOwegejLxiBIOvjpsfughMLEVDbURJRal/Co5x9UB1W+q5B+8UcGlNgUsM6h8HQTFGUZPGcRZgwZjxW/ry0woZ6eDYIPvnTEydPbBUEpIi2imnKbZCWZQ1kjL1iWZZimmYm5DyWdRw1DPkiVdWuLywsfCEIgiLP887LetkhmqbahUUF2G6nHTHr+2/gGAFGjr8aZllcFB7Z0BngQgw5B9OpVimH6qkoYhZGXnQ5uvXuhePOOhnMCEQsKVVSoVLU5KonzW2qp0qZVmQx2r6KqrnLcf3IMaLQye0P34N61YWvMximBrBAONhEcz/ayKDiKLTVQeLaGIxP5fmYaBVtAg0c/xpzK36c+hXXvPBm13Mvy2325NktnYAU0ZY+Q80wPsuyNgmCgDzHeXQ5xtgiVVW/zM/Pf7a2trapkDBpjGnYxomBHxyiKijVLCOfG9i846adtatuuQ5BIsoWUla38WiGwf2pS9AYyAHGRP68yQzkewYuP2cYOm/aHSddNEQkE1A6QCSiFDQf2aRCROlfAfKwi46nGr6f9jVuHXMT8gsKccARg7D1LtuhpHMZnNCFaZkIqIKUoYuq/SoVW2kUcdoGoGtSbSymUoaTBpub+PyNj/HgTf9CUOvMzTOS+9Y5dcT4j+xY/Ckq8qQNQ0CK6Ibh/lffVSksLCxgjGmKooT19fWZxnAbGsevf7m10tLSOAluqAY71HmZR3r33yr/kmuGw7Wp1x3ZY+u3Pcfvw1FAgQSBqMgftepIujouPetidO65MU4bfo6IZY1a2ZMz6JciKhxTotlUiAQzMPmJF/DMg0+jU4fy1LLK5XZBhxLj8BOPxj6H7IsG7ggnE12CxDcqqE97yxSoL2xc4XASXwyw6U8WGDN0FOZ//WPAPT4iCIJbZTfQ35/V1voJKaKtdeb+gnFrcW1gqCrP7XHY3rFTLhqMWp6BZZOS/gU3/x+3oAB62tukakrkPDJ9FfmugQsGn4ONem6Cc6+8BFlkRZfSkPYsRTuRSPrJEhVv9ySvDIh5OiZePR5ffvBZ0KV9p/HLKyo6qYZ2qJY0Cw44+mBl/2MGwTM5VFMFgx+JZkgVBSjLi6LwaUuhUUippTLXYHsqPnrlLTw26WG4Nc57BQUFR9TW1so6oxt22ay3u0sRXW9oW/+FraRxthsEE48683h10D8PiypACSHacJZoVOqTgjWpwnzUrkN3gOLAxhknnoYum26C4WNHIMXSMKiTaBiJKH1OePKFiFLuPXneFWgphuGnXYC6RdVBvp3Y3Qd+cjOZAaGu3MCTes8hl5+PvnvsgNCiHClf5OozpkMR/aTIQcUiURb3iNJBdS9E/ZJVuGHkGNQtqV4WeuGBnufNav0rQj7BbxGQIirXxX8lEEtY47Lwh50+9Ex154P2gBcPRauPDS+iqrACoz+AFWiINyg466TB6LXV5rjg6uHIwhHV+dVQQ0Ci+QsRpW2JEAbTsPKnJRh9zmVQG8KqDl7QeQG1UAISqqoONwpil+159IHGcWf8E67qRtsD4r70l8gapuR74e1v6lXvc8RVG5oX4t5bJ2L65Gme4oSneZ73pNwXbZu/bFJE2+a8NstT2XHzQVfl/9feecBZUV79/zf9tm3s0pEiCGiiEXuIeRP/vopRMZbYkthjr1HpAoogiNh7iSVq1NcYY42NKBZsAQtNjKC0pS3bb5nyzPw/57n34oJtwV2YgTN8IgHunTn3e+b+9pnznHLq+VdcrOx50L5yl542VfIjRbbOQStKqV30H9rZgQrDUWA0+jjnD6djnwMG47TLz0VWycm4KYkorUSpCqu4EvVpclNB7N7/15v4y+TbfN3W3rE97zcmzL4+vN8HMf0E3wx6nnzxmcqBR/8GGTcNI0abSy5Ao6KL05QLIkpZVDTRlB70qeu96auYP2sOpo26NlBy3ktdOnjHLF+O7NahxldtTwIsou1JN+Ln1k39eWEEhw2fMgYDf7ErMrorcy23pogSUhkTpdZ7hU51uq1Arcnh7FPPxCFHHY7fnnE8PNODGihymimtRFuKqGy4ohpQsz4eueV+vPfc64ERWC/nbOdT13dPMBJWV7M8bnTt0x3nXX4RSjt1gJCdnWULftATfD71ND85Nb9RlV/d6jQN1fVlZyw/IzBt+CQs/HBOQ4lVMrSpqekdHhES8S/Ft5jPIrrt+bTNPpGiaR8gFuw97qaJ6LXnTsgYNpRAK0wIbbPLbPKJ5KYQxRUKcUjL07Hovbm45ooJOOX8s7D/kQfAM4Vsc0fTTKnZNIloseE0TSd1HQEtG2DqsAlYPW8piaGrxC210w5d1P0O/IXS76cDsEOfHnLks+fTbKpCbFWlx3jKUMgfJKDF9IZ8E+f8LxLRwA6w8O05uGXitMCuzzxTVVF1ck1NTdMmf2B+Q6gJsIiG2j1b1zhVVecHcXXnCbddg2679UbOcmUZpebnRxZvrYPEijZ48utAFYnAwjP3P4GnHn4Co6+5En32GQhHdygRSdpKIlqMQNDGEokopSPVfrUGky4dj6Amgx0H7oRf/XYI9vjF3jDKY3AVD4pOs/Uc6Iouq58CTYdHJZ3ra6A2FFEpqrKwifKhAmieivSSOlwz8kqsWVy9QleCoa4LqqPnYxsiwCK6DTmzrT+KamhfBjG199V3XIvOP9lBPiJTZyeNhgxtpUPGRKkqgMri5S9F5on+ddpdePPVN3DD3bci1qsCXozKMgFDqHBlCJcS7QtGazqcjIPMqjpMuHgUypPlGDV5HGJdyyAUHx5VQWkqPBJQ6jdAqf3yehRkpXBG/kTyvwV7ijhI4OW/0bA7X4WWVnD9yKuweO4iO8h557iueHAroePLthMBFtF2ArsNnFZRNXVFkFC7XnPfjagc0BWeRivR9t+dbzlLvjiaeb1IyRQnElEFIvDgUbs+YWD8+cNRv7YON957O7xKE47hwQgUGF7+cZ6yPClGSkmddhAgjhgWvv8xrhs/CXsN3hfnjrkYDqUxFebYy6bNcmX5zUKjlq3+NuipWigDpRlN+dlNgG5reOGvT+OfDz0RJBB71BXumFwuJ4cIxGSfEsQcGiBtyKEmimVZS5qbm9fyTn50vkEsotHx1Za2VFFUZQXiatepD9+Gsh2r4CiOnEVU7NHZHgYVRYx+JyHbWETlNWWeKFUk0S4PkF5Zj1GnX4wePXti2KSxUDom4Co2dNpY8lUIGukhx+7R7a7Cp/JMR8Vtk67DJ+/Pwoirx6LPoIFwjXwVQXH+/Po59Bt90O8SUWna1wFSUEtTUe/ib7c/iHkzP4Jo9mwvCNYK39N9349r8DUhaLmqKa4nEDMN4XnujE6dOx9XXV1NVWV8RIAAi2gEnLSVTPyGiNqwoat6u4roxqu/bxNRSnA3TBOu6yKwBVbO/xJTRkzA7nvviXOvuBx23IfwXcQ0CmpCiuh6daPKJaEjWJfGJaefh/LyMlx7761wLBoRHciy1qJ4Fid+bgp/KdOqmk+n8oB5Mz/F43c+XL/q8+WrNV+L276vqKYmAs+rjZt6bTJVUldSVt5h1apVB7p21o9Z8Qea0k3nfNu8pk2xg1+75QiwiG451lG7kqKq6pdBQuklH+f7d4HQabaS2u4i+n2gigVLLjX+ED6SioX3X/g37rvxTgw58nAcdeZJEAkVqnClkFFNu5zIVJiPpPga4kLHh/+agftuuRNDf3ckDvrD0dBKTIjAXf/4/l2r0O+yTX6RZOpVfloqxURVT8Hf7/wbFs1e8GY5YqfV1DSLL1c2rwPWOgWRlDGDqqpOo9Pp9FXCcz4sLSs7sqampjpqN8v2bC+L6Pbs/e//7IqqKvNod/6qu6aiy092AKxAbixtMKFuC/OTN2zgIzANCJf6iGp47r7H8I9HnsTJF5+F/Y8aAlcTsiO9qlAkNN8XND9kToUmVOhpH/dOuRlzZs3GZVeOQs89BsK3FCl8dNBKcv0I6FZ+vuIXSTYmkZcM5ATS8eeNQsozXuokuh77xrw3mjeODJimOUCD+oKiaB1sL3e6EOLpVl6SXxYSAiyiIXFEGM3QdW2mbyk/HzZtLPruu7NsRhwUl3RbyWD5uOz7cDTKV6XYpoLrRozH/LnzMeaGidhh9wEyr9MkQVRUuFSkqapwqUO9bkKkXTR8tQrXjZ2IWCKG4ZPGIdGjUvYlLc6Y39yPJm0rzFaWK1EnwKjTL0WpZy3o1LHbnu+++26u5YaRCXM3KO59cSs5sNnNXiSEeKxFd63NNYPft4UJsIhuYeBRupxlmi84ujj0z9eMxE9+PQienPJJK7atd9vQlWmsh9B1iLQHKwNccNJpcjDdnY8/BC+R7zVq0moyCOToY5WS8mXXJhUxT8Orjz+DR+5/CHsd8AucNexCqCkTnmj93Kjv8qHcDKMmJGSfEFAcHzeMnIyvZi9s7NOx6zELFi99rfjeHj16xOvW1DygBsHxXhC8kPWc33K7vCh9O762det9G6LJa7uyOpFI/CUb2KefMeo87Df0f+Apjlzdyd5vW+kgOaQ8TTdQ4KzL4sFpd+CzufNxyLFHYOgpv4OjiULLOwVu4AE6xXClhMqc0fTyWlw9bBxyjo1LJo5G9537QFcDiEIF1KZ+rOJmPCUMFGo/ZWw0P45ZwZvPTcdT9z0KPRd84mVxU3l5+cxsNruqMd34p5iijwuEX69b5ukNzc1v8SymTaUfjteziIbDD6G0IpFIjMvBufLoc3+v/OYPQ+HrAhQS3WDg/Ja2XAnkbCQn52HGM9Pxf7fejx0H9sfVt1+HJtVGYASgsiKpmzT2Wc0n2VOBgGErePreR/Dik8/hmNP/iINPOhqNQRYltCGkKrIqqTXHD6U40a6+L/JzmHL1GTx8632Y89ZsmJ4h0ulsrarraxOWtbPqC5FKlZ5bvXr1XzgvtDXkw/kaFtFw+iUUVsVisdNcTdxz0ImH6UedeQKUeL4P59YWUQpfKp6C+6+7C5/O/AiXDvsz+g3+GdJqDooWwAhUOFTfbmhwfSEfrymxwF2XwXWjroLm6rh40higSwqIq0i6ngyH0oiP1hzfJ6LF95OQ0grYdwOg0cbcmR9jznsfYfEXX6G5sRHppmbAESIRT4xuaGia2prr8mvCSaB1d004bWer2plARUXFobZvP9XrZ/1i54y+BLGOJQiom1EbHzIfU2YikUAXGiS1uEZx8Zt/KM8/zmuOhsmXjUd5SSWGjbwMbiKAY7pwAxtU/EObTk2+BzUZg2Z7KA9imP3WB5g2eSrOPu9c7DPk13BiNDrEh+a5Mqm/rT9ZcaNJoflOtG/lBQgcGmei4NbJN+DT9z+Gl3Y+sKzEEel0enUbY+XTbSECLKJbCHQUL5NIJAYpevBKSY/KqhHXXgmzqgR6QkdAscY2PkhEi9U+G9+URRHNN1YOYNDMd1fDqPOHI5Uow7iJ4+DGPSmiVPdO59EooV7VYAsPFrXKa7Bx4+SpqF65CuOmTkJ5j06wNR8KjRgRQqZDtcdBoYRivT+dn2bYGw7QsLwGU0ZPRM3yNU5g+2e7QvyV2+S1hwfa/5wsou3POLJXKCuL9REB/hWkjAFjb56Cyl5d4JvU+o0aarbt0VJE6cwtb8yWYVhaidLYdzWnYMrYa7Dkv0tx14P3QFDX/TINObiwbQ+mHkNSMeGnc/Aa0nj4ngcw8/W3cNQJx+KoU05EVvPhqkL2V/ZdT5aztvdBn4n6m+ZHiCh4/L5H8Mo/XgyUrHjecbwjWUTb2wPtc34W0fbhuk2ctWfPsorqVc1/MysTh5xx2fkY9Mt9IExKG2qflWgR2sYr0vXl6LIGPoBJj8dZHw/d/gBe/9d0HHvi8fjNcUcAKQ0OhRsUGh+iQ8268Goa8ea/X8dTjz2JTt27YMS4MSjp1hGOIWDT4Dm5VKTNJ3pP+6xG6XPJJHz5AakkVJVDSOqWr8WU4eNRX11TkwyMExtyudc5zSl6Xx0W0ej5bEtarMYS+tW+pY0+/MSjcfRpJyCrOvku7210rG8dV7gT5YbMRpvkG6xKKe+T2t/5Kr6YvRCTho2DaVko6ViGXw/5X+yxz57oWNkJq6rX4K3pr+PjDz5Azdp16NilI/48egS679RbCq2tuHLccgAPOnVdogL7dhBRugLZS5NMZDmoosiepIGvIgkTi2bPxU3jpgTNa5oWdS4vP3BlXd3SNkLLp9lCBFhEtxDoiF5Gqays3Ks2W/d6/0E/SU67+xZUp1cjsPK3zeY06NiYw/qOSaRhNNNe5qEGG3Rv2lBEAQ8+TKHAzGmY/dZ7+MdjT2LFimX5hHpK2KTFqK9Coc7NuoKfDtoNJ/3pdHTq1R02PAhVSAHNX8qTFU2ygKCNRTQ/DyovonpBRKnDvq9p8KjXqafCzHh4+JZ78MFrb/u5jDPBc/xJP9B8RIvHjb2EUM5XFOU/tm3fzVVOW/fbxSK6dfmH/uq9eyO2ZJUyp7Jnl34Trp+MRLdSuRqVK0ba0ZbCt/m3Eb2fatWpwoc2eGiufct2eMVzF69AWpeDQFwz5KjkZKCjqaYB77/7Hl55+WWsWLYcFLI1dAP9dx6IwQf+Ervvsze0pAXfpKmfeTXzPRe6rkFR8z1EC3OP29wfxVhvcSVKIiro8waAHqhI+To+e+8jTBk5gYbqLSkxrMNqa5vnfYchKV3F+YZhXaSbZpdMJjM7Fosdzjv7be62TTrh5t/9m3QZfnGECehW0vynq4nDRk++CjvttwsyBRFdH8OkFKVWJqq35EDvKYrwov9+gf477QThC6iaBt0w4Hkbxl7pZiURpU71lOZkBBoU25ObNVRuSUtLO2fDcz0YJLKGBjMZQ9bzoCUM5FyXWncCnocvFizATn37QbV0StfMj/RoXa79JrmyOO++GKIg+6mzKT3WU/kq5a8ajo8n7n8E/35uup+rTc8xNONsN+u+X7iQAiQ7aWbwc10RFxmKur9lWWjOZQ3f96enUqlj6urqGjbJKH5xmxJgEW1TnNveyfYEjM9LEic3+/ZdP/9/++vnjr8EGSNfZ14Uzs19rF/fRV5R8Omsj9B/wACUlZfBowYjngtNp2lGeWVrGSf1qV8ndWYi8aPBcfSnID/CgyqP8l2UqIsTVSKp8BTAkcM9Amg03sTzMf2lVzFkyBA4lMBpGgh88Y1YbJt4U6HWePmv2XqNLvzQkbv1ZF/GQUwx8OLjz+HvDz4aBGl/flwzzshm3TmGYfw+gH5WojS5m5PO+Ekr9piua4uzrj2+ubn5Xt/3L+Bqpzbx1GafhEV0s9FtN29UjIQxKNCCl7v27l518ZRRSHWvWB8P3RwBbdmrs9jB/u3pr2Ng/wHoukN3mUBF8901Q89XSG0korI7ve9BN3QIGjpHNZ5Ur66Q6PpynLJMyqcuTp6HwKCc0bzUUHpUdm0tpr/0Go478UTkFB/C0uELNz/Gvo2PQuuTDRa59KWjyU2ucKGbhuwwRTv2enOApx58DK8/+3Lg1eU+h1BXQtH3Uw0zp+vqu6lU8uHVq6uftgzrDM/3blZV9TLXdW9uY5P5dJtIgEV0E4Ftjy8vLS3tkHbSzxil1v4XXHU5+u69M1Rdh08PpjKdqMXgtkJp/cY77Bs/xhdjnfQ4T7Xw0194GX367Ije/XaEHjfhCi8/BmSjOzQf0qT5xzSkLpB5nkLkBVOaQX085Y64lFP56EyTPqk5syKAmFCw6r9f4d13ZuKo44+FSJhwNMjpoapou6yD9aEOuZYurEQLBQWUkRoUht0pugqbKqtUHXHPRNCQxfOPPIUXH/tnEOSw0DTiz7lK8HxJSXz22rVraWRIELOsO13XOzVVkhra0NDw6vZ4T4bpM7OIhskbIbWlY8eOqZramif0mHnokBMOx9F/OhGupcLVfWjUr1Pk57DLnef8GlB2UpKz4Vtx0Bykt154DZ4QOOiIwyC0AA51pm/RlV6KZ+FcGywY83lD37iKXAHSX9MjPaiWPv9YbWR9zH37fXy1bCkO+/3RENQGz3VgaDT2pB2Wot/x+Tf4LIUfFtQC1XJVLP5wHiZfehWMABfYtn9vobvT+oZRpmG8G/hKf93UfpbNZpe1AjG/pB0JsIi2I9xt5dQlJSVVPsSLVjK+dw4Ohl89Gr0H7YIGZKGbVBcu5KMwbZbQN506yOfHE7dOlEhEZ782EzPefBNjJ1+NhlwzFIM2X2gV9/Xj/LeK6A9ApvWoTNFXDTnWJOYAt0yYjF0H7YZfHnEw0oYPo9ADtJXmtrlbi70DBM1/ygp8NWsBrht5NVQb13iOP65lAn4Msd6KhbmWpi+uzzQP4uT8NnfHJp+QRXSTkW1/b6iqqurWlGuePmDAgIGLFv8XvQb0wfAp4yDKY/CMADknA1NVoPt5Ec3Xirf+1iIRXfThfNx2262YctP1MJIxGCkLOTcnN4ro+L7wwPd5pJB2Cl/RoQogaMhh2Nnn44xzzsRu/7MPMoYPna7h/rhUrR9zVxRF1PMUlCoxzH37Q9xxzU3IrU3/y/PEUS3yQNWklvyDB/eB8rKSZ1fXrjuee5D+GPJt897W3+ltcz0+SwQJxGKxnlbSmr7f4MH90k31+M+sWfj1EQfhpEvOQpPmwjVp7pIH06fa8PzKUcjOTKSmP3yLkYgun7sI14ybgAuHX4rd99tT1sALjVa1+X6gRRHduMb++3EWH+kpmZ7mKwFffrwA08ZPxIirrkDfPXdBWvEKaU8UiPhhW9vDfUURJRtjgYGaL5Zj1LmXQs0EyzskSv+4qqaGGjb7e2JPY7722cOK5h9XWpH8oLEpMzmTybwMSp3lY6sR2Dp3zVb7uHzhzSFQVlbWxw6cGbsO2m2HU049BaNHj4ZjZ3HC2Sfhf357CJyEAgcuxfCkiNJ61FMpBkm5lz98i5GIrvtyFSZdMQ6777UXzrzoHNlhydVoSufXIlo81aasSuX2kkpqrMJwFfzjocfw5kuvYsTEcejWvxcyqgdVU2Sruq39OO9TuEExoKQF7r7uVsyZOQu52szaVElqqu/6zwd6oOea7AeNmL6nLWwEInBipvkhRHBHAtqMddkstdOj5FqC3rpYyubcEPyeDQj88B3OwLZ7AlaZ1Re+OmPArgO7U8L9w4/+Fa/8/Rl06lyJ80Zcii4/2RE5UlDVh0rNkCmhPKAxHfr6HMnvS4WiZPns6iZMGTMeVjyGKyaOh58y4Br55HqdyjgLYQIqcd+U0n16nBd+AEu1IBpzuGniFNRWr8XlE69AWbdKeDpAWq/QNbai7MgQiKLAoE05B8isrcffH3oCs9/5AJnGtB0Iv1HTjJzwROdYacwcfMAv8fmCz7Bq2UoEOTcbOJhj6Or7pYnUuwLajFQqVfvVV18V223lW7HKWq7C+NPt/q5uOwAsom3Hcps9k1Vq9VM0/c0d+vTsetm08bBKY7j6gmFY/cWX+Nm+e+GMSy+EW2LANyA3hHK5DOKJOODRY/4PY6EcSb/BwR1Tb8CyRYsxYvwYdBrQSwozpTGRiNLGlSyZ3AQRpZvbEx6MmIUg68NvyGLKFRNAIdCx110DYQEu1dAblFZAK+it93XID1GlXqiKDDtQu7wYdFQvWoZXX3wJn81fgFwmh649uuPAw4dg78H7SuGf/9GneOm5FzHnP59AcQScrOMJB42Grn0O36f8WMqgJQnNKYG6JJmMv1xX1/gkZfNO6QAAFlpJREFUx1J/+L5s7Su23l3TWgv5dVudAK1EdcN4s7RjZbcRt06EURHDmnmLcctVk5FrSuOAQ4fguDNPRpC0kKXO8pYGx3GgF3p0FiuTvqvGnkRUyyl49I578OYr/8bI8aPQY9BA+ElDiqhBIurnRdRTW78SJbEUnpDJ9qanoXHpKkwafSV67dQXF466TG6KCZVm0udn1G/NB+D8hpwvV6P0pTSInSNg+ipMRYdj5+QMKE034FOURFMRCB8x1YCXdfDc3/+Jd2e8jdrV65BrykBXNVlSq1EoQ4ZZVARuQKRXx4z47+qa6mbyI3/bfLVYRNuG4zZ9FoqJOrr3RrK8pOeo2ybC6JREqWph7juzcdd1N0O4Lk4+8wzsf+iBcPQAvp6vOKJYY/FoWaW0MSxKnjc8HTNfeAX33Xwnjvvj8Rhy8jHImflteaoyotUoCahLifGtWN3SNagrlE4dk1TAdFSsnLcI1111DQ44bAiOPOl4CLJVDeD4lJOqbdXHebKX8mI9XyBQFQjfR0I3AceTq2RNU2WwU/YaMDRZcku5rY5tw9JjUDya5+RBZF3Ura3F2hUr0dzUDE0oUIWKTFMG782YiYXzF7pxI35qY7rxCU6PapuvLYto23Dcps9S0bWiZzqbfS1emthp1I3jUdanIzwRwPJ1fPT6u3jo1nvkF/p/hx6KXxz8a6Q6V0CzdNi+LZuJtIyHfltslERU93Wsnr8IV146Ej136oWxt1+HRsWRKU5WCxElQWxt7JJq5/3Ahxv4SAoTC2bOws2Tp+HMSy7Afgf9ClnflvFQapdHoqW2YhOsvRwt6wICmvlEq0zaUKPnex8qtXuiFaimyfiwV4g5U/MSWqXnG7hochgflTgIx5XdoWhcc8K04DXYWPrZEtkr4J3pbwnP9Z9JxROX1tfXL2mvz7K9nZdFdHvz+GZ83k59OnWur214xbCM3UZMuwKdBnSHMDRoio64q2DJx59h6oQpyORslFWW4/Lxo9F9h+7waGPIVKBoGkT+K58v5Vzf8amYSE/qoCKRDTD+z8OxvHoFxt56Lar69ZS9Py0aH19YidIjfWtFVDZIoY5Pqo6UMPDILffipWdfwNQ7b0ZVn+4QNFIZHjxK6pflot//ddi09KrWgW55xXxhARUG5HeA8lVfgWxSIlsF0upapSBnAJHLyWbUgpqqGAaEU+hE5QSIGYYciJdrzuIfDzyGGc9Oh5tzRJDzn4SP8wDUtc46flVrCLCItobSdv6a8vLy8qbmpheTFSU/P2/MhRg4eFeImIKcZyOm6tBzPubOmotHH3gUq76qRiqRxPHHHINfHnYQ9LI4Mr4rBdWjnRAdcmOHVlm06xTIlRV1fjeQ8gw8cNNdeO35l3H2mMsw6IDB8A1KlfKhKYoUEnpzvhrqhw8Z71QVxD0Npa6FcZeNwpq1azDt7luBlAlbNmemItV816eiOm98+mK+UHGL+9uuvPEXaX1e63cIc/71X5ck5Cu98meWvxVTXKk7lSxeyP+LHNZHcWJNkaWx9CfZyNqnEc2ACQNexkPzugbcdfPtWPzRZzBsetL3nopZsXObmppIQFsZEPlhxvyKb06nZSZM4BsEOnfunKxvbvqHCNyDzxp1AfY8ZDBc2tmGB4MakOQ8mIGJhppGPPLgw5j17xmImXFUde2CU8/+E3bd42dIuzkEOsX8PDlwiLrOK/QYTatAEkjblSI6/72Pce2Vk/CLoYfg3JEXo8ltlqsxyj3N9xfZsOv997lLrujko7wOpcHFpWdfhB69emL4xHGwDR+OTk1MfGhyZ/5rASuK6Ppi9e/Zgfk28Sz+newdSo1RCuf+5gQn+gHxzZ8ILSLJeaktiOj6zSc/352Afqgk40k4ORuqB5QmSmHXp9G4ph7XT74e1V8tg9uQyame8liqpGRiQ0PDYr69254Ar0Tbnuk2d8bevXvHVtes/asXeMcOPeUY/ObUY6SI+jq1nQsA20VMjcuE9nRTM2bNfB/vvfpvLP58kdz13nHHvvjZPnugb7++6NK1M8orO0A1dZmQb1OfJVNH4HnQMz4yq+owbuQVKNuhCy4bPxKxigQEjWj2hWzUTH1GqUdoa45ion5C6Fg6ZxHGXj4avzlqKH5/zmloVmwIg1Z4NMderudko+fCIvC7Ty+nj+TLW1se3/VFkpVbLaaXfkN0W/QGKMZk5S69FM9C7wD5gyaf8plfpcqBIzKGq3g+jECHn3GwaN7nWDB7HmZOfwu1q9alFRHMQKA+4jjOcwCaW8OMX7PpBFhEN53ZdvcOWonanvsQtOCYgT/fHeeMvQRZ1ZV5oVLcaBCbr1H5OWK0mZHJIeYreOXp5/Hyiy9j7eo1cqdczQJKXEFJWRkG7b0XhhwxFD136otmJyvTFitjpXDrc971U6f68+bPNYdNuRK9d+6HnMjCipOAFtrjtdoDAQwo9DiLF//vOTzx4N9w1qUXYv9DDkCaBu5Roj3ymzda/qG+VYfXihn1FLcsNmPeQGy/IxRBj/9FC2T0WKZekXjmS6moqZ8qV+Sk4hpUX5cz7HVoqKtei0fueQDzKFc0FyDbkFubtGLDm3K5RzkftFUu/VEvYhH9Ufi2/Td369YtYdv2uFRpyZkrqpd36DJgB0y+cxpsK4BvUh6mC0s3QOFKUXg0jekagqwDMzDQ3NCM5cuWYdas2fh8znws+fxLCFcg8AIouo54KomS8hIkyxLwMjaCnEBTfVPQ0NSoHHvWH3HIcUPhqNRYOb9qLA6yaw15EiXdD+A12rhj6q2Y/9FcjJ50FXr8ZEc4NPpZzz9OF+cfbRzdallmuukb9/n158bjn9d/4aSY0oqyeORFU0aKCymrtBKlfTiKAVM5LYmoRp2ePAWKo+K/8xbi3Tffxqy330d6XZOA7S81oL+U0Iy/lGe6zf0CX9it4cSv+XEEWER/HL9t/d3xVCIxwrCsMy+66KIZt9x+84leArj27ptgdIhDSWhwKalePt4qcpdb0WjekQ9DKBAOJYebMnZHMTw90NBc04j5//kE99x4u+822etUoJSmZAQ6RUjzm0alpWVwFA9Vvbpg6t03ok40Q0kasKnbPY0GobSfVhy0GUVVPHZ9BlcPG4dMbQbjr78Gpd0qEaR0CE3A9/Jt/MhuNxD56ZxyB1yR8dSiCFKqlpz/FEAmv1PuZn4qad6Q4iM7bZS1TB+g3XR6aXGWFMkm8dBp9Enh7yk9zHYdGSOmfFWaZkrn0xQNlmHAbsoiYVgIHCGT62uXr8Xjf3kI77/9gSyzzTUKx1SUV0sSqcvXNTV9ydM/W3FztOFLWETbEOY2diojEUuMKy8vP2/o0MOePfyII54dNvzyhxYu/2/J2Jsmou/uA9EcZGHoFJvLb/dSyhDlMaqBAD3pq7RTTP8g5yBpcvPD9FRkV9XjolPOqVWy3okVmlnXbNs93UD0cX1UAYhVVlXRXtMJWc3pcsG4S7HTvj+FQxtB8GFQBQ41gW6NjgYBTGhYs6gak0dMQCqewpirxqG8R2dkFBueKmDSgDpPUM8oBAaNGCHRy29i5YsF8jmk6/uaSqGnFWZxv/zrgGdeQAtjm6WwBnJ1Liu1aAOuoLYk0p5HUwEUWVHk03wn+e95ES9OHqXrqJ4K3/GwetlKrF5SjTkfzsa8WZ8EdStqbFNTFvmuMltT8Vp5LPHCiqamddvYPRiJj8MiGgk3bXEjlY7lHXeva6x/6+ijjlwxYsTICa7vqvc/cO+f73vswUFDT/odjj3jRNiqJwVHox1oBcgKF4Hqy9ZyqvAQ0GMndYyXeY70aK0jEej45K0PMW3MxLWBCA6EAxoPvH4hR0/gpVb8XFM3r8jqTse9Dx6MU4adA9ukUGCQX8W1IiYpiVGlj69g6aeLcMOYSejVrTeGjxyBrOqjWWRR27BODrPr0aUrkuUpwFTXrxAd4cm6e1qBGqYhm5jIcCRNKKVvjZqfcEoCSOaTMFL8kv5MM5+KI6WlDMvx0vSMrshSTTlQT8lfi1aorutJMdeEC4OaR8tfGtauWI0Z09/Ax+/OwqolKyj8jMAWtpvOLi2LJydqvj+9KplsXFhTQ5tGrfmxssVvpO3hgiyi24OXN+MzJpMduziZ+g8UDd133333XK9evWptN2e+/vYbnTr06ISjTz0BvQf2RTKVkPPb6bHdVX3YgqqMaAUYSMFQNZqkSUVBOnxbIFPThBf/71m8/PTzy2KBflCTbS8smGdUoSpmx72zfNc9qVOH8uvXNK25sUPfLpVjbr4aWmVK1rjThE9ordsEkuNAfBUL3/sUt111A9z6bJY0X+7J0IiogOICiq6qikIVVhVVHdC1WzeUd6hAVefOqOrUEZUdq9ChQwfE4nGYsRgMy4Sry2dtWZ4p9ZR+L44yKSR4kjjS56dQAVlL4QwppDJFlkRXh+95Ml2WfjA01dWjuWYdqpdVo3rZCsz56BMsWbQkIFOF49JCeZ0G9R1N1Z6zLOuFhoYGTpjfjPu6Pd7CItoeVLeNcyoVyYpdFUM5srm56Ujf97spqlKiIlC9QAitLGbFS+J6h86V6N2rN/oP3Bm9+vdD5x6dkSpJQPMFmjPNWLpkKRYuWIiVS1di1ZJq1K2sQbY+jVxj9i3Nih2bTqfX0CoqCXQRRmKKJ/x9yxKlYypL9Tera9bc65cYR466YSx6/LQ/BNXxqArcb8m2/9bmJhS/9HU8/9BT+Ofdj4sOVslEJ+u+p5pqN08LdhAQpTk71x8udkCAclCuuoIyRQ2sQFGEoqp2rCSRNCxT1S1TpljFEnH5PyNmIpVKoLS0FKlUCqalS5FNJZMoKUnCisXk6tRzXfjCRzaXRVNjs6xnt20HDfUNaGhoQC7roLa2DunaWlmmlG1KU/27rQJNaoDZMTM+UwNmZYRY0D2RqFlcV0erzq3Y/XTbuLnb8lOwiLYlzW3zXHrv3r312trahKIo5TFVTUCIZEb1uqSFMziwxcFmzNzFcVyN5mxopq6aMUPOXcpmc/BpiLxcjVEsUc1pgfqV73rLIYKHHYCaYFBfDSSsxM2mFTtV16zhNXUrH+iHfqhJLR9sa8Ff/3jhaT0OOOIQOL4na91pQB7FGCnmSLXxtB6kR2Rq0iErmyjeSJmUQoXhqLhxwrX4+I0P0l3Lqgb322WX+W+88YaM1LZowEHfA6NjMlkBTStxVZEIAl1XFCXZ2Ni4qw+/KxT01lSlqwC6KprWEfCTCGCq1E0poNmdgZaPZ8qn6mJBUqF2U/6V3OCX2agUAVEUP/B9X1FVD4paqzhipfDFCggsjsfNt8tjyf/4piljnKtXr6ZddsmJj/ARYBENn0+iYpF8ko3H4110Xd9TVdVfCiH2sG27oxC0h0/NhvR63TDWwfeWqYb1tudlP7csfbllldWsXr2akkPzU+QA3dSt/8QtaxfHdt5B4NW5wpOzlANd3a9Hv55dfnXIQei/684o61iBWGkMGm1o0dx5X8Cg2nF6LvYEDE1DU10j7FwOSz/7EssXLMFzTz4N4TrNXTt1OXjJkhXvbiZgo6KiIlFXV1cCIAUdFRas0kD1SnXdKtEUbYDv+7rwRdIP/Ar4Pj3B0/4atQOhNlFZVVVzKtS1gSKafFcsdn2/hnbSVVWtMwyjLp1ONwIgLnRwjHMzHbWl38YiuqWJb5vXI7FQ+vXrp3zxxReiX79+mud5SjKZ9OfNm0diUOynUeys/g0KlmUNVQL198L3fmrqeidfuEnqT+x4ojpQsVxPGR1cX+yomUbMiptqPBlHh8oqWJaVb8TheXAdFzVr1sDJ5mTllMh5geIrnq7ptcJx70slSqfV19fXt6EL5A+Sjc6XX3B+/1H8dyp+p/+/fgnbhrbxqbYQgR9y9hYygy/DBKSYxCvj8QroeokQIl6fyZBG1lhWaa2jOSkv4+2sAIcGfrCH5/s7qQrK/SAIFFVRaY/IMHRqxyQo95NiioqqvW/EY287OWd6587uguXL16/yGDcTaDMCLKJthpJP1A4EaJXXsuNQ8X61kslkmSKUAcJ3emi6WQLhy/x4VVFrK0rLVrgulq+oXUGD22QKazvYxqdkApIAiyjfCFEmQCL7XbFDjilG2bMRsp1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FhEI+QsNpUJMIHwEWARDZ9P2CImwAQiRIBFNELOYlOZABMIHwEW0fD5hC1iAkwgQgRYRCPkLDaVCTCB8BFgEQ2fT9giJsAEIkSARTRCzmJTmQATCB8BFtHw+YQtYgJMIEIEWEQj5Cw2lQkwgfARYBENn0/YIibABCJEgEU0Qs5iU5kAEwgfARbR8PmELWICTCBCBP4/V10DIohgnt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91" y="503750"/>
            <a:ext cx="5524500" cy="60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" y="1501720"/>
            <a:ext cx="6538452" cy="47625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0" y="1923081"/>
            <a:ext cx="1856195" cy="185619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00" y="1980660"/>
            <a:ext cx="1847850" cy="18478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94" y="1986042"/>
            <a:ext cx="1820811" cy="1820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66" y="2559920"/>
            <a:ext cx="5527831" cy="47625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24" y="2976410"/>
            <a:ext cx="1818353" cy="1818353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03" y="2961578"/>
            <a:ext cx="1842784" cy="1842784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01" y="3016849"/>
            <a:ext cx="1789544" cy="178954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" y="5360273"/>
            <a:ext cx="1454560" cy="14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hlinkClick r:id="rId3" action="ppaction://hlinksldjump"/>
          </p:cNvPr>
          <p:cNvSpPr/>
          <p:nvPr/>
        </p:nvSpPr>
        <p:spPr>
          <a:xfrm>
            <a:off x="3844413" y="1278195"/>
            <a:ext cx="4286865" cy="17501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TÍNH NHẨM:</a:t>
            </a:r>
          </a:p>
          <a:p>
            <a:pPr algn="ctr"/>
            <a:r>
              <a:rPr lang="en-US" sz="3200" dirty="0"/>
              <a:t>3</a:t>
            </a:r>
            <a:r>
              <a:rPr lang="en-US" sz="3200" dirty="0" smtClean="0"/>
              <a:t> + 6 = ? </a:t>
            </a:r>
            <a:endParaRPr lang="en-US" sz="3200" dirty="0"/>
          </a:p>
        </p:txBody>
      </p:sp>
      <p:sp>
        <p:nvSpPr>
          <p:cNvPr id="5" name="a"/>
          <p:cNvSpPr/>
          <p:nvPr/>
        </p:nvSpPr>
        <p:spPr>
          <a:xfrm>
            <a:off x="1091381" y="4031226"/>
            <a:ext cx="1976284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A. 7 </a:t>
            </a:r>
            <a:endParaRPr lang="en-US" sz="2800" dirty="0"/>
          </a:p>
        </p:txBody>
      </p:sp>
      <p:sp>
        <p:nvSpPr>
          <p:cNvPr id="6" name="b"/>
          <p:cNvSpPr/>
          <p:nvPr/>
        </p:nvSpPr>
        <p:spPr>
          <a:xfrm>
            <a:off x="4773562" y="4031226"/>
            <a:ext cx="2030362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B. </a:t>
            </a:r>
            <a:r>
              <a:rPr lang="en-US" sz="2800" dirty="0"/>
              <a:t>3</a:t>
            </a:r>
          </a:p>
        </p:txBody>
      </p:sp>
      <p:sp>
        <p:nvSpPr>
          <p:cNvPr id="7" name="c"/>
          <p:cNvSpPr/>
          <p:nvPr/>
        </p:nvSpPr>
        <p:spPr>
          <a:xfrm>
            <a:off x="8839200" y="4031226"/>
            <a:ext cx="1828800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C. 9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19" y="3677981"/>
            <a:ext cx="2030362" cy="19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hlinkClick r:id="rId3" action="ppaction://hlinksldjump"/>
          </p:cNvPr>
          <p:cNvSpPr/>
          <p:nvPr/>
        </p:nvSpPr>
        <p:spPr>
          <a:xfrm>
            <a:off x="3844413" y="1278195"/>
            <a:ext cx="4286865" cy="17501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TÍNH NHẨM:</a:t>
            </a:r>
          </a:p>
          <a:p>
            <a:pPr algn="ctr"/>
            <a:r>
              <a:rPr lang="en-US" sz="3200" dirty="0" smtClean="0"/>
              <a:t>2 + 1 = ? </a:t>
            </a:r>
            <a:endParaRPr lang="en-US" sz="3200" dirty="0"/>
          </a:p>
        </p:txBody>
      </p:sp>
      <p:sp>
        <p:nvSpPr>
          <p:cNvPr id="5" name="a"/>
          <p:cNvSpPr/>
          <p:nvPr/>
        </p:nvSpPr>
        <p:spPr>
          <a:xfrm>
            <a:off x="1091381" y="4031226"/>
            <a:ext cx="1976284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A. 4 </a:t>
            </a:r>
            <a:endParaRPr lang="en-US" sz="2800" dirty="0"/>
          </a:p>
        </p:txBody>
      </p:sp>
      <p:sp>
        <p:nvSpPr>
          <p:cNvPr id="6" name="b"/>
          <p:cNvSpPr/>
          <p:nvPr/>
        </p:nvSpPr>
        <p:spPr>
          <a:xfrm>
            <a:off x="4773562" y="4031226"/>
            <a:ext cx="2030362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B. 3</a:t>
            </a:r>
            <a:endParaRPr lang="en-US" sz="2800" dirty="0"/>
          </a:p>
        </p:txBody>
      </p:sp>
      <p:sp>
        <p:nvSpPr>
          <p:cNvPr id="7" name="c"/>
          <p:cNvSpPr/>
          <p:nvPr/>
        </p:nvSpPr>
        <p:spPr>
          <a:xfrm>
            <a:off x="8839200" y="4031226"/>
            <a:ext cx="1828800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C. 5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62" y="3677981"/>
            <a:ext cx="2030362" cy="19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hlinkClick r:id="rId3" action="ppaction://hlinksldjump"/>
          </p:cNvPr>
          <p:cNvSpPr/>
          <p:nvPr/>
        </p:nvSpPr>
        <p:spPr>
          <a:xfrm>
            <a:off x="3844413" y="1278195"/>
            <a:ext cx="4286865" cy="17501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TÍNH NHẨM:</a:t>
            </a:r>
          </a:p>
          <a:p>
            <a:pPr algn="ctr"/>
            <a:r>
              <a:rPr lang="en-US" sz="3200" dirty="0" smtClean="0"/>
              <a:t>2 + 5 = ? </a:t>
            </a:r>
            <a:endParaRPr lang="en-US" sz="3200" dirty="0"/>
          </a:p>
        </p:txBody>
      </p:sp>
      <p:sp>
        <p:nvSpPr>
          <p:cNvPr id="5" name="a"/>
          <p:cNvSpPr/>
          <p:nvPr/>
        </p:nvSpPr>
        <p:spPr>
          <a:xfrm>
            <a:off x="1091381" y="4031226"/>
            <a:ext cx="1976284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A. 7 </a:t>
            </a:r>
            <a:endParaRPr lang="en-US" sz="2800" dirty="0"/>
          </a:p>
        </p:txBody>
      </p:sp>
      <p:sp>
        <p:nvSpPr>
          <p:cNvPr id="6" name="b"/>
          <p:cNvSpPr/>
          <p:nvPr/>
        </p:nvSpPr>
        <p:spPr>
          <a:xfrm>
            <a:off x="4773562" y="4031226"/>
            <a:ext cx="2030362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B. 3</a:t>
            </a:r>
            <a:endParaRPr lang="en-US" sz="2800" dirty="0"/>
          </a:p>
        </p:txBody>
      </p:sp>
      <p:sp>
        <p:nvSpPr>
          <p:cNvPr id="7" name="c"/>
          <p:cNvSpPr/>
          <p:nvPr/>
        </p:nvSpPr>
        <p:spPr>
          <a:xfrm>
            <a:off x="8839200" y="4031226"/>
            <a:ext cx="1828800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C. 5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3677981"/>
            <a:ext cx="2030362" cy="19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Cảnh Thiên Nhiên Rừng Núi đồi Các Vector Nền, Cuộc Phiêu Lưu,  Mùa Thu, Xinh đẹ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hlinkClick r:id="rId3" action="ppaction://hlinksldjump"/>
          </p:cNvPr>
          <p:cNvSpPr/>
          <p:nvPr/>
        </p:nvSpPr>
        <p:spPr>
          <a:xfrm>
            <a:off x="3844413" y="1278195"/>
            <a:ext cx="4286865" cy="17501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TÍNH NHẨM:</a:t>
            </a:r>
          </a:p>
          <a:p>
            <a:pPr algn="ctr"/>
            <a:r>
              <a:rPr lang="en-US" sz="3200" dirty="0"/>
              <a:t>4</a:t>
            </a:r>
            <a:r>
              <a:rPr lang="en-US" sz="3200" dirty="0" smtClean="0"/>
              <a:t> + 5 = ? </a:t>
            </a:r>
            <a:endParaRPr lang="en-US" sz="3200" dirty="0"/>
          </a:p>
        </p:txBody>
      </p:sp>
      <p:sp>
        <p:nvSpPr>
          <p:cNvPr id="5" name="a"/>
          <p:cNvSpPr/>
          <p:nvPr/>
        </p:nvSpPr>
        <p:spPr>
          <a:xfrm>
            <a:off x="1091381" y="4031226"/>
            <a:ext cx="1976284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A. 10 </a:t>
            </a:r>
            <a:endParaRPr lang="en-US" sz="2800" dirty="0"/>
          </a:p>
        </p:txBody>
      </p:sp>
      <p:sp>
        <p:nvSpPr>
          <p:cNvPr id="6" name="b"/>
          <p:cNvSpPr/>
          <p:nvPr/>
        </p:nvSpPr>
        <p:spPr>
          <a:xfrm>
            <a:off x="4773562" y="4031226"/>
            <a:ext cx="2030362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B. 9</a:t>
            </a:r>
            <a:endParaRPr lang="en-US" sz="2800" dirty="0"/>
          </a:p>
        </p:txBody>
      </p:sp>
      <p:sp>
        <p:nvSpPr>
          <p:cNvPr id="7" name="c"/>
          <p:cNvSpPr/>
          <p:nvPr/>
        </p:nvSpPr>
        <p:spPr>
          <a:xfrm>
            <a:off x="8839200" y="4031226"/>
            <a:ext cx="1828800" cy="15338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C. 7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62" y="3677981"/>
            <a:ext cx="2030362" cy="19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GENSWF_SLIDE_TITLE" val="Trang bìa"/>
  <p:tag name="ISPRING_CUSTOM_TIMING_USED" val="1"/>
  <p:tag name="GENSWF_ADVANCE_TIME" val="30.000"/>
  <p:tag name="ISPRING_PLAYER_PLAYLIST_ID" val="58a3302d114392f37f596dc66b17cecec7fffc10"/>
  <p:tag name="ISPRING_SLIDE_ID_2" val="{2C719A42-81D0-430A-A892-24AA7CEC0DE4}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2035</TotalTime>
  <Words>626</Words>
  <Application>Microsoft Office PowerPoint</Application>
  <PresentationFormat>Widescreen</PresentationFormat>
  <Paragraphs>142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.VnBahamasBH</vt:lpstr>
      <vt:lpstr>Arial</vt:lpstr>
      <vt:lpstr>Arial Rounded MT Bold</vt:lpstr>
      <vt:lpstr>Calibri</vt:lpstr>
      <vt:lpstr>Franklin Gothic Medium Cond</vt:lpstr>
      <vt:lpstr>Georgia</vt:lpstr>
      <vt:lpstr>Times New Roman</vt:lpstr>
      <vt:lpstr>Trebuchet MS</vt:lpstr>
      <vt:lpstr>Verdana</vt:lpstr>
      <vt:lpstr>VNI-Avo</vt:lpstr>
      <vt:lpstr>VNI-Times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144</cp:revision>
  <dcterms:created xsi:type="dcterms:W3CDTF">2020-12-12T15:44:58Z</dcterms:created>
  <dcterms:modified xsi:type="dcterms:W3CDTF">2023-12-28T15:14:49Z</dcterms:modified>
</cp:coreProperties>
</file>