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76" r:id="rId5"/>
    <p:sldId id="271" r:id="rId6"/>
    <p:sldId id="272" r:id="rId7"/>
    <p:sldId id="277" r:id="rId8"/>
    <p:sldId id="278" r:id="rId9"/>
    <p:sldId id="280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785" autoAdjust="0"/>
  </p:normalViewPr>
  <p:slideViewPr>
    <p:cSldViewPr>
      <p:cViewPr varScale="1">
        <p:scale>
          <a:sx n="65" d="100"/>
          <a:sy n="65" d="100"/>
        </p:scale>
        <p:origin x="-9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86BBD-72EF-4931-8AAE-DC03C5E18580}" type="datetimeFigureOut">
              <a:rPr lang="en-US" smtClean="0"/>
              <a:t>13/12/2020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29F99-196D-4EEB-B47B-BA29567D9F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29F99-196D-4EEB-B47B-BA29567D9FE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29F99-196D-4EEB-B47B-BA29567D9FE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B9E77-25D9-4CE9-B1BD-D218B225187A}" type="datetimeFigureOut">
              <a:rPr lang="en-US" smtClean="0"/>
              <a:pPr/>
              <a:t>13/12/2020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7CC2F-EAD8-4574-BDB3-474C48D23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24600" y="5779500"/>
            <a:ext cx="45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t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pic>
        <p:nvPicPr>
          <p:cNvPr id="4" name="Picture 3" descr="D:\Ảnh\noel\unname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" y="-60960"/>
            <a:ext cx="9018270" cy="5775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24548" y="5750004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n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1748" y="575000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g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5148" y="575000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­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8068" y="575000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ê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0988" y="5750004"/>
            <a:ext cx="30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i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2948" y="5750004"/>
            <a:ext cx="38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t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1548" y="5750004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u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79228" y="5750004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y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6428" y="5761212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Õ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7.40741E-7 L -0.25833 -0.71111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0.44166 -0.72222 " pathEditMode="relative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30833 -0.5 " pathEditMode="relative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3472E-18 L -0.575 -0.45555 " pathEditMode="relative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506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1"/>
      <p:bldP spid="9" grpId="1"/>
      <p:bldP spid="10" grpId="0"/>
      <p:bldP spid="11" grpId="0"/>
      <p:bldP spid="12" grpId="0"/>
      <p:bldP spid="12" grpId="1"/>
      <p:bldP spid="13" grpId="0"/>
      <p:bldP spid="14" grpId="0"/>
      <p:bldP spid="1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4200" y="1699260"/>
            <a:ext cx="13598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b="1" smtClean="0">
                <a:solidFill>
                  <a:schemeClr val="accent1"/>
                </a:solidFill>
                <a:latin typeface=".VnAvant" pitchFamily="34" charset="0"/>
              </a:rPr>
              <a:t>c</a:t>
            </a:r>
            <a:endParaRPr lang="en-US" sz="25000" b="1">
              <a:solidFill>
                <a:schemeClr val="accent1"/>
              </a:solidFill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438400"/>
            <a:ext cx="609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16764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96696" y="1752600"/>
            <a:ext cx="533400" cy="3200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47652" y="2546556"/>
            <a:ext cx="1233948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506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506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2400" y="2438400"/>
            <a:ext cx="609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62400" y="16764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4.44444E-6 L -0.23334 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4.44444E-6 L 0.26666 -4.44444E-6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334 1.11111E-6 L 3.33333E-6 1.1111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67 -3.33333E-6 L -3.33333E-6 -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520" y="1743208"/>
            <a:ext cx="10550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.VnAvant" pitchFamily="34" charset="0"/>
              </a:rPr>
              <a:t>I</a:t>
            </a:r>
            <a:endParaRPr lang="en-US" sz="20000" b="1">
              <a:solidFill>
                <a:schemeClr val="accent1"/>
              </a:solidFill>
              <a:latin typeface=".VnAvan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782901"/>
            <a:ext cx="114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.VnAvant" pitchFamily="34" charset="0"/>
              </a:rPr>
              <a:t>i</a:t>
            </a:r>
            <a:endParaRPr lang="en-US" sz="20000" b="1">
              <a:solidFill>
                <a:schemeClr val="accent1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1828800"/>
            <a:ext cx="1143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b="1" smtClean="0">
                <a:solidFill>
                  <a:schemeClr val="accent1"/>
                </a:solidFill>
                <a:latin typeface="HP001 4 hàng" pitchFamily="34" charset="0"/>
              </a:rPr>
              <a:t>i</a:t>
            </a:r>
            <a:endParaRPr lang="en-US" sz="25000" b="1">
              <a:solidFill>
                <a:schemeClr val="accent1"/>
              </a:solidFill>
              <a:latin typeface="HP001 4 hàng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5852" y="1981200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:\Ảnh\noel\1741_0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59740" y="5715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c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4826" y="5720976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©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5398" y="570411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y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7140" y="5706462"/>
            <a:ext cx="3834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t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7696" y="5706228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h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71458" y="5706462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n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57033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g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64392" y="5720508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.VnAvant" pitchFamily="34" charset="0"/>
              </a:rPr>
              <a:t>«</a:t>
            </a:r>
            <a:endParaRPr lang="en-US" sz="6600" b="1">
              <a:solidFill>
                <a:srgbClr val="00206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5.92593E-6 L -0.28334 -0.6666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0.08334 -0.68889 " pathEditMode="relative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333 -0.6 " pathEditMode="relative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506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9" grpId="0"/>
      <p:bldP spid="10" grpId="0"/>
      <p:bldP spid="11" grpId="0"/>
      <p:bldP spid="11" grpId="1"/>
      <p:bldP spid="12" grpId="0"/>
      <p:bldP spid="15" grpId="1"/>
      <p:bldP spid="15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14800" y="1752600"/>
            <a:ext cx="533400" cy="3200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65756" y="2546556"/>
            <a:ext cx="1233948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1.11111E-6 L 0.24166 1.11111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92593E-6 L -0.26667 -5.92593E-6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042 4.81481E-6 L -0.00209 4.8148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67 1.11111E-6 L 0 1.1111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520" y="1743208"/>
            <a:ext cx="1359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.VnAvant" pitchFamily="34" charset="0"/>
              </a:rPr>
              <a:t>T</a:t>
            </a:r>
            <a:endParaRPr lang="en-US" sz="20000" b="1">
              <a:solidFill>
                <a:schemeClr val="accent1"/>
              </a:solidFill>
              <a:latin typeface=".VnAvan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747680"/>
            <a:ext cx="114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.VnAvant" pitchFamily="34" charset="0"/>
              </a:rPr>
              <a:t>t</a:t>
            </a:r>
            <a:endParaRPr lang="en-US" sz="20000" b="1">
              <a:solidFill>
                <a:schemeClr val="accent1"/>
              </a:solidFill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316301"/>
            <a:ext cx="114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HP001 4 hàng" pitchFamily="34" charset="0"/>
              </a:rPr>
              <a:t>t</a:t>
            </a:r>
            <a:endParaRPr lang="en-US" sz="20000" b="1">
              <a:solidFill>
                <a:schemeClr val="accent1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1143000"/>
            <a:ext cx="114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.VnAvant" pitchFamily="34" charset="0"/>
              </a:rPr>
              <a:t>c</a:t>
            </a:r>
            <a:endParaRPr lang="en-US" sz="20000" b="1">
              <a:solidFill>
                <a:schemeClr val="accent1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520" y="1743208"/>
            <a:ext cx="1359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.VnAvant" pitchFamily="34" charset="0"/>
              </a:rPr>
              <a:t>C</a:t>
            </a:r>
            <a:endParaRPr lang="en-US" sz="20000" b="1">
              <a:solidFill>
                <a:schemeClr val="accent1"/>
              </a:solidFill>
              <a:latin typeface=".VnAvan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747680"/>
            <a:ext cx="114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.VnAvant" pitchFamily="34" charset="0"/>
              </a:rPr>
              <a:t>c</a:t>
            </a:r>
            <a:endParaRPr lang="en-US" sz="20000" b="1">
              <a:solidFill>
                <a:schemeClr val="accent1"/>
              </a:solidFill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316301"/>
            <a:ext cx="114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HP001 4 hàng" pitchFamily="34" charset="0"/>
              </a:rPr>
              <a:t>c</a:t>
            </a:r>
            <a:endParaRPr lang="en-US" sz="20000" b="1">
              <a:solidFill>
                <a:schemeClr val="accent1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520" y="2311829"/>
            <a:ext cx="1359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.VnAvant" pitchFamily="34" charset="0"/>
              </a:rPr>
              <a:t>i</a:t>
            </a:r>
            <a:endParaRPr lang="en-US" sz="20000" b="1">
              <a:solidFill>
                <a:schemeClr val="accent1"/>
              </a:solidFill>
              <a:latin typeface=".VnAvan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2316301"/>
            <a:ext cx="114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.VnAvant" pitchFamily="34" charset="0"/>
              </a:rPr>
              <a:t>t</a:t>
            </a:r>
            <a:endParaRPr lang="en-US" sz="20000" b="1">
              <a:solidFill>
                <a:schemeClr val="accent1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2260574"/>
            <a:ext cx="114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smtClean="0">
                <a:solidFill>
                  <a:schemeClr val="accent1"/>
                </a:solidFill>
                <a:latin typeface=".VnAvant" pitchFamily="34" charset="0"/>
              </a:rPr>
              <a:t>c</a:t>
            </a:r>
            <a:endParaRPr lang="en-US" sz="20000" b="1">
              <a:solidFill>
                <a:schemeClr val="accent1"/>
              </a:solidFill>
              <a:latin typeface=".VnAvant" pitchFamily="34" charset="0"/>
            </a:endParaRPr>
          </a:p>
        </p:txBody>
      </p:sp>
      <p:pic>
        <p:nvPicPr>
          <p:cNvPr id="13" name="Picture 12" descr="D:\Ảnh\noel\unname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" y="-60960"/>
            <a:ext cx="1994535" cy="166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D:\Ảnh\noel\1741_0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1"/>
      <p:bldP spid="4" grpId="2"/>
      <p:bldP spid="5" grpId="1"/>
      <p:bldP spid="5" grpId="2"/>
      <p:bldP spid="7" grpId="1"/>
      <p:bldP spid="7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34</Words>
  <Application>Microsoft Office PowerPoint</Application>
  <PresentationFormat>On-screen Show (4:3)</PresentationFormat>
  <Paragraphs>34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Nam</dc:creator>
  <cp:lastModifiedBy>Admin</cp:lastModifiedBy>
  <cp:revision>30</cp:revision>
  <dcterms:created xsi:type="dcterms:W3CDTF">2019-02-19T23:20:28Z</dcterms:created>
  <dcterms:modified xsi:type="dcterms:W3CDTF">2020-12-13T13:02:22Z</dcterms:modified>
</cp:coreProperties>
</file>