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65" r:id="rId3"/>
    <p:sldId id="266" r:id="rId4"/>
    <p:sldId id="256" r:id="rId5"/>
    <p:sldId id="260" r:id="rId6"/>
    <p:sldId id="257" r:id="rId7"/>
    <p:sldId id="259" r:id="rId8"/>
    <p:sldId id="258" r:id="rId9"/>
    <p:sldId id="267" r:id="rId10"/>
    <p:sldId id="261" r:id="rId11"/>
    <p:sldId id="263" r:id="rId12"/>
    <p:sldId id="262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>
      <p:cViewPr varScale="1">
        <p:scale>
          <a:sx n="92" d="100"/>
          <a:sy n="92" d="100"/>
        </p:scale>
        <p:origin x="118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05/10/2023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259632" y="3275540"/>
            <a:ext cx="7384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Đề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tài</a:t>
            </a:r>
            <a:r>
              <a:rPr lang="en-US" sz="3200" b="1" dirty="0">
                <a:solidFill>
                  <a:srgbClr val="9900FF"/>
                </a:solidFill>
              </a:rPr>
              <a:t>: </a:t>
            </a:r>
            <a:r>
              <a:rPr lang="en-US" sz="3200" b="1" dirty="0" err="1" smtClean="0">
                <a:solidFill>
                  <a:srgbClr val="9900FF"/>
                </a:solidFill>
              </a:rPr>
              <a:t>Bé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cần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gì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để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lớn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lên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và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khỏe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071538" y="1444268"/>
            <a:ext cx="7553324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phá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khoa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5183755"/>
            <a:ext cx="7172870" cy="1482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7" y="3860317"/>
            <a:ext cx="6789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 TUỔI: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" y="228600"/>
            <a:ext cx="8382000" cy="2971800"/>
            <a:chOff x="288" y="144"/>
            <a:chExt cx="5280" cy="1872"/>
          </a:xfrm>
        </p:grpSpPr>
        <p:pic>
          <p:nvPicPr>
            <p:cNvPr id="6" name="Picture 6" descr="tap the d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486" cy="1858"/>
            </a:xfrm>
            <a:prstGeom prst="rect">
              <a:avLst/>
            </a:prstGeom>
            <a:noFill/>
            <a:ln w="571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9" descr="8NWEQUCADLNRIFCA6TKOW3CA3QGFO2CA3WIYZECAUX81S1CAWVX46MCAI1QE68CAC9F4P1CA13QH1NCAITUTV5CA4ZZEB0CAVNOQDBCA4HN1I6CAIHM817CA9I4H1ICA87UPS1CABKYQRCCAS8L4WW">
              <a:hlinkClick r:id="" action="ppaction://noaction">
                <a:snd r:embed="rId3" name="chimes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4"/>
              <a:ext cx="2640" cy="1872"/>
            </a:xfrm>
            <a:prstGeom prst="rect">
              <a:avLst/>
            </a:prstGeom>
            <a:noFill/>
            <a:ln w="57150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3429000"/>
            <a:ext cx="8382000" cy="2971800"/>
            <a:chOff x="288" y="2154"/>
            <a:chExt cx="5280" cy="1872"/>
          </a:xfrm>
        </p:grpSpPr>
        <p:pic>
          <p:nvPicPr>
            <p:cNvPr id="9" name="Picture 13" descr="dang y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54"/>
              <a:ext cx="2496" cy="1848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2976" y="2154"/>
              <a:ext cx="2592" cy="1872"/>
              <a:chOff x="720" y="576"/>
              <a:chExt cx="4368" cy="3276"/>
            </a:xfrm>
          </p:grpSpPr>
          <p:pic>
            <p:nvPicPr>
              <p:cNvPr id="11" name="Picture 21">
                <a:hlinkClick r:id="" action="ppaction://noaction">
                  <a:snd r:embed="rId3" name="chimes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576"/>
                <a:ext cx="4368" cy="327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2784" y="2640"/>
                <a:ext cx="672" cy="24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976" y="2064"/>
                <a:ext cx="128" cy="280"/>
              </a:xfrm>
              <a:custGeom>
                <a:avLst/>
                <a:gdLst>
                  <a:gd name="T0" fmla="*/ 64 w 128"/>
                  <a:gd name="T1" fmla="*/ 64 h 280"/>
                  <a:gd name="T2" fmla="*/ 16 w 128"/>
                  <a:gd name="T3" fmla="*/ 64 h 280"/>
                  <a:gd name="T4" fmla="*/ 16 w 128"/>
                  <a:gd name="T5" fmla="*/ 16 h 280"/>
                  <a:gd name="T6" fmla="*/ 112 w 128"/>
                  <a:gd name="T7" fmla="*/ 160 h 280"/>
                  <a:gd name="T8" fmla="*/ 112 w 128"/>
                  <a:gd name="T9" fmla="*/ 256 h 280"/>
                  <a:gd name="T10" fmla="*/ 64 w 128"/>
                  <a:gd name="T11" fmla="*/ 256 h 280"/>
                  <a:gd name="T12" fmla="*/ 112 w 128"/>
                  <a:gd name="T13" fmla="*/ 112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280"/>
                  <a:gd name="T23" fmla="*/ 128 w 128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280">
                    <a:moveTo>
                      <a:pt x="64" y="64"/>
                    </a:moveTo>
                    <a:cubicBezTo>
                      <a:pt x="44" y="68"/>
                      <a:pt x="24" y="72"/>
                      <a:pt x="16" y="64"/>
                    </a:cubicBezTo>
                    <a:cubicBezTo>
                      <a:pt x="8" y="56"/>
                      <a:pt x="0" y="0"/>
                      <a:pt x="16" y="16"/>
                    </a:cubicBezTo>
                    <a:cubicBezTo>
                      <a:pt x="32" y="32"/>
                      <a:pt x="96" y="120"/>
                      <a:pt x="112" y="160"/>
                    </a:cubicBezTo>
                    <a:cubicBezTo>
                      <a:pt x="128" y="200"/>
                      <a:pt x="120" y="240"/>
                      <a:pt x="112" y="256"/>
                    </a:cubicBezTo>
                    <a:cubicBezTo>
                      <a:pt x="104" y="272"/>
                      <a:pt x="64" y="280"/>
                      <a:pt x="64" y="256"/>
                    </a:cubicBezTo>
                    <a:cubicBezTo>
                      <a:pt x="64" y="232"/>
                      <a:pt x="104" y="136"/>
                      <a:pt x="112" y="112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592" y="2976"/>
                <a:ext cx="384" cy="14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2304" y="2880"/>
                <a:ext cx="144" cy="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-bi-hep-bao-quy-dau-phai-lam-sa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40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630932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Vệ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tắm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sẽ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00" y="274638"/>
            <a:ext cx="4019600" cy="293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6" y="3212977"/>
            <a:ext cx="4565815" cy="312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00" y="3216850"/>
            <a:ext cx="4153272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9712" y="105273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Thử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phẫm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dưỡng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có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98072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đầy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đủ</a:t>
            </a:r>
            <a:r>
              <a:rPr lang="en-US" sz="2800" dirty="0" smtClean="0">
                <a:solidFill>
                  <a:srgbClr val="FF0000"/>
                </a:solidFill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giàu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vitamin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dirty="0" err="1" smtClean="0">
                <a:solidFill>
                  <a:srgbClr val="FF0000"/>
                </a:solidFill>
              </a:rPr>
              <a:t>Bé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160</Words>
  <Application>Microsoft Office PowerPoint</Application>
  <PresentationFormat>On-screen Show (4:3)</PresentationFormat>
  <Paragraphs>26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Admin</cp:lastModifiedBy>
  <cp:revision>36</cp:revision>
  <dcterms:created xsi:type="dcterms:W3CDTF">2016-10-02T10:24:59Z</dcterms:created>
  <dcterms:modified xsi:type="dcterms:W3CDTF">2023-10-05T14:11:01Z</dcterms:modified>
</cp:coreProperties>
</file>