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9" r:id="rId7"/>
    <p:sldId id="270" r:id="rId8"/>
    <p:sldId id="271" r:id="rId9"/>
    <p:sldId id="274" r:id="rId10"/>
    <p:sldId id="272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9785" autoAdjust="0"/>
  </p:normalViewPr>
  <p:slideViewPr>
    <p:cSldViewPr>
      <p:cViewPr varScale="1">
        <p:scale>
          <a:sx n="65" d="100"/>
          <a:sy n="6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9E77-25D9-4CE9-B1BD-D218B225187A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CC2F-EAD8-4574-BDB3-474C48D23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9E77-25D9-4CE9-B1BD-D218B225187A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CC2F-EAD8-4574-BDB3-474C48D23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9E77-25D9-4CE9-B1BD-D218B225187A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CC2F-EAD8-4574-BDB3-474C48D23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9E77-25D9-4CE9-B1BD-D218B225187A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CC2F-EAD8-4574-BDB3-474C48D23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9E77-25D9-4CE9-B1BD-D218B225187A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CC2F-EAD8-4574-BDB3-474C48D23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9E77-25D9-4CE9-B1BD-D218B225187A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CC2F-EAD8-4574-BDB3-474C48D23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9E77-25D9-4CE9-B1BD-D218B225187A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CC2F-EAD8-4574-BDB3-474C48D23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9E77-25D9-4CE9-B1BD-D218B225187A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CC2F-EAD8-4574-BDB3-474C48D23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9E77-25D9-4CE9-B1BD-D218B225187A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CC2F-EAD8-4574-BDB3-474C48D23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9E77-25D9-4CE9-B1BD-D218B225187A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CC2F-EAD8-4574-BDB3-474C48D23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9E77-25D9-4CE9-B1BD-D218B225187A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CC2F-EAD8-4574-BDB3-474C48D23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B9E77-25D9-4CE9-B1BD-D218B225187A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7CC2F-EAD8-4574-BDB3-474C48D23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oa-dong-tien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638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0" y="5715000"/>
            <a:ext cx="7162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mtClean="0">
                <a:solidFill>
                  <a:srgbClr val="002060"/>
                </a:solidFill>
                <a:latin typeface=".VnAvant" pitchFamily="34" charset="0"/>
              </a:rPr>
              <a:t>Hoa ®ång tiÒn</a:t>
            </a:r>
            <a:endParaRPr lang="en-US" sz="6600" b="1">
              <a:solidFill>
                <a:srgbClr val="002060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7520" y="1743208"/>
            <a:ext cx="2438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>
                <a:solidFill>
                  <a:srgbClr val="002060"/>
                </a:solidFill>
                <a:latin typeface=".VnAvant" pitchFamily="34" charset="0"/>
              </a:rPr>
              <a:t>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33800" y="1600200"/>
            <a:ext cx="2438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smtClean="0">
                <a:solidFill>
                  <a:srgbClr val="002060"/>
                </a:solidFill>
                <a:latin typeface=".VnAvant" pitchFamily="34" charset="0"/>
              </a:rPr>
              <a:t>y</a:t>
            </a:r>
            <a:endParaRPr lang="en-US" sz="20000" b="1">
              <a:solidFill>
                <a:srgbClr val="002060"/>
              </a:solidFill>
              <a:latin typeface=".VnAvant" pitchFamily="34" charset="0"/>
            </a:endParaRPr>
          </a:p>
        </p:txBody>
      </p:sp>
      <p:pic>
        <p:nvPicPr>
          <p:cNvPr id="7" name="Picture 6" descr="yyy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2514600"/>
            <a:ext cx="1835402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953000" y="609600"/>
            <a:ext cx="35814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5000" b="1" smtClean="0">
                <a:solidFill>
                  <a:srgbClr val="002060"/>
                </a:solidFill>
                <a:latin typeface=".VnAvant" pitchFamily="34" charset="0"/>
              </a:rPr>
              <a:t>y</a:t>
            </a:r>
            <a:endParaRPr lang="en-US" sz="35000" b="1">
              <a:solidFill>
                <a:srgbClr val="002060"/>
              </a:solidFill>
              <a:latin typeface=".VnAvan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457200"/>
            <a:ext cx="3733800" cy="5486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0" b="1" smtClean="0">
                <a:solidFill>
                  <a:srgbClr val="002060"/>
                </a:solidFill>
                <a:latin typeface=".VnAvant" pitchFamily="34" charset="0"/>
              </a:rPr>
              <a:t>g</a:t>
            </a:r>
            <a:endParaRPr lang="en-US" sz="35000" b="1">
              <a:solidFill>
                <a:srgbClr val="002060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oa-dong-tien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638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0" y="5715000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mtClean="0">
                <a:solidFill>
                  <a:srgbClr val="002060"/>
                </a:solidFill>
                <a:latin typeface=".VnAvant" pitchFamily="34" charset="0"/>
              </a:rPr>
              <a:t>H</a:t>
            </a:r>
            <a:endParaRPr lang="en-US" sz="6600" b="1">
              <a:solidFill>
                <a:srgbClr val="002060"/>
              </a:solidFill>
              <a:latin typeface=".VnAvan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19086" y="5720976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mtClean="0">
                <a:solidFill>
                  <a:srgbClr val="002060"/>
                </a:solidFill>
                <a:latin typeface=".VnAvant" pitchFamily="34" charset="0"/>
              </a:rPr>
              <a:t>o</a:t>
            </a:r>
            <a:endParaRPr lang="en-US" sz="6600" b="1">
              <a:solidFill>
                <a:srgbClr val="002060"/>
              </a:solidFill>
              <a:latin typeface=".VnAvan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99658" y="5704110"/>
            <a:ext cx="68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mtClean="0">
                <a:solidFill>
                  <a:srgbClr val="002060"/>
                </a:solidFill>
                <a:latin typeface=".VnAvant" pitchFamily="34" charset="0"/>
              </a:rPr>
              <a:t>a</a:t>
            </a:r>
            <a:endParaRPr lang="en-US" sz="6600" b="1">
              <a:solidFill>
                <a:srgbClr val="002060"/>
              </a:solidFill>
              <a:latin typeface=".VnAvan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1400" y="5706462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mtClean="0">
                <a:solidFill>
                  <a:srgbClr val="002060"/>
                </a:solidFill>
                <a:latin typeface=".VnAvant" pitchFamily="34" charset="0"/>
              </a:rPr>
              <a:t>®</a:t>
            </a:r>
            <a:endParaRPr lang="en-US" sz="6600" b="1">
              <a:solidFill>
                <a:srgbClr val="002060"/>
              </a:solidFill>
              <a:latin typeface=".VnAvan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43828" y="5720976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mtClean="0">
                <a:solidFill>
                  <a:srgbClr val="002060"/>
                </a:solidFill>
                <a:latin typeface=".VnAvant" pitchFamily="34" charset="0"/>
              </a:rPr>
              <a:t>å</a:t>
            </a:r>
            <a:endParaRPr lang="en-US" sz="6600" b="1">
              <a:solidFill>
                <a:srgbClr val="002060"/>
              </a:solidFill>
              <a:latin typeface=".VnAvant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09886" y="5706462"/>
            <a:ext cx="68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mtClean="0">
                <a:solidFill>
                  <a:srgbClr val="002060"/>
                </a:solidFill>
                <a:latin typeface=".VnAvant" pitchFamily="34" charset="0"/>
              </a:rPr>
              <a:t>n</a:t>
            </a:r>
            <a:endParaRPr lang="en-US" sz="6600" b="1">
              <a:solidFill>
                <a:srgbClr val="002060"/>
              </a:solidFill>
              <a:latin typeface=".VnAvant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10628" y="5673804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mtClean="0">
                <a:solidFill>
                  <a:srgbClr val="002060"/>
                </a:solidFill>
                <a:latin typeface=".VnAvant" pitchFamily="34" charset="0"/>
              </a:rPr>
              <a:t>g</a:t>
            </a:r>
            <a:endParaRPr lang="en-US" sz="6600" b="1">
              <a:solidFill>
                <a:srgbClr val="002060"/>
              </a:solidFill>
              <a:latin typeface=".VnAvan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19800" y="5735490"/>
            <a:ext cx="45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mtClean="0">
                <a:solidFill>
                  <a:srgbClr val="002060"/>
                </a:solidFill>
                <a:latin typeface=".VnAvant" pitchFamily="34" charset="0"/>
              </a:rPr>
              <a:t>t</a:t>
            </a:r>
            <a:endParaRPr lang="en-US" sz="6600" b="1">
              <a:solidFill>
                <a:srgbClr val="002060"/>
              </a:solidFill>
              <a:latin typeface=".VnAvant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10086" y="5735490"/>
            <a:ext cx="38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mtClean="0">
                <a:solidFill>
                  <a:srgbClr val="002060"/>
                </a:solidFill>
                <a:latin typeface=".VnAvant" pitchFamily="34" charset="0"/>
              </a:rPr>
              <a:t>i</a:t>
            </a:r>
            <a:endParaRPr lang="en-US" sz="6600" b="1">
              <a:solidFill>
                <a:srgbClr val="002060"/>
              </a:solidFill>
              <a:latin typeface=".VnAvant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06028" y="5735490"/>
            <a:ext cx="68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mtClean="0">
                <a:solidFill>
                  <a:srgbClr val="002060"/>
                </a:solidFill>
                <a:latin typeface=".VnAvant" pitchFamily="34" charset="0"/>
              </a:rPr>
              <a:t>Ò</a:t>
            </a:r>
            <a:endParaRPr lang="en-US" sz="6600" b="1">
              <a:solidFill>
                <a:srgbClr val="002060"/>
              </a:solidFill>
              <a:latin typeface=".VnAvant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39428" y="5720976"/>
            <a:ext cx="68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mtClean="0">
                <a:solidFill>
                  <a:srgbClr val="002060"/>
                </a:solidFill>
                <a:latin typeface=".VnAvant" pitchFamily="34" charset="0"/>
              </a:rPr>
              <a:t>n</a:t>
            </a:r>
            <a:endParaRPr lang="en-US" sz="6600" b="1">
              <a:solidFill>
                <a:srgbClr val="002060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0"/>
            <a:ext cx="2971800" cy="5486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0" b="1" smtClean="0">
                <a:solidFill>
                  <a:srgbClr val="002060"/>
                </a:solidFill>
                <a:latin typeface=".VnAvant" pitchFamily="34" charset="0"/>
              </a:rPr>
              <a:t>g</a:t>
            </a:r>
            <a:endParaRPr lang="en-US" sz="35000" b="1">
              <a:solidFill>
                <a:srgbClr val="002060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0"/>
            <a:ext cx="3000828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0" b="1" smtClean="0">
                <a:solidFill>
                  <a:srgbClr val="002060"/>
                </a:solidFill>
                <a:latin typeface=".VnAvant" pitchFamily="34" charset="0"/>
              </a:rPr>
              <a:t>g</a:t>
            </a:r>
            <a:endParaRPr lang="en-US" sz="35000" b="1">
              <a:solidFill>
                <a:srgbClr val="002060"/>
              </a:solidFill>
              <a:latin typeface=".VnAvant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180472" y="1828800"/>
            <a:ext cx="2057400" cy="2729132"/>
            <a:chOff x="3180472" y="1828800"/>
            <a:chExt cx="2057400" cy="2729132"/>
          </a:xfrm>
        </p:grpSpPr>
        <p:sp>
          <p:nvSpPr>
            <p:cNvPr id="7" name="Rounded Rectangle 6"/>
            <p:cNvSpPr/>
            <p:nvPr/>
          </p:nvSpPr>
          <p:spPr>
            <a:xfrm>
              <a:off x="3180472" y="1828800"/>
              <a:ext cx="2057400" cy="24384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697459" y="3913525"/>
              <a:ext cx="1366910" cy="644407"/>
            </a:xfrm>
            <a:custGeom>
              <a:avLst/>
              <a:gdLst>
                <a:gd name="connsiteX0" fmla="*/ 16412 w 1366910"/>
                <a:gd name="connsiteY0" fmla="*/ 292715 h 644407"/>
                <a:gd name="connsiteX1" fmla="*/ 128953 w 1366910"/>
                <a:gd name="connsiteY1" fmla="*/ 278647 h 644407"/>
                <a:gd name="connsiteX2" fmla="*/ 171156 w 1366910"/>
                <a:gd name="connsiteY2" fmla="*/ 236444 h 644407"/>
                <a:gd name="connsiteX3" fmla="*/ 269630 w 1366910"/>
                <a:gd name="connsiteY3" fmla="*/ 180173 h 644407"/>
                <a:gd name="connsiteX4" fmla="*/ 368104 w 1366910"/>
                <a:gd name="connsiteY4" fmla="*/ 109835 h 644407"/>
                <a:gd name="connsiteX5" fmla="*/ 410307 w 1366910"/>
                <a:gd name="connsiteY5" fmla="*/ 95767 h 644407"/>
                <a:gd name="connsiteX6" fmla="*/ 438443 w 1366910"/>
                <a:gd name="connsiteY6" fmla="*/ 67632 h 644407"/>
                <a:gd name="connsiteX7" fmla="*/ 747932 w 1366910"/>
                <a:gd name="connsiteY7" fmla="*/ 53564 h 644407"/>
                <a:gd name="connsiteX8" fmla="*/ 832338 w 1366910"/>
                <a:gd name="connsiteY8" fmla="*/ 81700 h 644407"/>
                <a:gd name="connsiteX9" fmla="*/ 874541 w 1366910"/>
                <a:gd name="connsiteY9" fmla="*/ 95767 h 644407"/>
                <a:gd name="connsiteX10" fmla="*/ 944879 w 1366910"/>
                <a:gd name="connsiteY10" fmla="*/ 152038 h 644407"/>
                <a:gd name="connsiteX11" fmla="*/ 1029286 w 1366910"/>
                <a:gd name="connsiteY11" fmla="*/ 180173 h 644407"/>
                <a:gd name="connsiteX12" fmla="*/ 1057421 w 1366910"/>
                <a:gd name="connsiteY12" fmla="*/ 208309 h 644407"/>
                <a:gd name="connsiteX13" fmla="*/ 1141827 w 1366910"/>
                <a:gd name="connsiteY13" fmla="*/ 236444 h 644407"/>
                <a:gd name="connsiteX14" fmla="*/ 1212166 w 1366910"/>
                <a:gd name="connsiteY14" fmla="*/ 278647 h 644407"/>
                <a:gd name="connsiteX15" fmla="*/ 1254369 w 1366910"/>
                <a:gd name="connsiteY15" fmla="*/ 306783 h 644407"/>
                <a:gd name="connsiteX16" fmla="*/ 1366910 w 1366910"/>
                <a:gd name="connsiteY16" fmla="*/ 334918 h 644407"/>
                <a:gd name="connsiteX17" fmla="*/ 1352843 w 1366910"/>
                <a:gd name="connsiteY17" fmla="*/ 419324 h 644407"/>
                <a:gd name="connsiteX18" fmla="*/ 1324707 w 1366910"/>
                <a:gd name="connsiteY18" fmla="*/ 447460 h 644407"/>
                <a:gd name="connsiteX19" fmla="*/ 1296572 w 1366910"/>
                <a:gd name="connsiteY19" fmla="*/ 489663 h 644407"/>
                <a:gd name="connsiteX20" fmla="*/ 1226233 w 1366910"/>
                <a:gd name="connsiteY20" fmla="*/ 545933 h 644407"/>
                <a:gd name="connsiteX21" fmla="*/ 1198098 w 1366910"/>
                <a:gd name="connsiteY21" fmla="*/ 574069 h 644407"/>
                <a:gd name="connsiteX22" fmla="*/ 1113692 w 1366910"/>
                <a:gd name="connsiteY22" fmla="*/ 616272 h 644407"/>
                <a:gd name="connsiteX23" fmla="*/ 973015 w 1366910"/>
                <a:gd name="connsiteY23" fmla="*/ 630340 h 644407"/>
                <a:gd name="connsiteX24" fmla="*/ 902676 w 1366910"/>
                <a:gd name="connsiteY24" fmla="*/ 644407 h 644407"/>
                <a:gd name="connsiteX25" fmla="*/ 691661 w 1366910"/>
                <a:gd name="connsiteY25" fmla="*/ 630340 h 644407"/>
                <a:gd name="connsiteX26" fmla="*/ 565052 w 1366910"/>
                <a:gd name="connsiteY26" fmla="*/ 574069 h 644407"/>
                <a:gd name="connsiteX27" fmla="*/ 522849 w 1366910"/>
                <a:gd name="connsiteY27" fmla="*/ 560001 h 644407"/>
                <a:gd name="connsiteX28" fmla="*/ 494713 w 1366910"/>
                <a:gd name="connsiteY28" fmla="*/ 531866 h 644407"/>
                <a:gd name="connsiteX29" fmla="*/ 396239 w 1366910"/>
                <a:gd name="connsiteY29" fmla="*/ 517798 h 644407"/>
                <a:gd name="connsiteX30" fmla="*/ 311833 w 1366910"/>
                <a:gd name="connsiteY30" fmla="*/ 503730 h 644407"/>
                <a:gd name="connsiteX31" fmla="*/ 185224 w 1366910"/>
                <a:gd name="connsiteY31" fmla="*/ 461527 h 644407"/>
                <a:gd name="connsiteX32" fmla="*/ 143021 w 1366910"/>
                <a:gd name="connsiteY32" fmla="*/ 447460 h 644407"/>
                <a:gd name="connsiteX33" fmla="*/ 86750 w 1366910"/>
                <a:gd name="connsiteY33" fmla="*/ 391189 h 644407"/>
                <a:gd name="connsiteX34" fmla="*/ 30479 w 1366910"/>
                <a:gd name="connsiteY34" fmla="*/ 320850 h 644407"/>
                <a:gd name="connsiteX35" fmla="*/ 16412 w 1366910"/>
                <a:gd name="connsiteY35" fmla="*/ 292715 h 64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366910" h="644407">
                  <a:moveTo>
                    <a:pt x="16412" y="292715"/>
                  </a:moveTo>
                  <a:cubicBezTo>
                    <a:pt x="32824" y="285681"/>
                    <a:pt x="93424" y="291567"/>
                    <a:pt x="128953" y="278647"/>
                  </a:cubicBezTo>
                  <a:cubicBezTo>
                    <a:pt x="147650" y="271848"/>
                    <a:pt x="156051" y="249391"/>
                    <a:pt x="171156" y="236444"/>
                  </a:cubicBezTo>
                  <a:cubicBezTo>
                    <a:pt x="225353" y="189990"/>
                    <a:pt x="213999" y="198717"/>
                    <a:pt x="269630" y="180173"/>
                  </a:cubicBezTo>
                  <a:cubicBezTo>
                    <a:pt x="282376" y="170614"/>
                    <a:pt x="347532" y="120121"/>
                    <a:pt x="368104" y="109835"/>
                  </a:cubicBezTo>
                  <a:cubicBezTo>
                    <a:pt x="381367" y="103203"/>
                    <a:pt x="396239" y="100456"/>
                    <a:pt x="410307" y="95767"/>
                  </a:cubicBezTo>
                  <a:cubicBezTo>
                    <a:pt x="419686" y="86389"/>
                    <a:pt x="427407" y="74989"/>
                    <a:pt x="438443" y="67632"/>
                  </a:cubicBezTo>
                  <a:cubicBezTo>
                    <a:pt x="539891" y="0"/>
                    <a:pt x="596457" y="45149"/>
                    <a:pt x="747932" y="53564"/>
                  </a:cubicBezTo>
                  <a:lnTo>
                    <a:pt x="832338" y="81700"/>
                  </a:lnTo>
                  <a:lnTo>
                    <a:pt x="874541" y="95767"/>
                  </a:lnTo>
                  <a:cubicBezTo>
                    <a:pt x="897927" y="119153"/>
                    <a:pt x="912934" y="137841"/>
                    <a:pt x="944879" y="152038"/>
                  </a:cubicBezTo>
                  <a:cubicBezTo>
                    <a:pt x="971980" y="164083"/>
                    <a:pt x="1029286" y="180173"/>
                    <a:pt x="1029286" y="180173"/>
                  </a:cubicBezTo>
                  <a:cubicBezTo>
                    <a:pt x="1038664" y="189552"/>
                    <a:pt x="1045558" y="202377"/>
                    <a:pt x="1057421" y="208309"/>
                  </a:cubicBezTo>
                  <a:cubicBezTo>
                    <a:pt x="1083947" y="221572"/>
                    <a:pt x="1141827" y="236444"/>
                    <a:pt x="1141827" y="236444"/>
                  </a:cubicBezTo>
                  <a:cubicBezTo>
                    <a:pt x="1196784" y="291401"/>
                    <a:pt x="1139116" y="242122"/>
                    <a:pt x="1212166" y="278647"/>
                  </a:cubicBezTo>
                  <a:cubicBezTo>
                    <a:pt x="1227288" y="286208"/>
                    <a:pt x="1238480" y="301005"/>
                    <a:pt x="1254369" y="306783"/>
                  </a:cubicBezTo>
                  <a:cubicBezTo>
                    <a:pt x="1290709" y="319998"/>
                    <a:pt x="1366910" y="334918"/>
                    <a:pt x="1366910" y="334918"/>
                  </a:cubicBezTo>
                  <a:cubicBezTo>
                    <a:pt x="1362221" y="363053"/>
                    <a:pt x="1362858" y="392617"/>
                    <a:pt x="1352843" y="419324"/>
                  </a:cubicBezTo>
                  <a:cubicBezTo>
                    <a:pt x="1348186" y="431743"/>
                    <a:pt x="1332993" y="437103"/>
                    <a:pt x="1324707" y="447460"/>
                  </a:cubicBezTo>
                  <a:cubicBezTo>
                    <a:pt x="1314145" y="460662"/>
                    <a:pt x="1307134" y="476461"/>
                    <a:pt x="1296572" y="489663"/>
                  </a:cubicBezTo>
                  <a:cubicBezTo>
                    <a:pt x="1266380" y="527403"/>
                    <a:pt x="1266853" y="513437"/>
                    <a:pt x="1226233" y="545933"/>
                  </a:cubicBezTo>
                  <a:cubicBezTo>
                    <a:pt x="1215876" y="554219"/>
                    <a:pt x="1208455" y="565783"/>
                    <a:pt x="1198098" y="574069"/>
                  </a:cubicBezTo>
                  <a:cubicBezTo>
                    <a:pt x="1173259" y="593940"/>
                    <a:pt x="1145884" y="611319"/>
                    <a:pt x="1113692" y="616272"/>
                  </a:cubicBezTo>
                  <a:cubicBezTo>
                    <a:pt x="1067114" y="623438"/>
                    <a:pt x="1019728" y="624112"/>
                    <a:pt x="973015" y="630340"/>
                  </a:cubicBezTo>
                  <a:cubicBezTo>
                    <a:pt x="949314" y="633500"/>
                    <a:pt x="926122" y="639718"/>
                    <a:pt x="902676" y="644407"/>
                  </a:cubicBezTo>
                  <a:cubicBezTo>
                    <a:pt x="832338" y="639718"/>
                    <a:pt x="761447" y="640309"/>
                    <a:pt x="691661" y="630340"/>
                  </a:cubicBezTo>
                  <a:cubicBezTo>
                    <a:pt x="590044" y="615823"/>
                    <a:pt x="632599" y="607843"/>
                    <a:pt x="565052" y="574069"/>
                  </a:cubicBezTo>
                  <a:cubicBezTo>
                    <a:pt x="551789" y="567437"/>
                    <a:pt x="536917" y="564690"/>
                    <a:pt x="522849" y="560001"/>
                  </a:cubicBezTo>
                  <a:cubicBezTo>
                    <a:pt x="513470" y="550623"/>
                    <a:pt x="507296" y="536060"/>
                    <a:pt x="494713" y="531866"/>
                  </a:cubicBezTo>
                  <a:cubicBezTo>
                    <a:pt x="463257" y="521381"/>
                    <a:pt x="429011" y="522840"/>
                    <a:pt x="396239" y="517798"/>
                  </a:cubicBezTo>
                  <a:cubicBezTo>
                    <a:pt x="368047" y="513461"/>
                    <a:pt x="339505" y="510648"/>
                    <a:pt x="311833" y="503730"/>
                  </a:cubicBezTo>
                  <a:cubicBezTo>
                    <a:pt x="311813" y="503725"/>
                    <a:pt x="206335" y="468564"/>
                    <a:pt x="185224" y="461527"/>
                  </a:cubicBezTo>
                  <a:lnTo>
                    <a:pt x="143021" y="447460"/>
                  </a:lnTo>
                  <a:lnTo>
                    <a:pt x="86750" y="391189"/>
                  </a:lnTo>
                  <a:cubicBezTo>
                    <a:pt x="65223" y="369662"/>
                    <a:pt x="42309" y="350424"/>
                    <a:pt x="30479" y="320850"/>
                  </a:cubicBezTo>
                  <a:cubicBezTo>
                    <a:pt x="26996" y="312142"/>
                    <a:pt x="0" y="299749"/>
                    <a:pt x="16412" y="292715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965940" y="71597"/>
            <a:ext cx="12192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0" b="1" smtClean="0">
                <a:solidFill>
                  <a:srgbClr val="002060"/>
                </a:solidFill>
                <a:latin typeface=".VnAvant" pitchFamily="34" charset="0"/>
              </a:rPr>
              <a:t>o</a:t>
            </a:r>
            <a:endParaRPr lang="en-US" sz="34000" b="1">
              <a:solidFill>
                <a:srgbClr val="002060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-1.76688E-6 L -0.21666 -1.76688E-6 " pathEditMode="relative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7520" y="1743208"/>
            <a:ext cx="2438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smtClean="0">
                <a:solidFill>
                  <a:srgbClr val="002060"/>
                </a:solidFill>
                <a:latin typeface=".VnAvant" pitchFamily="34" charset="0"/>
              </a:rPr>
              <a:t>G</a:t>
            </a:r>
            <a:endParaRPr lang="en-US" sz="20000" b="1">
              <a:solidFill>
                <a:srgbClr val="002060"/>
              </a:solidFill>
              <a:latin typeface=".VnAvan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800" y="1600200"/>
            <a:ext cx="2438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smtClean="0">
                <a:solidFill>
                  <a:srgbClr val="002060"/>
                </a:solidFill>
                <a:latin typeface=".VnAvant" pitchFamily="34" charset="0"/>
              </a:rPr>
              <a:t>g</a:t>
            </a:r>
            <a:endParaRPr lang="en-US" sz="20000" b="1">
              <a:solidFill>
                <a:srgbClr val="002060"/>
              </a:solidFill>
              <a:latin typeface=".VnAvant" pitchFamily="34" charset="0"/>
            </a:endParaRPr>
          </a:p>
        </p:txBody>
      </p:sp>
      <p:pic>
        <p:nvPicPr>
          <p:cNvPr id="6" name="Picture 5" descr="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2667000"/>
            <a:ext cx="1514475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38400" y="5715000"/>
            <a:ext cx="4648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mtClean="0">
                <a:solidFill>
                  <a:srgbClr val="002060"/>
                </a:solidFill>
                <a:latin typeface=".VnAvant" pitchFamily="34" charset="0"/>
              </a:rPr>
              <a:t>Hoa lan ý</a:t>
            </a:r>
            <a:endParaRPr lang="en-US" sz="6600" b="1">
              <a:solidFill>
                <a:srgbClr val="002060"/>
              </a:solidFill>
              <a:latin typeface=".VnAvant" pitchFamily="34" charset="0"/>
            </a:endParaRPr>
          </a:p>
        </p:txBody>
      </p:sp>
      <p:pic>
        <p:nvPicPr>
          <p:cNvPr id="4" name="Picture 3" descr="cay-lan-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0"/>
            <a:ext cx="8991600" cy="56833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38420" y="5700932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mtClean="0">
                <a:solidFill>
                  <a:srgbClr val="002060"/>
                </a:solidFill>
                <a:latin typeface=".VnAvant" pitchFamily="34" charset="0"/>
              </a:rPr>
              <a:t>H</a:t>
            </a:r>
            <a:endParaRPr lang="en-US" sz="6600" b="1">
              <a:solidFill>
                <a:srgbClr val="002060"/>
              </a:solidFill>
              <a:latin typeface=".VnAvan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33506" y="5706908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mtClean="0">
                <a:solidFill>
                  <a:srgbClr val="002060"/>
                </a:solidFill>
                <a:latin typeface=".VnAvant" pitchFamily="34" charset="0"/>
              </a:rPr>
              <a:t>o</a:t>
            </a:r>
            <a:endParaRPr lang="en-US" sz="6600" b="1">
              <a:solidFill>
                <a:srgbClr val="002060"/>
              </a:solidFill>
              <a:latin typeface=".VnAvan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14078" y="5690042"/>
            <a:ext cx="68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mtClean="0">
                <a:solidFill>
                  <a:srgbClr val="002060"/>
                </a:solidFill>
                <a:latin typeface=".VnAvant" pitchFamily="34" charset="0"/>
              </a:rPr>
              <a:t>a</a:t>
            </a:r>
            <a:endParaRPr lang="en-US" sz="6600" b="1">
              <a:solidFill>
                <a:srgbClr val="002060"/>
              </a:solidFill>
              <a:latin typeface=".VnAvan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95820" y="5692394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mtClean="0">
                <a:solidFill>
                  <a:srgbClr val="002060"/>
                </a:solidFill>
                <a:latin typeface=".VnAvant" pitchFamily="34" charset="0"/>
              </a:rPr>
              <a:t>l</a:t>
            </a:r>
            <a:endParaRPr lang="en-US" sz="6600" b="1">
              <a:solidFill>
                <a:srgbClr val="002060"/>
              </a:solidFill>
              <a:latin typeface=".VnAvan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10352" y="5706908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mtClean="0">
                <a:solidFill>
                  <a:srgbClr val="002060"/>
                </a:solidFill>
                <a:latin typeface=".VnAvant" pitchFamily="34" charset="0"/>
              </a:rPr>
              <a:t>a</a:t>
            </a:r>
            <a:endParaRPr lang="en-US" sz="6600" b="1">
              <a:solidFill>
                <a:srgbClr val="002060"/>
              </a:solidFill>
              <a:latin typeface=".VnAvant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76410" y="5692394"/>
            <a:ext cx="68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mtClean="0">
                <a:solidFill>
                  <a:srgbClr val="002060"/>
                </a:solidFill>
                <a:latin typeface=".VnAvant" pitchFamily="34" charset="0"/>
              </a:rPr>
              <a:t>n</a:t>
            </a:r>
            <a:endParaRPr lang="en-US" sz="6600" b="1">
              <a:solidFill>
                <a:srgbClr val="002060"/>
              </a:solidFill>
              <a:latin typeface=".VnAvant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5948" y="5735936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>
                <a:solidFill>
                  <a:srgbClr val="002060"/>
                </a:solidFill>
                <a:latin typeface=".VnAvant" pitchFamily="34" charset="0"/>
              </a:rPr>
              <a:t>ý</a:t>
            </a:r>
          </a:p>
        </p:txBody>
      </p:sp>
      <p:pic>
        <p:nvPicPr>
          <p:cNvPr id="17" name="Picture 16" descr="cay-lan-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0"/>
            <a:ext cx="8839200" cy="56833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7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0"/>
            <a:ext cx="3000828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0" b="1" smtClean="0">
                <a:solidFill>
                  <a:srgbClr val="002060"/>
                </a:solidFill>
                <a:latin typeface=".VnAvant" pitchFamily="34" charset="0"/>
              </a:rPr>
              <a:t>y</a:t>
            </a:r>
            <a:endParaRPr lang="en-US" sz="35000" b="1">
              <a:solidFill>
                <a:srgbClr val="002060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475936"/>
            <a:ext cx="1647825" cy="2552700"/>
          </a:xfrm>
          <a:prstGeom prst="rect">
            <a:avLst/>
          </a:prstGeom>
        </p:spPr>
      </p:pic>
      <p:pic>
        <p:nvPicPr>
          <p:cNvPr id="5" name="Picture 4" descr="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1728" y="1371600"/>
            <a:ext cx="2438400" cy="3905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82054E-6 L 0.21441 -3.8205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35</Words>
  <Application>Microsoft Office PowerPoint</Application>
  <PresentationFormat>On-screen Show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Hoang Nam</dc:creator>
  <cp:lastModifiedBy>Hoang Nam</cp:lastModifiedBy>
  <cp:revision>13</cp:revision>
  <dcterms:created xsi:type="dcterms:W3CDTF">2019-02-19T23:20:28Z</dcterms:created>
  <dcterms:modified xsi:type="dcterms:W3CDTF">2019-02-20T11:57:29Z</dcterms:modified>
</cp:coreProperties>
</file>