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Action1.xml" ContentType="application/vnd.ms-office.inkAction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2" r:id="rId2"/>
    <p:sldId id="257" r:id="rId3"/>
    <p:sldId id="266" r:id="rId4"/>
    <p:sldId id="267" r:id="rId5"/>
    <p:sldId id="269" r:id="rId6"/>
    <p:sldId id="272" r:id="rId7"/>
    <p:sldId id="275" r:id="rId8"/>
  </p:sldIdLst>
  <p:sldSz cx="12192000" cy="6858000"/>
  <p:notesSz cx="6858000" cy="9144000"/>
  <p:embeddedFontLst>
    <p:embeddedFont>
      <p:font typeface="Calibri Light" charset="0"/>
      <p:regular r:id="rId9"/>
      <p:italic r:id="rId10"/>
    </p:embeddedFon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>
        <p:scale>
          <a:sx n="80" d="100"/>
          <a:sy n="80" d="100"/>
        </p:scale>
        <p:origin x="-342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3.31707" units="1/cm"/>
          <inkml:channelProperty channel="Y" name="resolution" value="33.3913" units="1/cm"/>
          <inkml:channelProperty channel="T" name="resolution" value="1" units="1/dev"/>
        </inkml:channelProperties>
      </inkml:inkSource>
      <inkml:timestamp xml:id="ts0" timeString="2023-09-19T13:24:55.72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1869">
    <iact:property name="dataType"/>
    <iact:actionData xml:id="d0">
      <inkml:trace xmlns:inkml="http://www.w3.org/2003/InkML" xml:id="stk0" contextRef="#ctx0" brushRef="#br0">9249 6849 0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5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7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6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7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3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7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4D76-CE67-480B-8CEB-6CA6D67AA68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4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.jp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801867"/>
            <a:ext cx="12192000" cy="40561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24" y="4716736"/>
            <a:ext cx="4766175" cy="215846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0" y="-38649"/>
            <a:ext cx="12192000" cy="3992463"/>
          </a:xfrm>
          <a:custGeom>
            <a:avLst/>
            <a:gdLst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0 w 12192000"/>
              <a:gd name="connsiteY3" fmla="*/ 3732366 h 3732366"/>
              <a:gd name="connsiteX4" fmla="*/ 0 w 12192000"/>
              <a:gd name="connsiteY4" fmla="*/ 0 h 3732366"/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6014434 w 12192000"/>
              <a:gd name="connsiteY3" fmla="*/ 3284125 h 3732366"/>
              <a:gd name="connsiteX4" fmla="*/ 0 w 12192000"/>
              <a:gd name="connsiteY4" fmla="*/ 3732366 h 3732366"/>
              <a:gd name="connsiteX5" fmla="*/ 0 w 12192000"/>
              <a:gd name="connsiteY5" fmla="*/ 0 h 3732366"/>
              <a:gd name="connsiteX0" fmla="*/ 0 w 12192000"/>
              <a:gd name="connsiteY0" fmla="*/ 0 h 3992463"/>
              <a:gd name="connsiteX1" fmla="*/ 12192000 w 12192000"/>
              <a:gd name="connsiteY1" fmla="*/ 0 h 3992463"/>
              <a:gd name="connsiteX2" fmla="*/ 12192000 w 12192000"/>
              <a:gd name="connsiteY2" fmla="*/ 3732366 h 3992463"/>
              <a:gd name="connsiteX3" fmla="*/ 6014434 w 12192000"/>
              <a:gd name="connsiteY3" fmla="*/ 3284125 h 3992463"/>
              <a:gd name="connsiteX4" fmla="*/ 2936383 w 12192000"/>
              <a:gd name="connsiteY4" fmla="*/ 3992463 h 3992463"/>
              <a:gd name="connsiteX5" fmla="*/ 0 w 12192000"/>
              <a:gd name="connsiteY5" fmla="*/ 3732366 h 3992463"/>
              <a:gd name="connsiteX6" fmla="*/ 0 w 12192000"/>
              <a:gd name="connsiteY6" fmla="*/ 0 h 399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992463">
                <a:moveTo>
                  <a:pt x="0" y="0"/>
                </a:moveTo>
                <a:lnTo>
                  <a:pt x="12192000" y="0"/>
                </a:lnTo>
                <a:lnTo>
                  <a:pt x="12192000" y="3732366"/>
                </a:lnTo>
                <a:cubicBezTo>
                  <a:pt x="10107054" y="3728913"/>
                  <a:pt x="8099380" y="3287578"/>
                  <a:pt x="6014434" y="3284125"/>
                </a:cubicBezTo>
                <a:cubicBezTo>
                  <a:pt x="4954073" y="3361398"/>
                  <a:pt x="3996744" y="3915190"/>
                  <a:pt x="2936383" y="3992463"/>
                </a:cubicBezTo>
                <a:lnTo>
                  <a:pt x="0" y="3732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60" y="138937"/>
            <a:ext cx="4479843" cy="3637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89" y="5463999"/>
            <a:ext cx="2318556" cy="1298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46" y="4103028"/>
            <a:ext cx="2080644" cy="2080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" y="2922699"/>
            <a:ext cx="1580834" cy="1580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6" y="1946530"/>
            <a:ext cx="1097801" cy="513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24" y="2862823"/>
            <a:ext cx="1137322" cy="8782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07" y="8784"/>
            <a:ext cx="1317362" cy="1029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195" y="2477249"/>
            <a:ext cx="3473078" cy="25276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9" y="18512"/>
            <a:ext cx="2318556" cy="15447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81" y="5014843"/>
            <a:ext cx="678594" cy="10248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8522" y="223362"/>
            <a:ext cx="786683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 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gì</a:t>
            </a:r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đây</a:t>
            </a:r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?</a:t>
            </a:r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11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1880"/>
            <a:ext cx="2241436" cy="1185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70" y="4519813"/>
            <a:ext cx="1437233" cy="11354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79" y="1317628"/>
            <a:ext cx="6096000" cy="304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213" y="1777261"/>
            <a:ext cx="1466976" cy="10855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303" y="3419658"/>
            <a:ext cx="1867870" cy="142518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61" y="5283751"/>
            <a:ext cx="1149445" cy="95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1610295"/>
            <a:ext cx="4780169" cy="267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1610295"/>
            <a:ext cx="4780169" cy="267723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30496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cá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vàng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Cá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sấu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Cá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heo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Hải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cẩu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Pentagon 6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17" name="Pentagon 16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xmlns="" Requires="p14 iact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03AD380-E679-5B4B-14CA-A1ABFB3369F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29640" y="2465640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xmlns="" xmlns:iact="http://schemas.microsoft.com/office/powerpoint/2014/inkAction" xmlns:p14="http://schemas.microsoft.com/office/powerpoint/2010/main" id="{103AD380-E679-5B4B-14CA-A1ABFB3369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20280" y="24562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FB51E3F9-238F-D1B1-DDFD-29B61C592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959">
        <p:circle/>
      </p:transition>
    </mc:Choice>
    <mc:Fallback xmlns="">
      <p:transition spd="slow" advTm="129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793" objId="6"/>
        <p14:triggerEvt type="onClick" time="3449" objId="12"/>
        <p14:triggerEvt type="onClick" time="5529" objId="16"/>
        <p14:triggerEvt type="onClick" time="7407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2" y="617539"/>
            <a:ext cx="468123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2" y="617539"/>
            <a:ext cx="468123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99685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Thỏ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61348" y="5685686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09" y="603504"/>
            <a:ext cx="332073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Vịt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Chim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Gà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09" y="603504"/>
            <a:ext cx="3320736" cy="36576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2" y="775302"/>
            <a:ext cx="5313146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2" y="775302"/>
            <a:ext cx="531314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99685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Gấu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Ngựa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47" y="775302"/>
            <a:ext cx="502571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Hươu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cao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Tê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giác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Sư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white"/>
                </a:solidFill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47" y="775302"/>
            <a:ext cx="5025712" cy="36576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PRE</a:t>
            </a:r>
            <a:endParaRPr lang="en-US" sz="16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7" y="170092"/>
            <a:ext cx="2586246" cy="4206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7" y="170092"/>
            <a:ext cx="2586246" cy="42062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Ngựa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Nai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49</Words>
  <Application>Microsoft Office PowerPoint</Application>
  <PresentationFormat>Custom</PresentationFormat>
  <Paragraphs>37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Sinh Phu Company</cp:lastModifiedBy>
  <cp:revision>46</cp:revision>
  <dcterms:created xsi:type="dcterms:W3CDTF">2018-04-04T17:07:05Z</dcterms:created>
  <dcterms:modified xsi:type="dcterms:W3CDTF">2023-09-21T09:19:18Z</dcterms:modified>
</cp:coreProperties>
</file>