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1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3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2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4B88-9195-4697-9C95-A69D237B87B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5E5D-03AD-4536-92EC-8D21FDA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image" Target="../media/image7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jpg"/><Relationship Id="rId5" Type="http://schemas.openxmlformats.org/officeDocument/2006/relationships/slide" Target="slide9.xml"/><Relationship Id="rId10" Type="http://schemas.openxmlformats.org/officeDocument/2006/relationships/image" Target="../media/image5.jpeg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5920"/>
            <a:ext cx="9144000" cy="805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GIẢI Ô CHỮ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7070" y="3628932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TẾT VÀ MÙA XUÂN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CHUYỆN VỀ NGÀY TẾT NGUYÊN ĐÁN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02" y="91440"/>
            <a:ext cx="4060371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1188720"/>
            <a:ext cx="10946675" cy="5669280"/>
          </a:xfrm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1312433" y="6100354"/>
            <a:ext cx="879566" cy="7576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12961" y="497285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2961" y="497285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2961" y="497285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2961" y="497285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2961" y="497285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2961" y="497285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29" y="378188"/>
            <a:ext cx="10515600" cy="41023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2961" y="497285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7" y="0"/>
            <a:ext cx="10515600" cy="1084217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12043954" cy="5943600"/>
          </a:xfrm>
          <a:prstGeom prst="rect">
            <a:avLst/>
          </a:prstGeom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1312433" y="6100354"/>
            <a:ext cx="879566" cy="7576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64909" y="479738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909" y="479738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4909" y="479738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4909" y="479738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4909" y="479738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4909" y="4797384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34" y="420691"/>
            <a:ext cx="10515600" cy="437669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4909" y="4797383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  <p:bldP spid="2" grpId="0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071154"/>
            <a:ext cx="12057018" cy="5786845"/>
          </a:xfrm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1312433" y="6100354"/>
            <a:ext cx="879566" cy="7576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698" y="4595713"/>
            <a:ext cx="2773920" cy="1524132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43" y="4595712"/>
            <a:ext cx="2773920" cy="152413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74" y="4595712"/>
            <a:ext cx="2773920" cy="1524132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698" y="1725168"/>
            <a:ext cx="2773920" cy="152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3" y="1725168"/>
            <a:ext cx="2773920" cy="1524132"/>
          </a:xfrm>
          <a:prstGeom prst="rect">
            <a:avLst/>
          </a:prstGeom>
        </p:spPr>
      </p:pic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362464" y="1867234"/>
            <a:ext cx="2760955" cy="15138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0" y="405695"/>
            <a:ext cx="9144000" cy="8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GIẢI Ô CHỮ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64" y="1381800"/>
            <a:ext cx="2822160" cy="2103415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41" y="1274762"/>
            <a:ext cx="2956377" cy="2317493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3" y="4107104"/>
            <a:ext cx="2822160" cy="2413159"/>
          </a:xfrm>
          <a:prstGeom prst="rect">
            <a:avLst/>
          </a:prstGeom>
        </p:spPr>
      </p:pic>
      <p:pic>
        <p:nvPicPr>
          <p:cNvPr id="19" name="Picture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53" y="4042661"/>
            <a:ext cx="3038165" cy="2457363"/>
          </a:xfrm>
          <a:prstGeom prst="rect">
            <a:avLst/>
          </a:prstGeom>
        </p:spPr>
      </p:pic>
      <p:pic>
        <p:nvPicPr>
          <p:cNvPr id="20" name="Picture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74" y="4107104"/>
            <a:ext cx="2782245" cy="2501348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73" y="1435526"/>
            <a:ext cx="2822160" cy="21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380" y="652597"/>
            <a:ext cx="3892730" cy="3036731"/>
          </a:xfrm>
        </p:spPr>
        <p:txBody>
          <a:bodyPr>
            <a:normAutofit fontScale="90000"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Hoa gì nho nhỏ</a:t>
            </a:r>
            <a:br>
              <a:rPr lang="vi-VN" sz="3600" b="1" dirty="0">
                <a:solidFill>
                  <a:srgbClr val="FF0000"/>
                </a:solidFill>
              </a:rPr>
            </a:br>
            <a:r>
              <a:rPr lang="vi-VN" sz="3600" b="1" dirty="0">
                <a:solidFill>
                  <a:srgbClr val="FF0000"/>
                </a:solidFill>
              </a:rPr>
              <a:t>Cánh màu hồng tươi</a:t>
            </a:r>
            <a:br>
              <a:rPr lang="vi-VN" sz="3600" b="1" dirty="0">
                <a:solidFill>
                  <a:srgbClr val="FF0000"/>
                </a:solidFill>
              </a:rPr>
            </a:br>
            <a:r>
              <a:rPr lang="vi-VN" sz="3600" b="1" dirty="0">
                <a:solidFill>
                  <a:srgbClr val="FF0000"/>
                </a:solidFill>
              </a:rPr>
              <a:t>Hễ thấy hoa cười</a:t>
            </a:r>
            <a:br>
              <a:rPr lang="vi-VN" sz="3600" b="1" dirty="0">
                <a:solidFill>
                  <a:srgbClr val="FF0000"/>
                </a:solidFill>
              </a:rPr>
            </a:br>
            <a:r>
              <a:rPr lang="vi-VN" sz="3600" b="1" dirty="0">
                <a:solidFill>
                  <a:srgbClr val="FF0000"/>
                </a:solidFill>
              </a:rPr>
              <a:t>Đúng là Tết đến.</a:t>
            </a:r>
            <a:br>
              <a:rPr lang="vi-VN" sz="3600" b="1" dirty="0">
                <a:solidFill>
                  <a:srgbClr val="FF0000"/>
                </a:solidFill>
              </a:rPr>
            </a:br>
            <a:r>
              <a:rPr lang="vi-VN" sz="3600" b="1" dirty="0">
                <a:solidFill>
                  <a:srgbClr val="FF0000"/>
                </a:solidFill>
              </a:rPr>
              <a:t> </a:t>
            </a:r>
            <a:br>
              <a:rPr lang="vi-VN" sz="3600" b="1" dirty="0">
                <a:solidFill>
                  <a:srgbClr val="FF0000"/>
                </a:solidFill>
              </a:rPr>
            </a:br>
            <a:r>
              <a:rPr lang="vi-VN" sz="3600" b="1" dirty="0">
                <a:solidFill>
                  <a:srgbClr val="FF0000"/>
                </a:solidFill>
              </a:rPr>
              <a:t>Đố bé là hoa gì?</a:t>
            </a:r>
            <a:r>
              <a:rPr lang="vi-VN" sz="2800" dirty="0">
                <a:solidFill>
                  <a:srgbClr val="FF0000"/>
                </a:solidFill>
              </a:rPr>
              <a:t/>
            </a:r>
            <a:br>
              <a:rPr lang="vi-VN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48037" y="456131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8037" y="456131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8037" y="456131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8037" y="456131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8037" y="456131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8037" y="456131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8037" y="456131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704" y="6100354"/>
            <a:ext cx="2096590" cy="91997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100354"/>
          </a:xfrm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1312433" y="6100354"/>
            <a:ext cx="879566" cy="7576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478" y="1511518"/>
            <a:ext cx="9300754" cy="3036731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Vườn xanh lại đóng khố xanh Xung quanh trồng hành, thả lợn vào trong 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vi-VN" sz="3600" b="1" dirty="0" smtClean="0">
                <a:solidFill>
                  <a:srgbClr val="FF0000"/>
                </a:solidFill>
              </a:rPr>
              <a:t>Đố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600" b="1" dirty="0" smtClean="0">
                <a:solidFill>
                  <a:srgbClr val="FF0000"/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bánh gì?</a:t>
            </a:r>
            <a:br>
              <a:rPr lang="vi-VN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3192" y="475669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3192" y="475669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3192" y="475669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3192" y="475669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3192" y="475669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3192" y="475669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3192" y="4756697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92778"/>
            <a:ext cx="11416937" cy="5747656"/>
          </a:xfrm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1434353" y="5982788"/>
            <a:ext cx="879566" cy="7576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12660" y="4391908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2660" y="4391908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2660" y="4391908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2660" y="4391908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2660" y="4391908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49" y="704760"/>
            <a:ext cx="7903027" cy="296590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2660" y="4391908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2660" y="4391908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2" grpId="0"/>
      <p:bldP spid="5" grpId="0" animBg="1"/>
      <p:bldP spid="5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31" y="106007"/>
            <a:ext cx="10515600" cy="147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1" y="907366"/>
            <a:ext cx="10972800" cy="5950634"/>
          </a:xfrm>
          <a:prstGeom prst="rect">
            <a:avLst/>
          </a:prstGeom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1312433" y="6100354"/>
            <a:ext cx="879566" cy="7576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44491" y="4974359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4491" y="4974359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4491" y="4974359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4491" y="4974359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4491" y="4974359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4491" y="4974359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680" y="1005205"/>
            <a:ext cx="6921137" cy="32663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4491" y="4974359"/>
            <a:ext cx="2769326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2" grpId="0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214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TRÒ CHƠI GIẢI Ô CHỮ </vt:lpstr>
      <vt:lpstr>PowerPoint Presentation</vt:lpstr>
      <vt:lpstr>Hoa gì nho nhỏ Cánh màu hồng tươi Hễ thấy hoa cười Đúng là Tết đến.   Đố bé là hoa gì? </vt:lpstr>
      <vt:lpstr>Hoa đào</vt:lpstr>
      <vt:lpstr>Vườn xanh lại đóng khố xanh Xung quanh trồng hành, thả lợn vào trong  Đố bé bánh gì? </vt:lpstr>
      <vt:lpstr>Bánh chưng</vt:lpstr>
      <vt:lpstr>Mâm ngũ quả cúng vào ngày tết có những loại quả gì?</vt:lpstr>
      <vt:lpstr>PowerPoint Presentation</vt:lpstr>
      <vt:lpstr>Sau khi chúc tết các bạn nhỏ được nhận từ người lớn cái gì?</vt:lpstr>
      <vt:lpstr>Phong bao lì xì</vt:lpstr>
      <vt:lpstr>Thời khắc chuyển giao từ năm cũ sang năm mới được gọi là gì?</vt:lpstr>
      <vt:lpstr>Đêm giao thừa</vt:lpstr>
      <vt:lpstr>Vào ngày tết mọi người thường đi đâu?  sai</vt:lpstr>
      <vt:lpstr>Mọi người đi chúc tết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GIẢI Ô CHỮ</dc:title>
  <dc:creator>FPTSHOP-DELL</dc:creator>
  <cp:lastModifiedBy>word</cp:lastModifiedBy>
  <cp:revision>48</cp:revision>
  <dcterms:created xsi:type="dcterms:W3CDTF">2020-03-07T07:15:08Z</dcterms:created>
  <dcterms:modified xsi:type="dcterms:W3CDTF">2020-07-06T09:31:13Z</dcterms:modified>
</cp:coreProperties>
</file>