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66" r:id="rId5"/>
    <p:sldId id="267" r:id="rId6"/>
    <p:sldId id="262" r:id="rId7"/>
    <p:sldId id="265" r:id="rId8"/>
    <p:sldId id="264" r:id="rId9"/>
    <p:sldId id="291" r:id="rId10"/>
    <p:sldId id="263" r:id="rId11"/>
    <p:sldId id="259" r:id="rId12"/>
    <p:sldId id="261" r:id="rId13"/>
    <p:sldId id="268" r:id="rId14"/>
    <p:sldId id="260" r:id="rId15"/>
    <p:sldId id="272" r:id="rId16"/>
    <p:sldId id="273" r:id="rId17"/>
    <p:sldId id="274" r:id="rId18"/>
    <p:sldId id="275" r:id="rId19"/>
    <p:sldId id="278" r:id="rId20"/>
    <p:sldId id="276" r:id="rId21"/>
    <p:sldId id="277" r:id="rId22"/>
    <p:sldId id="271" r:id="rId23"/>
    <p:sldId id="269" r:id="rId24"/>
    <p:sldId id="279" r:id="rId25"/>
    <p:sldId id="270" r:id="rId26"/>
    <p:sldId id="28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90" r:id="rId36"/>
  </p:sldIdLst>
  <p:sldSz cx="12192000" cy="6858000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155A"/>
    <a:srgbClr val="E52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DAE77-ABD0-4119-BE30-5962C020E5F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C7F2E-580F-4AFA-97DE-30EA02424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71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7F2E-580F-4AFA-97DE-30EA02424A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87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7F2E-580F-4AFA-97DE-30EA02424A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7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7F2E-580F-4AFA-97DE-30EA02424A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02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7F2E-580F-4AFA-97DE-30EA02424AA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07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7F2E-580F-4AFA-97DE-30EA02424AA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52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7F2E-580F-4AFA-97DE-30EA02424AA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24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7F2E-580F-4AFA-97DE-30EA02424AA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526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7F2E-580F-4AFA-97DE-30EA02424AA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258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7F2E-580F-4AFA-97DE-30EA02424AA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68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7F2E-580F-4AFA-97DE-30EA02424AA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80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7F2E-580F-4AFA-97DE-30EA02424AA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63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7F2E-580F-4AFA-97DE-30EA02424A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87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7F2E-580F-4AFA-97DE-30EA02424AA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731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7F2E-580F-4AFA-97DE-30EA02424AA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757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7F2E-580F-4AFA-97DE-30EA02424AA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571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7F2E-580F-4AFA-97DE-30EA02424AA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125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7F2E-580F-4AFA-97DE-30EA02424AA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720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7F2E-580F-4AFA-97DE-30EA02424AA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935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7F2E-580F-4AFA-97DE-30EA02424AA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514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7F2E-580F-4AFA-97DE-30EA02424AA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786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7F2E-580F-4AFA-97DE-30EA02424AA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435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7F2E-580F-4AFA-97DE-30EA02424AA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39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7F2E-580F-4AFA-97DE-30EA02424A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808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7F2E-580F-4AFA-97DE-30EA02424AA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011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7F2E-580F-4AFA-97DE-30EA02424AA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276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7F2E-580F-4AFA-97DE-30EA02424AA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723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7F2E-580F-4AFA-97DE-30EA02424AA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239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7F2E-580F-4AFA-97DE-30EA02424AA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877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7F2E-580F-4AFA-97DE-30EA02424AA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62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7F2E-580F-4AFA-97DE-30EA02424A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74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7F2E-580F-4AFA-97DE-30EA02424A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8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7F2E-580F-4AFA-97DE-30EA02424A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56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7F2E-580F-4AFA-97DE-30EA02424A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01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7F2E-580F-4AFA-97DE-30EA02424A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06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7F2E-580F-4AFA-97DE-30EA02424A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87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B9194-C2A2-4187-B7E6-A6960CDEF4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F8240-EAF0-4DFD-A632-0345E89A0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94A6F-AEAC-4292-A8C2-79EB71D7D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AF3A-8035-475C-A1A8-DEF2D7694FC5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8E9E9-9FC3-4322-8CA4-75721B286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76C2E-5336-4CB8-9FED-04780D1B6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52DB-B5F2-4FE7-B3DA-D0B8F64BD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2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D1AFD-99F2-4FAD-A76B-461CCAFD0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E79D9C-23E9-40AD-8CF3-8BF2A83916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76C97-9DD6-472C-BED2-1990A6896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AF3A-8035-475C-A1A8-DEF2D7694FC5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DFD18-BBED-442D-AF31-575CFF1E2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C95C3-05BE-44E7-BB55-C26652D1F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52DB-B5F2-4FE7-B3DA-D0B8F64BD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1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90BE30-08BA-494C-98BA-753E2F8ABD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701E66-C200-4391-AFE6-D63A4AE83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F2809-FF66-4416-B58B-5614A279D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AF3A-8035-475C-A1A8-DEF2D7694FC5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97338-D88A-4027-B117-33E9E133C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AB771-F15D-4C9F-834C-8FF9484BA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52DB-B5F2-4FE7-B3DA-D0B8F64BD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46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5E29E-8DEA-4A01-9DF5-CA31AECFC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31497-9D33-4701-BEB0-635E5C1B3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BF273-C096-4674-A395-988FA18FE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AF3A-8035-475C-A1A8-DEF2D7694FC5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D3B25-2F09-43D6-8079-6715614E2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A28DD-2F21-4C5C-B18A-B9F31AA68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52DB-B5F2-4FE7-B3DA-D0B8F64BD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8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34247-CFB6-4185-80CD-E3CC89B90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09DB7-315C-404F-B44D-28A17AD15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10801-28CD-4BF8-ADFD-CDD4978A3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AF3A-8035-475C-A1A8-DEF2D7694FC5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612CC-1CD2-42B2-9EEE-C760CC713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87635-6C71-4C7D-A59A-81B2CCE13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52DB-B5F2-4FE7-B3DA-D0B8F64BD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3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0F9CC-D103-4334-B592-1BD61FFE7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D3DAF-C644-453D-8669-AEB437AE0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29A02-3C3C-4ADF-AEF9-AB108C114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D5476-5C1A-427F-9218-426DA020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AF3A-8035-475C-A1A8-DEF2D7694FC5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FDB32-0A39-48EC-8BC1-7AFE6060C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56201-1CE3-474A-9690-5E46091F7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52DB-B5F2-4FE7-B3DA-D0B8F64BD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99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4D476-A04A-48C7-8189-132E2FC5D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370C1-86C2-4CE5-A9DA-7469D6264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E93FA7-DFD8-4CF2-AE25-628B796C7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C1D8E5-18CC-4CD4-B587-0231E4A4FF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EDCE9A-474C-4F22-A67D-C2630E67DD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E5321D-B161-47B5-ADDB-A97049F0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AF3A-8035-475C-A1A8-DEF2D7694FC5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52E32E-CB89-4394-8E33-49D0C5951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8EEBE5-D0F8-4977-9E2A-E1FDCE573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52DB-B5F2-4FE7-B3DA-D0B8F64BD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1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4F2C5-E4F0-45F8-9D69-BAB715A65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9583E4-F32E-4126-8542-E46941767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AF3A-8035-475C-A1A8-DEF2D7694FC5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4E98D7-EAFA-426B-B27C-CDD2020C2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5C5064-2E4C-4B79-B190-3CBB943F3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52DB-B5F2-4FE7-B3DA-D0B8F64BD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9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AF8DAB-E403-4FE4-BFC2-CFE51963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AF3A-8035-475C-A1A8-DEF2D7694FC5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12A1C7-F34F-4053-B55A-3F43E0DBD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1B6E0-61B1-48DC-BB7B-9D142F57D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52DB-B5F2-4FE7-B3DA-D0B8F64BD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38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C12DF-B414-46EA-92D1-6E9AC1D7B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71054-02F6-43A4-B0CC-4C210D5A9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3497C9-FD18-4068-A6E1-956031EB2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F42F8D-22A6-4039-894E-0D6F3BA7F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AF3A-8035-475C-A1A8-DEF2D7694FC5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9014E-4BA0-415C-9522-7948FB56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68B81-7FC0-4EE0-AE1F-39822F0CC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52DB-B5F2-4FE7-B3DA-D0B8F64BD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77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456E8-1FE8-4A7E-B241-01B1B2F97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94F2BD-6D22-460B-873C-E6ECCA5AA2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A04FEA-A2FB-429C-9115-B77B6E8A7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D32AE-957E-49CA-833F-A642FD105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AF3A-8035-475C-A1A8-DEF2D7694FC5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DB2194-6FBC-4E95-97AB-EC2B7C282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533BD-B190-460F-B383-11E52E553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52DB-B5F2-4FE7-B3DA-D0B8F64BD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8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31820E-47AC-4425-8D61-D3765ABE8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82059-AB71-4ED6-8F98-646125A33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B6656-3C98-43DF-8B9A-0FEF881228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9AF3A-8035-475C-A1A8-DEF2D7694FC5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90147-ABD9-4E48-9C22-0411B0AC1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C434D-B741-43CA-92E8-9A4675A21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952DB-B5F2-4FE7-B3DA-D0B8F64BD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5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wav"/><Relationship Id="rId7" Type="http://schemas.openxmlformats.org/officeDocument/2006/relationships/image" Target="../media/image2.jpg"/><Relationship Id="rId12" Type="http://schemas.openxmlformats.org/officeDocument/2006/relationships/image" Target="../media/image6.png"/><Relationship Id="rId2" Type="http://schemas.microsoft.com/office/2007/relationships/media" Target="../media/media1.wav"/><Relationship Id="rId1" Type="http://schemas.openxmlformats.org/officeDocument/2006/relationships/tags" Target="../tags/tag2.xml"/><Relationship Id="rId6" Type="http://schemas.openxmlformats.org/officeDocument/2006/relationships/image" Target="../media/image1.jpg"/><Relationship Id="rId11" Type="http://schemas.openxmlformats.org/officeDocument/2006/relationships/image" Target="../media/image5.jpg"/><Relationship Id="rId5" Type="http://schemas.openxmlformats.org/officeDocument/2006/relationships/notesSlide" Target="../notesSlides/notesSlide1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media1.wav"/><Relationship Id="rId7" Type="http://schemas.openxmlformats.org/officeDocument/2006/relationships/image" Target="../media/image8.jpeg"/><Relationship Id="rId12" Type="http://schemas.openxmlformats.org/officeDocument/2006/relationships/image" Target="../media/image3.png"/><Relationship Id="rId2" Type="http://schemas.microsoft.com/office/2007/relationships/media" Target="../media/media1.wav"/><Relationship Id="rId1" Type="http://schemas.openxmlformats.org/officeDocument/2006/relationships/tags" Target="../tags/tag14.xml"/><Relationship Id="rId6" Type="http://schemas.openxmlformats.org/officeDocument/2006/relationships/image" Target="../media/image7.jpg"/><Relationship Id="rId11" Type="http://schemas.openxmlformats.org/officeDocument/2006/relationships/image" Target="../media/image12.jpeg"/><Relationship Id="rId5" Type="http://schemas.openxmlformats.org/officeDocument/2006/relationships/notesSlide" Target="../notesSlides/notesSlide13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image" Target="../media/image40.png"/><Relationship Id="rId4" Type="http://schemas.openxmlformats.org/officeDocument/2006/relationships/audio" Target="../media/audio1.wav"/><Relationship Id="rId9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media1.wav"/><Relationship Id="rId7" Type="http://schemas.openxmlformats.org/officeDocument/2006/relationships/image" Target="../media/image8.jpeg"/><Relationship Id="rId12" Type="http://schemas.openxmlformats.org/officeDocument/2006/relationships/image" Target="../media/image3.png"/><Relationship Id="rId2" Type="http://schemas.microsoft.com/office/2007/relationships/media" Target="../media/media1.wav"/><Relationship Id="rId1" Type="http://schemas.openxmlformats.org/officeDocument/2006/relationships/tags" Target="../tags/tag3.xml"/><Relationship Id="rId6" Type="http://schemas.openxmlformats.org/officeDocument/2006/relationships/image" Target="../media/image7.jpg"/><Relationship Id="rId11" Type="http://schemas.openxmlformats.org/officeDocument/2006/relationships/image" Target="../media/image12.jpe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image" Target="../media/image49.png"/><Relationship Id="rId4" Type="http://schemas.openxmlformats.org/officeDocument/2006/relationships/audio" Target="../media/audio1.wav"/><Relationship Id="rId9" Type="http://schemas.openxmlformats.org/officeDocument/2006/relationships/image" Target="../media/image48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media1.wav"/><Relationship Id="rId7" Type="http://schemas.openxmlformats.org/officeDocument/2006/relationships/image" Target="../media/image8.jpeg"/><Relationship Id="rId2" Type="http://schemas.microsoft.com/office/2007/relationships/media" Target="../media/media1.wav"/><Relationship Id="rId1" Type="http://schemas.openxmlformats.org/officeDocument/2006/relationships/tags" Target="../tags/tag25.x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24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image" Target="../media/image13.jp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gif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media1.wav"/><Relationship Id="rId7" Type="http://schemas.openxmlformats.org/officeDocument/2006/relationships/image" Target="../media/image8.jpeg"/><Relationship Id="rId2" Type="http://schemas.microsoft.com/office/2007/relationships/media" Target="../media/media1.wav"/><Relationship Id="rId1" Type="http://schemas.openxmlformats.org/officeDocument/2006/relationships/tags" Target="../tags/tag36.x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3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8E3B99-7BFD-40C4-B3FF-9EC6AEAFDB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4" t="9297" r="8209" b="3309"/>
          <a:stretch/>
        </p:blipFill>
        <p:spPr>
          <a:xfrm>
            <a:off x="0" y="0"/>
            <a:ext cx="12192000" cy="75038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7A6B2B-97FB-4C1B-95E5-A90842641894}"/>
              </a:ext>
            </a:extLst>
          </p:cNvPr>
          <p:cNvSpPr/>
          <p:nvPr/>
        </p:nvSpPr>
        <p:spPr>
          <a:xfrm>
            <a:off x="2831474" y="717015"/>
            <a:ext cx="610750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CHÀO M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ỪNG CÁC CON ĐẾN VỚI</a:t>
            </a:r>
          </a:p>
          <a:p>
            <a:pPr algn="ctr"/>
            <a:r>
              <a:rPr lang="en-US" sz="32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Ò CHƠI “RUNG CHUÔNG VÀNG”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86B8FC-EB25-49C7-B7AF-55843C8F72B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225" y="1605547"/>
            <a:ext cx="3590204" cy="3595728"/>
          </a:xfrm>
          <a:prstGeom prst="rect">
            <a:avLst/>
          </a:prstGeom>
        </p:spPr>
      </p:pic>
      <p:pic>
        <p:nvPicPr>
          <p:cNvPr id="10" name="nhac rung chuong vang">
            <a:hlinkClick r:id="" action="ppaction://media"/>
            <a:extLst>
              <a:ext uri="{FF2B5EF4-FFF2-40B4-BE49-F238E27FC236}">
                <a16:creationId xmlns:a16="http://schemas.microsoft.com/office/drawing/2014/main" id="{70D7BF6C-B1FC-4236-B1E4-86829200763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5373" y="8799443"/>
            <a:ext cx="609600" cy="3157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76171C-A474-43BC-A0A5-9B62DEEE69C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7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022" y="1910143"/>
            <a:ext cx="1848203" cy="17133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298405-3F39-4DDB-ACFB-2328DD7769E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672" y="2013437"/>
            <a:ext cx="2447925" cy="1866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471" y="0"/>
            <a:ext cx="816529" cy="8215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578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31"/>
    </mc:Choice>
    <mc:Fallback xmlns="">
      <p:transition spd="slow" advTm="13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337B61E-4DA0-498F-B8B3-F8B62409D922}"/>
              </a:ext>
            </a:extLst>
          </p:cNvPr>
          <p:cNvSpPr/>
          <p:nvPr/>
        </p:nvSpPr>
        <p:spPr>
          <a:xfrm>
            <a:off x="1635964" y="209621"/>
            <a:ext cx="892007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8: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quy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tắc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sắp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xếp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</a:t>
            </a:r>
            <a:r>
              <a:rPr lang="vi-VN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ới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đây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</a:p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còn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thiếu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ngôi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sao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F5DF5435-DE6A-4F40-AD6F-4011039BDCB4}"/>
              </a:ext>
            </a:extLst>
          </p:cNvPr>
          <p:cNvSpPr/>
          <p:nvPr/>
        </p:nvSpPr>
        <p:spPr>
          <a:xfrm>
            <a:off x="399143" y="3004455"/>
            <a:ext cx="2046514" cy="157117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E4E15E1F-CE84-4F62-86B8-F9C07FB11ACB}"/>
              </a:ext>
            </a:extLst>
          </p:cNvPr>
          <p:cNvSpPr/>
          <p:nvPr/>
        </p:nvSpPr>
        <p:spPr>
          <a:xfrm>
            <a:off x="2518228" y="3415517"/>
            <a:ext cx="1683657" cy="1436915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1A9F7953-FB6D-4DC3-9529-E02CB38BB4FF}"/>
              </a:ext>
            </a:extLst>
          </p:cNvPr>
          <p:cNvSpPr/>
          <p:nvPr/>
        </p:nvSpPr>
        <p:spPr>
          <a:xfrm>
            <a:off x="4274456" y="3004454"/>
            <a:ext cx="2046514" cy="157117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77860A39-6C99-4BD9-A94B-3BE6525F9878}"/>
              </a:ext>
            </a:extLst>
          </p:cNvPr>
          <p:cNvSpPr/>
          <p:nvPr/>
        </p:nvSpPr>
        <p:spPr>
          <a:xfrm>
            <a:off x="6520541" y="3415516"/>
            <a:ext cx="1683657" cy="1436915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art 8">
            <a:extLst>
              <a:ext uri="{FF2B5EF4-FFF2-40B4-BE49-F238E27FC236}">
                <a16:creationId xmlns:a16="http://schemas.microsoft.com/office/drawing/2014/main" id="{8E255461-F5E6-4106-90B0-BF5EC31343E1}"/>
              </a:ext>
            </a:extLst>
          </p:cNvPr>
          <p:cNvSpPr/>
          <p:nvPr/>
        </p:nvSpPr>
        <p:spPr>
          <a:xfrm>
            <a:off x="9957441" y="3356160"/>
            <a:ext cx="1683657" cy="1436915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B0512EA-1FF7-4C13-868B-91A11E216D14}"/>
              </a:ext>
            </a:extLst>
          </p:cNvPr>
          <p:cNvCxnSpPr>
            <a:cxnSpLocks/>
          </p:cNvCxnSpPr>
          <p:nvPr/>
        </p:nvCxnSpPr>
        <p:spPr>
          <a:xfrm>
            <a:off x="10798949" y="937641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FE4D615-5B5D-48E3-99F1-2CFD5A32D043}"/>
              </a:ext>
            </a:extLst>
          </p:cNvPr>
          <p:cNvCxnSpPr>
            <a:cxnSpLocks/>
          </p:cNvCxnSpPr>
          <p:nvPr/>
        </p:nvCxnSpPr>
        <p:spPr>
          <a:xfrm>
            <a:off x="9606253" y="2196597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AFF3F653-F0CC-4662-BCA6-0E3393FDBF26}"/>
              </a:ext>
            </a:extLst>
          </p:cNvPr>
          <p:cNvSpPr/>
          <p:nvPr/>
        </p:nvSpPr>
        <p:spPr>
          <a:xfrm>
            <a:off x="9805040" y="1189433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EAD891E-26AC-4A95-8E30-7E9B12255D6C}"/>
              </a:ext>
            </a:extLst>
          </p:cNvPr>
          <p:cNvSpPr/>
          <p:nvPr/>
        </p:nvSpPr>
        <p:spPr>
          <a:xfrm>
            <a:off x="9957441" y="1341833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A6B921-2279-4BD3-9B7A-4A0DC757555D}"/>
              </a:ext>
            </a:extLst>
          </p:cNvPr>
          <p:cNvSpPr txBox="1"/>
          <p:nvPr/>
        </p:nvSpPr>
        <p:spPr>
          <a:xfrm>
            <a:off x="10262552" y="137779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43DC73-E16D-416B-8135-35DA09912009}"/>
              </a:ext>
            </a:extLst>
          </p:cNvPr>
          <p:cNvSpPr txBox="1"/>
          <p:nvPr/>
        </p:nvSpPr>
        <p:spPr>
          <a:xfrm>
            <a:off x="10233369" y="1413751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DB16A38-9D96-4D0D-8C79-F25264AB6477}"/>
              </a:ext>
            </a:extLst>
          </p:cNvPr>
          <p:cNvSpPr txBox="1"/>
          <p:nvPr/>
        </p:nvSpPr>
        <p:spPr>
          <a:xfrm>
            <a:off x="10335441" y="139577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6F16691-23B3-4678-B448-BA6021FB2D32}"/>
              </a:ext>
            </a:extLst>
          </p:cNvPr>
          <p:cNvSpPr txBox="1"/>
          <p:nvPr/>
        </p:nvSpPr>
        <p:spPr>
          <a:xfrm>
            <a:off x="10283056" y="135981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027476-723E-4E87-9BFE-2731C9F1774E}"/>
              </a:ext>
            </a:extLst>
          </p:cNvPr>
          <p:cNvSpPr txBox="1"/>
          <p:nvPr/>
        </p:nvSpPr>
        <p:spPr>
          <a:xfrm>
            <a:off x="10239990" y="135981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5237761-75C1-4129-BCCF-22D6DD49D8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64" y="4989281"/>
            <a:ext cx="1528150" cy="15281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802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6"/>
    </mc:Choice>
    <mc:Fallback xmlns="">
      <p:transition spd="slow" advTm="114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C7C167-79D9-46EC-B4EA-93E3D25CE5AF}"/>
              </a:ext>
            </a:extLst>
          </p:cNvPr>
          <p:cNvSpPr/>
          <p:nvPr/>
        </p:nvSpPr>
        <p:spPr>
          <a:xfrm>
            <a:off x="737097" y="848249"/>
            <a:ext cx="107178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9: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Việt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Nam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đất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</a:t>
            </a:r>
            <a:r>
              <a:rPr lang="vi-VN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ớc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thuộc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ực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châu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Á,</a:t>
            </a:r>
          </a:p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170" name="Picture 2" descr="Káº¿t quáº£ hÃ¬nh áº£nh cho Báº£n Äá» Viá»t Nam">
            <a:extLst>
              <a:ext uri="{FF2B5EF4-FFF2-40B4-BE49-F238E27FC236}">
                <a16:creationId xmlns:a16="http://schemas.microsoft.com/office/drawing/2014/main" id="{C895F8C3-AD84-4A3A-AEA3-A7B857DD2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917" y="2220569"/>
            <a:ext cx="3796165" cy="440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D66698-71B8-4F3B-9763-DC99DD0CD98C}"/>
              </a:ext>
            </a:extLst>
          </p:cNvPr>
          <p:cNvCxnSpPr>
            <a:cxnSpLocks/>
          </p:cNvCxnSpPr>
          <p:nvPr/>
        </p:nvCxnSpPr>
        <p:spPr>
          <a:xfrm>
            <a:off x="10275483" y="1637871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6EF57A-F05C-470D-98DE-15ED2D4F5AF2}"/>
              </a:ext>
            </a:extLst>
          </p:cNvPr>
          <p:cNvCxnSpPr>
            <a:cxnSpLocks/>
          </p:cNvCxnSpPr>
          <p:nvPr/>
        </p:nvCxnSpPr>
        <p:spPr>
          <a:xfrm>
            <a:off x="9082787" y="2896827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710F8D99-07F4-4462-83C8-66C0D892E4FC}"/>
              </a:ext>
            </a:extLst>
          </p:cNvPr>
          <p:cNvSpPr/>
          <p:nvPr/>
        </p:nvSpPr>
        <p:spPr>
          <a:xfrm>
            <a:off x="9281574" y="1889663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67D92E1-284C-4AF3-96C1-4D90077B1E19}"/>
              </a:ext>
            </a:extLst>
          </p:cNvPr>
          <p:cNvSpPr/>
          <p:nvPr/>
        </p:nvSpPr>
        <p:spPr>
          <a:xfrm>
            <a:off x="9433975" y="2042063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73D402-2EB2-48E9-BB4A-330B100A47C9}"/>
              </a:ext>
            </a:extLst>
          </p:cNvPr>
          <p:cNvSpPr txBox="1"/>
          <p:nvPr/>
        </p:nvSpPr>
        <p:spPr>
          <a:xfrm>
            <a:off x="9739086" y="207802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E403C6-D4E2-4E86-9EFA-FA65FA1FF714}"/>
              </a:ext>
            </a:extLst>
          </p:cNvPr>
          <p:cNvSpPr txBox="1"/>
          <p:nvPr/>
        </p:nvSpPr>
        <p:spPr>
          <a:xfrm>
            <a:off x="9709903" y="2113981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6D6D69-CBC2-40FC-BA35-77104CAD6218}"/>
              </a:ext>
            </a:extLst>
          </p:cNvPr>
          <p:cNvSpPr txBox="1"/>
          <p:nvPr/>
        </p:nvSpPr>
        <p:spPr>
          <a:xfrm>
            <a:off x="9811975" y="209600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C5CFEB-1608-4D71-9EE2-A6D6C80BDB99}"/>
              </a:ext>
            </a:extLst>
          </p:cNvPr>
          <p:cNvSpPr txBox="1"/>
          <p:nvPr/>
        </p:nvSpPr>
        <p:spPr>
          <a:xfrm>
            <a:off x="9759590" y="206004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9F15D9-903B-4588-8D21-5BF2168E4B25}"/>
              </a:ext>
            </a:extLst>
          </p:cNvPr>
          <p:cNvSpPr txBox="1"/>
          <p:nvPr/>
        </p:nvSpPr>
        <p:spPr>
          <a:xfrm>
            <a:off x="9716524" y="206004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6188B1-CA0C-4E24-BFFA-A0BECED067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155" y="4955063"/>
            <a:ext cx="1672771" cy="16727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656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09"/>
    </mc:Choice>
    <mc:Fallback xmlns="">
      <p:transition spd="slow" advTm="103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4A1BEC4-71AD-45A7-BFA8-7BCFD5F72FEB}"/>
              </a:ext>
            </a:extLst>
          </p:cNvPr>
          <p:cNvSpPr/>
          <p:nvPr/>
        </p:nvSpPr>
        <p:spPr>
          <a:xfrm>
            <a:off x="1228862" y="616020"/>
            <a:ext cx="99955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10: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điện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thoại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gọi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xe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cứu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vi-VN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ơng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113,</a:t>
            </a:r>
          </a:p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194" name="Picture 2" descr="Káº¿t quáº£ hÃ¬nh áº£nh cho xe cá»©u thÆ°Æ¡ng">
            <a:extLst>
              <a:ext uri="{FF2B5EF4-FFF2-40B4-BE49-F238E27FC236}">
                <a16:creationId xmlns:a16="http://schemas.microsoft.com/office/drawing/2014/main" id="{B354C9FE-7111-487C-A539-E33668C7F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640" y="2187122"/>
            <a:ext cx="60960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2BB3A2-63A2-49E7-98DE-028F4BB56971}"/>
              </a:ext>
            </a:extLst>
          </p:cNvPr>
          <p:cNvCxnSpPr>
            <a:cxnSpLocks/>
          </p:cNvCxnSpPr>
          <p:nvPr/>
        </p:nvCxnSpPr>
        <p:spPr>
          <a:xfrm>
            <a:off x="10580919" y="1412157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4078C90-A7DC-4B4C-9704-38B11BFE8EA8}"/>
              </a:ext>
            </a:extLst>
          </p:cNvPr>
          <p:cNvCxnSpPr>
            <a:cxnSpLocks/>
          </p:cNvCxnSpPr>
          <p:nvPr/>
        </p:nvCxnSpPr>
        <p:spPr>
          <a:xfrm>
            <a:off x="9388223" y="2671113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1963FEC4-0C22-453C-A5F1-58D838A56AC5}"/>
              </a:ext>
            </a:extLst>
          </p:cNvPr>
          <p:cNvSpPr/>
          <p:nvPr/>
        </p:nvSpPr>
        <p:spPr>
          <a:xfrm>
            <a:off x="9587010" y="1663949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569BE81-5945-4DA5-B50B-53338F329C22}"/>
              </a:ext>
            </a:extLst>
          </p:cNvPr>
          <p:cNvSpPr/>
          <p:nvPr/>
        </p:nvSpPr>
        <p:spPr>
          <a:xfrm>
            <a:off x="9739411" y="1816349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7741D7-8F34-41A6-A171-DAAB9C79EF94}"/>
              </a:ext>
            </a:extLst>
          </p:cNvPr>
          <p:cNvSpPr txBox="1"/>
          <p:nvPr/>
        </p:nvSpPr>
        <p:spPr>
          <a:xfrm>
            <a:off x="10044522" y="1852308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377595-4F7B-440E-9DAF-84A2D6373FEE}"/>
              </a:ext>
            </a:extLst>
          </p:cNvPr>
          <p:cNvSpPr txBox="1"/>
          <p:nvPr/>
        </p:nvSpPr>
        <p:spPr>
          <a:xfrm>
            <a:off x="10015339" y="1888267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963D92-D1F4-434D-B3B0-8CA36C75881F}"/>
              </a:ext>
            </a:extLst>
          </p:cNvPr>
          <p:cNvSpPr txBox="1"/>
          <p:nvPr/>
        </p:nvSpPr>
        <p:spPr>
          <a:xfrm>
            <a:off x="10117411" y="1870288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11E857-1113-41CB-8809-80743DAA8BEC}"/>
              </a:ext>
            </a:extLst>
          </p:cNvPr>
          <p:cNvSpPr txBox="1"/>
          <p:nvPr/>
        </p:nvSpPr>
        <p:spPr>
          <a:xfrm>
            <a:off x="10065026" y="1834328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1B9A4E-3CAD-4227-A70D-0879211289C7}"/>
              </a:ext>
            </a:extLst>
          </p:cNvPr>
          <p:cNvSpPr txBox="1"/>
          <p:nvPr/>
        </p:nvSpPr>
        <p:spPr>
          <a:xfrm>
            <a:off x="10021960" y="1834328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33269B-40EC-4E2F-978A-CA13B64768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76" y="4834568"/>
            <a:ext cx="1966710" cy="15714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624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85"/>
    </mc:Choice>
    <mc:Fallback xmlns="">
      <p:transition spd="slow" advTm="122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2BB632-B6CF-47A3-9C88-CA00BE0917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3F6472-6DC8-4350-8804-554BF943DED5}"/>
              </a:ext>
            </a:extLst>
          </p:cNvPr>
          <p:cNvSpPr/>
          <p:nvPr/>
        </p:nvSpPr>
        <p:spPr>
          <a:xfrm>
            <a:off x="3465384" y="1156157"/>
            <a:ext cx="5109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 2: </a:t>
            </a:r>
            <a:r>
              <a:rPr lang="en-US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Tăng</a:t>
            </a: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tốc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1F85AC-3DC8-4BF4-A321-47988ABB2A77}"/>
              </a:ext>
            </a:extLst>
          </p:cNvPr>
          <p:cNvSpPr/>
          <p:nvPr/>
        </p:nvSpPr>
        <p:spPr>
          <a:xfrm>
            <a:off x="4708211" y="2921001"/>
            <a:ext cx="6607386" cy="276998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</a:t>
            </a:r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tang </a:t>
            </a:r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tốc</a:t>
            </a:r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cũng</a:t>
            </a:r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10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 </a:t>
            </a:r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ời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gian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suy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nghĩ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mỗi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just"/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5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giây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Sau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hết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thời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gian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suy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nghĩ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sẽ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trả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lời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bằng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cách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chọn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nếu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just"/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chọn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khuôn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mặt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</a:t>
            </a:r>
            <a:r>
              <a:rPr lang="vi-V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ời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,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nếu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chọn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just"/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khuôn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mặt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mếu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2FCFD8-59E5-4296-B710-983068ACF5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726" y="1102923"/>
            <a:ext cx="1950194" cy="18931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A0F106-89C0-4911-9E17-FC9E9BC793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411" y="1876957"/>
            <a:ext cx="745506" cy="7237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05F3AA-1163-4962-A08D-B5855E4518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460" y="0"/>
            <a:ext cx="951132" cy="9233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E92703-1C8C-4EA6-BE5C-C04EC6EE43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17" y="1876957"/>
            <a:ext cx="745506" cy="7237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09285D-D015-4476-BDCF-6201220202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11" y="1876957"/>
            <a:ext cx="745506" cy="7237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1C234C-929D-4527-8A0A-C4F55ACA495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597" y="99808"/>
            <a:ext cx="745506" cy="7237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8473B3-DD7D-4D28-9EF8-C0D463D8B3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29" y="44290"/>
            <a:ext cx="745506" cy="7237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4C0950-E87D-4195-A018-38BF999251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597" y="6034478"/>
            <a:ext cx="745506" cy="7237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2AA6554-831E-4289-B92F-1D9C6331F0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24" y="4908728"/>
            <a:ext cx="466154" cy="4661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0BEAEC7-4526-47D1-BAF1-6E991CC0C0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021" y="5270585"/>
            <a:ext cx="583412" cy="466154"/>
          </a:xfrm>
          <a:prstGeom prst="rect">
            <a:avLst/>
          </a:prstGeom>
        </p:spPr>
      </p:pic>
      <p:pic>
        <p:nvPicPr>
          <p:cNvPr id="19" name="nhac rung chuong vang">
            <a:hlinkClick r:id="" action="ppaction://media"/>
            <a:extLst>
              <a:ext uri="{FF2B5EF4-FFF2-40B4-BE49-F238E27FC236}">
                <a16:creationId xmlns:a16="http://schemas.microsoft.com/office/drawing/2014/main" id="{D972C006-C091-40B4-ABC7-FCC2A1671ED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708211" y="6858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20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57"/>
    </mc:Choice>
    <mc:Fallback xmlns="">
      <p:transition spd="slow" advTm="341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629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27EFFAB-E755-4972-BCD1-DE4ABAD74BC7}"/>
              </a:ext>
            </a:extLst>
          </p:cNvPr>
          <p:cNvSpPr/>
          <p:nvPr/>
        </p:nvSpPr>
        <p:spPr>
          <a:xfrm>
            <a:off x="1099066" y="790192"/>
            <a:ext cx="1031320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11: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ảnh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</a:t>
            </a:r>
            <a:r>
              <a:rPr lang="vi-VN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ới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đây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phục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mùa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</a:p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9218" name="Picture 2" descr="Káº¿t quáº£ hÃ¬nh áº£nh cho trang phá»¥c mÃ¹a hÃ¨ cá»§a bÃ©">
            <a:extLst>
              <a:ext uri="{FF2B5EF4-FFF2-40B4-BE49-F238E27FC236}">
                <a16:creationId xmlns:a16="http://schemas.microsoft.com/office/drawing/2014/main" id="{39ED19BC-0EDD-42DC-8ACE-587A513FF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308" y="2148794"/>
            <a:ext cx="5470978" cy="410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5EC37C-5FE5-49DA-8D07-7AFCD635A48C}"/>
              </a:ext>
            </a:extLst>
          </p:cNvPr>
          <p:cNvCxnSpPr>
            <a:cxnSpLocks/>
          </p:cNvCxnSpPr>
          <p:nvPr/>
        </p:nvCxnSpPr>
        <p:spPr>
          <a:xfrm>
            <a:off x="10594047" y="1524631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CCF2F1-3D76-460F-9969-553CF3C1BE9C}"/>
              </a:ext>
            </a:extLst>
          </p:cNvPr>
          <p:cNvCxnSpPr>
            <a:cxnSpLocks/>
          </p:cNvCxnSpPr>
          <p:nvPr/>
        </p:nvCxnSpPr>
        <p:spPr>
          <a:xfrm>
            <a:off x="9401351" y="2783587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06BB17F1-02F5-4FC6-A971-EAD05CF24805}"/>
              </a:ext>
            </a:extLst>
          </p:cNvPr>
          <p:cNvSpPr/>
          <p:nvPr/>
        </p:nvSpPr>
        <p:spPr>
          <a:xfrm>
            <a:off x="9600138" y="1776423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B45BC0-FE4C-4E22-9ED7-55F5937CFA53}"/>
              </a:ext>
            </a:extLst>
          </p:cNvPr>
          <p:cNvSpPr/>
          <p:nvPr/>
        </p:nvSpPr>
        <p:spPr>
          <a:xfrm>
            <a:off x="9752539" y="1928823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DEA5F-E444-49C3-8566-9DD0F26E18E2}"/>
              </a:ext>
            </a:extLst>
          </p:cNvPr>
          <p:cNvSpPr txBox="1"/>
          <p:nvPr/>
        </p:nvSpPr>
        <p:spPr>
          <a:xfrm>
            <a:off x="10057650" y="196478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500CF3-7922-4399-AAB0-31FC99F8B7E8}"/>
              </a:ext>
            </a:extLst>
          </p:cNvPr>
          <p:cNvSpPr txBox="1"/>
          <p:nvPr/>
        </p:nvSpPr>
        <p:spPr>
          <a:xfrm>
            <a:off x="10028467" y="2000741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34730D-A863-4725-9884-86C13219F033}"/>
              </a:ext>
            </a:extLst>
          </p:cNvPr>
          <p:cNvSpPr txBox="1"/>
          <p:nvPr/>
        </p:nvSpPr>
        <p:spPr>
          <a:xfrm>
            <a:off x="10130539" y="198276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87E456-8168-44E5-A1CD-6B897C8B8547}"/>
              </a:ext>
            </a:extLst>
          </p:cNvPr>
          <p:cNvSpPr txBox="1"/>
          <p:nvPr/>
        </p:nvSpPr>
        <p:spPr>
          <a:xfrm>
            <a:off x="10078154" y="194680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E70744-4AB8-49AC-A831-C4C739682911}"/>
              </a:ext>
            </a:extLst>
          </p:cNvPr>
          <p:cNvSpPr txBox="1"/>
          <p:nvPr/>
        </p:nvSpPr>
        <p:spPr>
          <a:xfrm>
            <a:off x="10035088" y="194680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81030F0-D9E6-4FAE-AF1D-9B07C87B70C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343" y="4561115"/>
            <a:ext cx="1832428" cy="18324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677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3"/>
    </mc:Choice>
    <mc:Fallback xmlns="">
      <p:transition spd="slow" advTm="5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4E2978D-FA91-4912-BC93-6654DA7A8A26}"/>
              </a:ext>
            </a:extLst>
          </p:cNvPr>
          <p:cNvSpPr/>
          <p:nvPr/>
        </p:nvSpPr>
        <p:spPr>
          <a:xfrm>
            <a:off x="2796611" y="346221"/>
            <a:ext cx="625139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12: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Một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năm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mùa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</a:p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</a:t>
            </a:r>
          </a:p>
        </p:txBody>
      </p:sp>
      <p:pic>
        <p:nvPicPr>
          <p:cNvPr id="10242" name="Picture 2" descr="Káº¿t quáº£ hÃ¬nh áº£nh cho tranh 4 mÃ¹a xuÃ¢n háº¡ thu ÄÃ´ng">
            <a:extLst>
              <a:ext uri="{FF2B5EF4-FFF2-40B4-BE49-F238E27FC236}">
                <a16:creationId xmlns:a16="http://schemas.microsoft.com/office/drawing/2014/main" id="{39DA38AC-1C88-4376-8193-F841B70BF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1892771"/>
            <a:ext cx="7213600" cy="398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3D5279-8D9D-43C0-840B-051A72A27553}"/>
              </a:ext>
            </a:extLst>
          </p:cNvPr>
          <p:cNvCxnSpPr>
            <a:cxnSpLocks/>
          </p:cNvCxnSpPr>
          <p:nvPr/>
        </p:nvCxnSpPr>
        <p:spPr>
          <a:xfrm>
            <a:off x="10841856" y="915032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EAC38FB-937C-4D2F-B5C2-ADDC1625AB9A}"/>
              </a:ext>
            </a:extLst>
          </p:cNvPr>
          <p:cNvCxnSpPr>
            <a:cxnSpLocks/>
          </p:cNvCxnSpPr>
          <p:nvPr/>
        </p:nvCxnSpPr>
        <p:spPr>
          <a:xfrm>
            <a:off x="9649160" y="2173988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CAFBA55F-912E-452B-B556-AC69DF6483DD}"/>
              </a:ext>
            </a:extLst>
          </p:cNvPr>
          <p:cNvSpPr/>
          <p:nvPr/>
        </p:nvSpPr>
        <p:spPr>
          <a:xfrm>
            <a:off x="9847947" y="1166824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0A80563-D32E-4FDB-859D-9F7CD450DA1A}"/>
              </a:ext>
            </a:extLst>
          </p:cNvPr>
          <p:cNvSpPr/>
          <p:nvPr/>
        </p:nvSpPr>
        <p:spPr>
          <a:xfrm>
            <a:off x="10000348" y="1319224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3F5265-409D-482F-9841-1C165BFC5569}"/>
              </a:ext>
            </a:extLst>
          </p:cNvPr>
          <p:cNvSpPr txBox="1"/>
          <p:nvPr/>
        </p:nvSpPr>
        <p:spPr>
          <a:xfrm>
            <a:off x="10305459" y="1355183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F81A95-C36C-4267-B778-985FC23CC4DE}"/>
              </a:ext>
            </a:extLst>
          </p:cNvPr>
          <p:cNvSpPr txBox="1"/>
          <p:nvPr/>
        </p:nvSpPr>
        <p:spPr>
          <a:xfrm>
            <a:off x="10276276" y="139114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E82FD6-7DED-4271-80AC-41B2CAE50F4C}"/>
              </a:ext>
            </a:extLst>
          </p:cNvPr>
          <p:cNvSpPr txBox="1"/>
          <p:nvPr/>
        </p:nvSpPr>
        <p:spPr>
          <a:xfrm>
            <a:off x="10378348" y="1373163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69AD9B-4E06-4005-BB55-F7B9E9C193C9}"/>
              </a:ext>
            </a:extLst>
          </p:cNvPr>
          <p:cNvSpPr txBox="1"/>
          <p:nvPr/>
        </p:nvSpPr>
        <p:spPr>
          <a:xfrm>
            <a:off x="10325963" y="1337203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BF10A0-8C94-47B1-BAE6-195DA7CBA128}"/>
              </a:ext>
            </a:extLst>
          </p:cNvPr>
          <p:cNvSpPr txBox="1"/>
          <p:nvPr/>
        </p:nvSpPr>
        <p:spPr>
          <a:xfrm>
            <a:off x="10282897" y="1337203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3C5C781-53CB-4D27-A5BC-130E40C8E67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40" y="3885528"/>
            <a:ext cx="1997613" cy="15961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386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3"/>
    </mc:Choice>
    <mc:Fallback xmlns="">
      <p:transition spd="slow" advTm="5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EACE7C9-0C54-4123-B136-20DDACA0CD23}"/>
              </a:ext>
            </a:extLst>
          </p:cNvPr>
          <p:cNvSpPr/>
          <p:nvPr/>
        </p:nvSpPr>
        <p:spPr>
          <a:xfrm>
            <a:off x="2023857" y="267678"/>
            <a:ext cx="849264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13: Con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kêu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báo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hiệu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mùa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hè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về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</a:p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266" name="Picture 2" descr="Káº¿t quáº£ hÃ¬nh áº£nh cho con ve sáº§u">
            <a:extLst>
              <a:ext uri="{FF2B5EF4-FFF2-40B4-BE49-F238E27FC236}">
                <a16:creationId xmlns:a16="http://schemas.microsoft.com/office/drawing/2014/main" id="{C58907DB-6045-4542-A12E-BF7B81E4C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670" y="1735685"/>
            <a:ext cx="6520334" cy="432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803B0E7-7032-42CA-A760-1A98FCE08F61}"/>
              </a:ext>
            </a:extLst>
          </p:cNvPr>
          <p:cNvCxnSpPr>
            <a:cxnSpLocks/>
          </p:cNvCxnSpPr>
          <p:nvPr/>
        </p:nvCxnSpPr>
        <p:spPr>
          <a:xfrm>
            <a:off x="10778646" y="1162881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7EE4FA-1F73-4C83-A79F-8B520D8EF393}"/>
              </a:ext>
            </a:extLst>
          </p:cNvPr>
          <p:cNvCxnSpPr>
            <a:cxnSpLocks/>
          </p:cNvCxnSpPr>
          <p:nvPr/>
        </p:nvCxnSpPr>
        <p:spPr>
          <a:xfrm>
            <a:off x="9585950" y="2421837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4A73D0B5-DCC7-4CCD-BB8B-03AA1BE621ED}"/>
              </a:ext>
            </a:extLst>
          </p:cNvPr>
          <p:cNvSpPr/>
          <p:nvPr/>
        </p:nvSpPr>
        <p:spPr>
          <a:xfrm>
            <a:off x="9784737" y="1414673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42B37DF-06ED-4EBB-85D8-89A8A55DF9EB}"/>
              </a:ext>
            </a:extLst>
          </p:cNvPr>
          <p:cNvSpPr/>
          <p:nvPr/>
        </p:nvSpPr>
        <p:spPr>
          <a:xfrm>
            <a:off x="9937138" y="1567073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63B91F-B4E2-4F5B-A1F5-9B723712C4EB}"/>
              </a:ext>
            </a:extLst>
          </p:cNvPr>
          <p:cNvSpPr txBox="1"/>
          <p:nvPr/>
        </p:nvSpPr>
        <p:spPr>
          <a:xfrm>
            <a:off x="10242249" y="160303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947289-20B7-438F-863F-A23A8AADDF23}"/>
              </a:ext>
            </a:extLst>
          </p:cNvPr>
          <p:cNvSpPr txBox="1"/>
          <p:nvPr/>
        </p:nvSpPr>
        <p:spPr>
          <a:xfrm>
            <a:off x="10213066" y="1638991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BF473D-DB01-44FF-A2DD-1A8028497B75}"/>
              </a:ext>
            </a:extLst>
          </p:cNvPr>
          <p:cNvSpPr txBox="1"/>
          <p:nvPr/>
        </p:nvSpPr>
        <p:spPr>
          <a:xfrm>
            <a:off x="10315138" y="162101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F0EC02-FC57-4D76-B7DF-AF83A547280F}"/>
              </a:ext>
            </a:extLst>
          </p:cNvPr>
          <p:cNvSpPr txBox="1"/>
          <p:nvPr/>
        </p:nvSpPr>
        <p:spPr>
          <a:xfrm>
            <a:off x="10262753" y="158505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3CE810-3DA7-44E9-8BBF-E0645BAE3FC2}"/>
              </a:ext>
            </a:extLst>
          </p:cNvPr>
          <p:cNvSpPr txBox="1"/>
          <p:nvPr/>
        </p:nvSpPr>
        <p:spPr>
          <a:xfrm>
            <a:off x="10219687" y="158505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3ED77DD-EC1F-4C4B-ACEF-5E5807CA11D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59" y="3694046"/>
            <a:ext cx="2039257" cy="2039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695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3"/>
    </mc:Choice>
    <mc:Fallback xmlns="">
      <p:transition spd="slow" advTm="5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94"/>
            <a:ext cx="12226834" cy="687759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6A548CC-000F-487D-95BF-142D6B8B669B}"/>
              </a:ext>
            </a:extLst>
          </p:cNvPr>
          <p:cNvSpPr/>
          <p:nvPr/>
        </p:nvSpPr>
        <p:spPr>
          <a:xfrm>
            <a:off x="1412570" y="354763"/>
            <a:ext cx="93668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14: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Loài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hoa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đặc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tr</a:t>
            </a:r>
            <a:r>
              <a:rPr lang="vi-VN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vào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mùa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hoa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</a:t>
            </a:r>
            <a:r>
              <a:rPr lang="vi-V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ợng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hoa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bằng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lăng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12292" name="Picture 4" descr="Káº¿t quáº£ hÃ¬nh áº£nh cho cÃ¢y hoa báº±ng lÄng">
            <a:extLst>
              <a:ext uri="{FF2B5EF4-FFF2-40B4-BE49-F238E27FC236}">
                <a16:creationId xmlns:a16="http://schemas.microsoft.com/office/drawing/2014/main" id="{540C101D-0BF6-4690-AF1A-11962E11C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596" y="1621012"/>
            <a:ext cx="3477161" cy="463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889635-2349-4DC0-A0C6-956A0F1A5A4B}"/>
              </a:ext>
            </a:extLst>
          </p:cNvPr>
          <p:cNvCxnSpPr>
            <a:cxnSpLocks/>
          </p:cNvCxnSpPr>
          <p:nvPr/>
        </p:nvCxnSpPr>
        <p:spPr>
          <a:xfrm>
            <a:off x="10844671" y="1162881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F7D114-CE7A-4C6B-9B38-ABF7918BE241}"/>
              </a:ext>
            </a:extLst>
          </p:cNvPr>
          <p:cNvCxnSpPr>
            <a:cxnSpLocks/>
          </p:cNvCxnSpPr>
          <p:nvPr/>
        </p:nvCxnSpPr>
        <p:spPr>
          <a:xfrm>
            <a:off x="9651975" y="2421837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759927F3-9FBD-41C2-8E4D-EE74CA8EA94D}"/>
              </a:ext>
            </a:extLst>
          </p:cNvPr>
          <p:cNvSpPr/>
          <p:nvPr/>
        </p:nvSpPr>
        <p:spPr>
          <a:xfrm>
            <a:off x="9850762" y="1414673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8E99987-216B-4CCC-BCB7-A22A9911EFB5}"/>
              </a:ext>
            </a:extLst>
          </p:cNvPr>
          <p:cNvSpPr/>
          <p:nvPr/>
        </p:nvSpPr>
        <p:spPr>
          <a:xfrm>
            <a:off x="10003163" y="1567073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8E2165-A237-45B7-909C-2577D5FE3A6F}"/>
              </a:ext>
            </a:extLst>
          </p:cNvPr>
          <p:cNvSpPr txBox="1"/>
          <p:nvPr/>
        </p:nvSpPr>
        <p:spPr>
          <a:xfrm>
            <a:off x="10308274" y="160303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961298-82F7-4B79-B95D-82C1C3188909}"/>
              </a:ext>
            </a:extLst>
          </p:cNvPr>
          <p:cNvSpPr txBox="1"/>
          <p:nvPr/>
        </p:nvSpPr>
        <p:spPr>
          <a:xfrm>
            <a:off x="10279091" y="1638991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5E2C77-496A-4ABE-B74E-A12EA56E0E15}"/>
              </a:ext>
            </a:extLst>
          </p:cNvPr>
          <p:cNvSpPr txBox="1"/>
          <p:nvPr/>
        </p:nvSpPr>
        <p:spPr>
          <a:xfrm>
            <a:off x="10381163" y="162101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BFBFC9-B992-4966-94E9-140A06D8E8C2}"/>
              </a:ext>
            </a:extLst>
          </p:cNvPr>
          <p:cNvSpPr txBox="1"/>
          <p:nvPr/>
        </p:nvSpPr>
        <p:spPr>
          <a:xfrm>
            <a:off x="10328778" y="158505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4CA06B-91A5-41E3-9516-A6B5C145C601}"/>
              </a:ext>
            </a:extLst>
          </p:cNvPr>
          <p:cNvSpPr txBox="1"/>
          <p:nvPr/>
        </p:nvSpPr>
        <p:spPr>
          <a:xfrm>
            <a:off x="10285712" y="158505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pic>
        <p:nvPicPr>
          <p:cNvPr id="12294" name="Picture 6" descr="Káº¿t quáº£ hÃ¬nh áº£nh cho cÃ¢y hoa phÆ°á»£ng vÄ©">
            <a:extLst>
              <a:ext uri="{FF2B5EF4-FFF2-40B4-BE49-F238E27FC236}">
                <a16:creationId xmlns:a16="http://schemas.microsoft.com/office/drawing/2014/main" id="{FE28E402-DCB4-4607-81AC-1EDEBD81F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600" y="1974230"/>
            <a:ext cx="3413924" cy="428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4E669B-10F1-4955-B30F-766761B119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14" y="3694046"/>
            <a:ext cx="1763486" cy="17634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564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3"/>
    </mc:Choice>
    <mc:Fallback xmlns="">
      <p:transition spd="slow" advTm="5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03E56B4-036C-436E-99DC-F17DB4090CF9}"/>
              </a:ext>
            </a:extLst>
          </p:cNvPr>
          <p:cNvSpPr/>
          <p:nvPr/>
        </p:nvSpPr>
        <p:spPr>
          <a:xfrm>
            <a:off x="1938868" y="166077"/>
            <a:ext cx="831426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15: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</a:t>
            </a:r>
            <a:r>
              <a:rPr lang="vi-VN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ợng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tròn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nhiều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</a:t>
            </a:r>
            <a:r>
              <a:rPr lang="vi-VN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ơ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 </a:t>
            </a:r>
          </a:p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</a:t>
            </a:r>
            <a:r>
              <a:rPr lang="vi-VN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ợng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tam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giác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1,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AA58B42F-D481-42C0-A302-A8664B5F4082}"/>
              </a:ext>
            </a:extLst>
          </p:cNvPr>
          <p:cNvSpPr/>
          <p:nvPr/>
        </p:nvSpPr>
        <p:spPr>
          <a:xfrm>
            <a:off x="2348602" y="3252404"/>
            <a:ext cx="1378858" cy="1041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BC147F-CB81-404D-B6F5-86FCD6710CB6}"/>
              </a:ext>
            </a:extLst>
          </p:cNvPr>
          <p:cNvSpPr/>
          <p:nvPr/>
        </p:nvSpPr>
        <p:spPr>
          <a:xfrm>
            <a:off x="2455045" y="1964511"/>
            <a:ext cx="1239761" cy="120033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B3DF24A-38E9-479E-93BE-0FC15CF2429C}"/>
              </a:ext>
            </a:extLst>
          </p:cNvPr>
          <p:cNvSpPr/>
          <p:nvPr/>
        </p:nvSpPr>
        <p:spPr>
          <a:xfrm>
            <a:off x="3949408" y="1957139"/>
            <a:ext cx="1239761" cy="120033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40B3BA-33D4-4145-8C43-F1A3900B1049}"/>
              </a:ext>
            </a:extLst>
          </p:cNvPr>
          <p:cNvSpPr/>
          <p:nvPr/>
        </p:nvSpPr>
        <p:spPr>
          <a:xfrm>
            <a:off x="5347913" y="1969590"/>
            <a:ext cx="1239761" cy="120033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43006EB-3F3E-4589-9745-88BE96BA8FC7}"/>
              </a:ext>
            </a:extLst>
          </p:cNvPr>
          <p:cNvSpPr/>
          <p:nvPr/>
        </p:nvSpPr>
        <p:spPr>
          <a:xfrm>
            <a:off x="6832307" y="1992813"/>
            <a:ext cx="1239761" cy="120033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A8FED30-8F56-47B0-BBC4-65E89354F863}"/>
              </a:ext>
            </a:extLst>
          </p:cNvPr>
          <p:cNvSpPr/>
          <p:nvPr/>
        </p:nvSpPr>
        <p:spPr>
          <a:xfrm>
            <a:off x="8272392" y="1964511"/>
            <a:ext cx="1239761" cy="120033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194473E-239B-45ED-AC2D-C6D8625CF08C}"/>
              </a:ext>
            </a:extLst>
          </p:cNvPr>
          <p:cNvSpPr/>
          <p:nvPr/>
        </p:nvSpPr>
        <p:spPr>
          <a:xfrm>
            <a:off x="3879860" y="3252404"/>
            <a:ext cx="1378858" cy="1041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64626BB6-2EE9-47A1-BC07-70455BAEFB85}"/>
              </a:ext>
            </a:extLst>
          </p:cNvPr>
          <p:cNvSpPr/>
          <p:nvPr/>
        </p:nvSpPr>
        <p:spPr>
          <a:xfrm>
            <a:off x="5301049" y="3252404"/>
            <a:ext cx="1378858" cy="1041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14958C73-EFCA-461A-9D8F-839C5604D6CB}"/>
              </a:ext>
            </a:extLst>
          </p:cNvPr>
          <p:cNvSpPr/>
          <p:nvPr/>
        </p:nvSpPr>
        <p:spPr>
          <a:xfrm>
            <a:off x="6832307" y="3317354"/>
            <a:ext cx="1378858" cy="1041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F4ED07-DD62-4696-BB56-F7509E1084DF}"/>
              </a:ext>
            </a:extLst>
          </p:cNvPr>
          <p:cNvCxnSpPr>
            <a:cxnSpLocks/>
          </p:cNvCxnSpPr>
          <p:nvPr/>
        </p:nvCxnSpPr>
        <p:spPr>
          <a:xfrm>
            <a:off x="10799087" y="1280691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43073B-7CDC-4576-8BC4-7D385F067396}"/>
              </a:ext>
            </a:extLst>
          </p:cNvPr>
          <p:cNvCxnSpPr>
            <a:cxnSpLocks/>
          </p:cNvCxnSpPr>
          <p:nvPr/>
        </p:nvCxnSpPr>
        <p:spPr>
          <a:xfrm>
            <a:off x="9606391" y="2539647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9B733988-C218-4056-96EA-7C9C1AFA1163}"/>
              </a:ext>
            </a:extLst>
          </p:cNvPr>
          <p:cNvSpPr/>
          <p:nvPr/>
        </p:nvSpPr>
        <p:spPr>
          <a:xfrm>
            <a:off x="9805178" y="1532483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394C633-4120-42EC-B767-6DBE4619DFC3}"/>
              </a:ext>
            </a:extLst>
          </p:cNvPr>
          <p:cNvSpPr/>
          <p:nvPr/>
        </p:nvSpPr>
        <p:spPr>
          <a:xfrm>
            <a:off x="9957579" y="1684883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7A81C3-CF5C-405B-81CD-4557D57794B0}"/>
              </a:ext>
            </a:extLst>
          </p:cNvPr>
          <p:cNvSpPr txBox="1"/>
          <p:nvPr/>
        </p:nvSpPr>
        <p:spPr>
          <a:xfrm>
            <a:off x="10262690" y="172084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0E13AF-18E4-4674-9188-07B48E2CF484}"/>
              </a:ext>
            </a:extLst>
          </p:cNvPr>
          <p:cNvSpPr txBox="1"/>
          <p:nvPr/>
        </p:nvSpPr>
        <p:spPr>
          <a:xfrm>
            <a:off x="10233507" y="1756801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526D02-FCAD-4502-87B7-C2377929D3AB}"/>
              </a:ext>
            </a:extLst>
          </p:cNvPr>
          <p:cNvSpPr txBox="1"/>
          <p:nvPr/>
        </p:nvSpPr>
        <p:spPr>
          <a:xfrm>
            <a:off x="10335579" y="173882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EF6EDC-433D-4834-900A-0F46C0C7EE7C}"/>
              </a:ext>
            </a:extLst>
          </p:cNvPr>
          <p:cNvSpPr txBox="1"/>
          <p:nvPr/>
        </p:nvSpPr>
        <p:spPr>
          <a:xfrm>
            <a:off x="10283194" y="170286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325EC-3209-4232-B97E-D020DEFE3EC1}"/>
              </a:ext>
            </a:extLst>
          </p:cNvPr>
          <p:cNvSpPr txBox="1"/>
          <p:nvPr/>
        </p:nvSpPr>
        <p:spPr>
          <a:xfrm>
            <a:off x="10240128" y="170286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CF016DE-451A-461D-A5A0-E64E300F1C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45" y="4916047"/>
            <a:ext cx="1775876" cy="17758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721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3"/>
    </mc:Choice>
    <mc:Fallback xmlns="">
      <p:transition spd="slow" advTm="5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6" y="24008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8618D6B-DC6F-47F8-B92E-984F9D74C2E9}"/>
              </a:ext>
            </a:extLst>
          </p:cNvPr>
          <p:cNvSpPr/>
          <p:nvPr/>
        </p:nvSpPr>
        <p:spPr>
          <a:xfrm>
            <a:off x="1105267" y="586992"/>
            <a:ext cx="963315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16: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ừ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6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ngôi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sao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cô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tách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làm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Một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còn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một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4,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tar: 7 Points 3">
            <a:extLst>
              <a:ext uri="{FF2B5EF4-FFF2-40B4-BE49-F238E27FC236}">
                <a16:creationId xmlns:a16="http://schemas.microsoft.com/office/drawing/2014/main" id="{257869BD-09E9-4651-A210-C3866E585431}"/>
              </a:ext>
            </a:extLst>
          </p:cNvPr>
          <p:cNvSpPr/>
          <p:nvPr/>
        </p:nvSpPr>
        <p:spPr>
          <a:xfrm>
            <a:off x="2267858" y="1951388"/>
            <a:ext cx="1074057" cy="990600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7 Points 4">
            <a:extLst>
              <a:ext uri="{FF2B5EF4-FFF2-40B4-BE49-F238E27FC236}">
                <a16:creationId xmlns:a16="http://schemas.microsoft.com/office/drawing/2014/main" id="{87ADDD26-6929-41DD-8DD5-86B145628D45}"/>
              </a:ext>
            </a:extLst>
          </p:cNvPr>
          <p:cNvSpPr/>
          <p:nvPr/>
        </p:nvSpPr>
        <p:spPr>
          <a:xfrm>
            <a:off x="3374572" y="1951388"/>
            <a:ext cx="1074057" cy="990600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7 Points 5">
            <a:extLst>
              <a:ext uri="{FF2B5EF4-FFF2-40B4-BE49-F238E27FC236}">
                <a16:creationId xmlns:a16="http://schemas.microsoft.com/office/drawing/2014/main" id="{F7FE09A3-DA3B-4246-81B0-312121E192D7}"/>
              </a:ext>
            </a:extLst>
          </p:cNvPr>
          <p:cNvSpPr/>
          <p:nvPr/>
        </p:nvSpPr>
        <p:spPr>
          <a:xfrm>
            <a:off x="4513943" y="1951388"/>
            <a:ext cx="1074057" cy="990600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7 Points 6">
            <a:extLst>
              <a:ext uri="{FF2B5EF4-FFF2-40B4-BE49-F238E27FC236}">
                <a16:creationId xmlns:a16="http://schemas.microsoft.com/office/drawing/2014/main" id="{DED5F0BF-4E8C-4A98-BD02-DA24995F3F1C}"/>
              </a:ext>
            </a:extLst>
          </p:cNvPr>
          <p:cNvSpPr/>
          <p:nvPr/>
        </p:nvSpPr>
        <p:spPr>
          <a:xfrm>
            <a:off x="5820228" y="1937657"/>
            <a:ext cx="1074057" cy="990600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7 Points 7">
            <a:extLst>
              <a:ext uri="{FF2B5EF4-FFF2-40B4-BE49-F238E27FC236}">
                <a16:creationId xmlns:a16="http://schemas.microsoft.com/office/drawing/2014/main" id="{DF25CA15-B43C-4D71-839F-59BBEC3FA678}"/>
              </a:ext>
            </a:extLst>
          </p:cNvPr>
          <p:cNvSpPr/>
          <p:nvPr/>
        </p:nvSpPr>
        <p:spPr>
          <a:xfrm>
            <a:off x="7141032" y="1937657"/>
            <a:ext cx="1074057" cy="990600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7 Points 8">
            <a:extLst>
              <a:ext uri="{FF2B5EF4-FFF2-40B4-BE49-F238E27FC236}">
                <a16:creationId xmlns:a16="http://schemas.microsoft.com/office/drawing/2014/main" id="{8236C529-EA1B-4FD3-9EA0-EFD8363C57A4}"/>
              </a:ext>
            </a:extLst>
          </p:cNvPr>
          <p:cNvSpPr/>
          <p:nvPr/>
        </p:nvSpPr>
        <p:spPr>
          <a:xfrm>
            <a:off x="8519890" y="1951388"/>
            <a:ext cx="1074057" cy="990600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A860E12-5B8B-4FAF-9FBA-9E5E232B2CA5}"/>
              </a:ext>
            </a:extLst>
          </p:cNvPr>
          <p:cNvCxnSpPr>
            <a:cxnSpLocks/>
          </p:cNvCxnSpPr>
          <p:nvPr/>
        </p:nvCxnSpPr>
        <p:spPr>
          <a:xfrm>
            <a:off x="10813812" y="1535529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FE8438F-1412-422A-910B-52148643A554}"/>
              </a:ext>
            </a:extLst>
          </p:cNvPr>
          <p:cNvCxnSpPr>
            <a:cxnSpLocks/>
          </p:cNvCxnSpPr>
          <p:nvPr/>
        </p:nvCxnSpPr>
        <p:spPr>
          <a:xfrm>
            <a:off x="9621116" y="2794485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26A75C9F-FDB8-470C-A1D7-D7A8D7B5A818}"/>
              </a:ext>
            </a:extLst>
          </p:cNvPr>
          <p:cNvSpPr/>
          <p:nvPr/>
        </p:nvSpPr>
        <p:spPr>
          <a:xfrm>
            <a:off x="9819903" y="1787321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D463F25-006A-4063-90A2-CCD104F325C1}"/>
              </a:ext>
            </a:extLst>
          </p:cNvPr>
          <p:cNvSpPr/>
          <p:nvPr/>
        </p:nvSpPr>
        <p:spPr>
          <a:xfrm>
            <a:off x="9972304" y="1939721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19B8A9-2498-4EC7-BCB7-7FA976F7170B}"/>
              </a:ext>
            </a:extLst>
          </p:cNvPr>
          <p:cNvSpPr txBox="1"/>
          <p:nvPr/>
        </p:nvSpPr>
        <p:spPr>
          <a:xfrm>
            <a:off x="10277415" y="1975680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52228D-216E-48F3-82B8-879B1C523D64}"/>
              </a:ext>
            </a:extLst>
          </p:cNvPr>
          <p:cNvSpPr txBox="1"/>
          <p:nvPr/>
        </p:nvSpPr>
        <p:spPr>
          <a:xfrm>
            <a:off x="10248232" y="2011639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724987-72A6-4574-B72D-3EC99D4F8F8A}"/>
              </a:ext>
            </a:extLst>
          </p:cNvPr>
          <p:cNvSpPr txBox="1"/>
          <p:nvPr/>
        </p:nvSpPr>
        <p:spPr>
          <a:xfrm>
            <a:off x="10350304" y="1993660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AA01CC-024B-480B-89FF-A6EBC629F1C2}"/>
              </a:ext>
            </a:extLst>
          </p:cNvPr>
          <p:cNvSpPr txBox="1"/>
          <p:nvPr/>
        </p:nvSpPr>
        <p:spPr>
          <a:xfrm>
            <a:off x="10297919" y="1957700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FE13DB-C04C-42E4-A3C9-128E4ECEDAEC}"/>
              </a:ext>
            </a:extLst>
          </p:cNvPr>
          <p:cNvSpPr txBox="1"/>
          <p:nvPr/>
        </p:nvSpPr>
        <p:spPr>
          <a:xfrm>
            <a:off x="10254853" y="1957700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7EDF71C-E18C-4C03-AFEF-2BB0000AE685}"/>
              </a:ext>
            </a:extLst>
          </p:cNvPr>
          <p:cNvCxnSpPr>
            <a:cxnSpLocks/>
          </p:cNvCxnSpPr>
          <p:nvPr/>
        </p:nvCxnSpPr>
        <p:spPr>
          <a:xfrm>
            <a:off x="2598053" y="3265714"/>
            <a:ext cx="6400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tar: 7 Points 29">
            <a:extLst>
              <a:ext uri="{FF2B5EF4-FFF2-40B4-BE49-F238E27FC236}">
                <a16:creationId xmlns:a16="http://schemas.microsoft.com/office/drawing/2014/main" id="{CE114252-3DA2-4F5A-8263-D7A10D8B7CF1}"/>
              </a:ext>
            </a:extLst>
          </p:cNvPr>
          <p:cNvSpPr/>
          <p:nvPr/>
        </p:nvSpPr>
        <p:spPr>
          <a:xfrm>
            <a:off x="6066974" y="4932011"/>
            <a:ext cx="1074057" cy="990600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tar: 7 Points 30">
            <a:extLst>
              <a:ext uri="{FF2B5EF4-FFF2-40B4-BE49-F238E27FC236}">
                <a16:creationId xmlns:a16="http://schemas.microsoft.com/office/drawing/2014/main" id="{E68E842E-6F4F-4718-BDE1-DF01541D4D6F}"/>
              </a:ext>
            </a:extLst>
          </p:cNvPr>
          <p:cNvSpPr/>
          <p:nvPr/>
        </p:nvSpPr>
        <p:spPr>
          <a:xfrm>
            <a:off x="7788064" y="3731563"/>
            <a:ext cx="1074057" cy="990600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ar: 7 Points 31">
            <a:extLst>
              <a:ext uri="{FF2B5EF4-FFF2-40B4-BE49-F238E27FC236}">
                <a16:creationId xmlns:a16="http://schemas.microsoft.com/office/drawing/2014/main" id="{F40BF5BA-CDC0-4708-8D2C-621E2A6AC48A}"/>
              </a:ext>
            </a:extLst>
          </p:cNvPr>
          <p:cNvSpPr/>
          <p:nvPr/>
        </p:nvSpPr>
        <p:spPr>
          <a:xfrm>
            <a:off x="7924810" y="4998357"/>
            <a:ext cx="1074057" cy="990600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tar: 7 Points 32">
            <a:extLst>
              <a:ext uri="{FF2B5EF4-FFF2-40B4-BE49-F238E27FC236}">
                <a16:creationId xmlns:a16="http://schemas.microsoft.com/office/drawing/2014/main" id="{7AA38C66-06E8-45CA-BECB-B2D9E07C2302}"/>
              </a:ext>
            </a:extLst>
          </p:cNvPr>
          <p:cNvSpPr/>
          <p:nvPr/>
        </p:nvSpPr>
        <p:spPr>
          <a:xfrm>
            <a:off x="5986816" y="3690447"/>
            <a:ext cx="1074057" cy="990600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Star: 7 Points 33">
            <a:extLst>
              <a:ext uri="{FF2B5EF4-FFF2-40B4-BE49-F238E27FC236}">
                <a16:creationId xmlns:a16="http://schemas.microsoft.com/office/drawing/2014/main" id="{596C03E9-A9F5-4E84-AB1C-3B8B5FFF73D5}"/>
              </a:ext>
            </a:extLst>
          </p:cNvPr>
          <p:cNvSpPr/>
          <p:nvPr/>
        </p:nvSpPr>
        <p:spPr>
          <a:xfrm>
            <a:off x="3236398" y="4932011"/>
            <a:ext cx="1074057" cy="990600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tar: 7 Points 34">
            <a:extLst>
              <a:ext uri="{FF2B5EF4-FFF2-40B4-BE49-F238E27FC236}">
                <a16:creationId xmlns:a16="http://schemas.microsoft.com/office/drawing/2014/main" id="{2DA621EF-0858-46EE-BA5F-222FAF6CA4FD}"/>
              </a:ext>
            </a:extLst>
          </p:cNvPr>
          <p:cNvSpPr/>
          <p:nvPr/>
        </p:nvSpPr>
        <p:spPr>
          <a:xfrm>
            <a:off x="3233628" y="3753508"/>
            <a:ext cx="1074057" cy="990600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Alternate Process 38">
            <a:extLst>
              <a:ext uri="{FF2B5EF4-FFF2-40B4-BE49-F238E27FC236}">
                <a16:creationId xmlns:a16="http://schemas.microsoft.com/office/drawing/2014/main" id="{C8802999-697A-4735-93A4-3EFAC1A47BC4}"/>
              </a:ext>
            </a:extLst>
          </p:cNvPr>
          <p:cNvSpPr/>
          <p:nvPr/>
        </p:nvSpPr>
        <p:spPr>
          <a:xfrm>
            <a:off x="2548408" y="3603172"/>
            <a:ext cx="2444499" cy="2507342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Alternate Process 39">
            <a:extLst>
              <a:ext uri="{FF2B5EF4-FFF2-40B4-BE49-F238E27FC236}">
                <a16:creationId xmlns:a16="http://schemas.microsoft.com/office/drawing/2014/main" id="{6BA4059C-82CD-4162-8E03-C3A256527FB8}"/>
              </a:ext>
            </a:extLst>
          </p:cNvPr>
          <p:cNvSpPr/>
          <p:nvPr/>
        </p:nvSpPr>
        <p:spPr>
          <a:xfrm>
            <a:off x="5374744" y="3579364"/>
            <a:ext cx="3942727" cy="253115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CB4FA715-9D6E-4B82-887B-FC320685AD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33" y="3753508"/>
            <a:ext cx="1925989" cy="19259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660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3"/>
    </mc:Choice>
    <mc:Fallback xmlns="">
      <p:transition spd="slow" advTm="5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2BB632-B6CF-47A3-9C88-CA00BE0917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3F6472-6DC8-4350-8804-554BF943DED5}"/>
              </a:ext>
            </a:extLst>
          </p:cNvPr>
          <p:cNvSpPr/>
          <p:nvPr/>
        </p:nvSpPr>
        <p:spPr>
          <a:xfrm>
            <a:off x="2458519" y="1167010"/>
            <a:ext cx="6171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 1: KH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ỞI ĐỘNG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1F85AC-3DC8-4BF4-A321-47988ABB2A77}"/>
              </a:ext>
            </a:extLst>
          </p:cNvPr>
          <p:cNvSpPr/>
          <p:nvPr/>
        </p:nvSpPr>
        <p:spPr>
          <a:xfrm>
            <a:off x="4708211" y="2921001"/>
            <a:ext cx="6607386" cy="276998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</a:t>
            </a:r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ởi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động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10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 </a:t>
            </a:r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sẽ</a:t>
            </a:r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ời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gian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suy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nghĩ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mỗi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just"/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5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giây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Sau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hết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thời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gian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suy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nghĩ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sẽ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trả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lời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bằng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cách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chọn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nếu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just"/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chọn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khuôn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mặt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</a:t>
            </a:r>
            <a:r>
              <a:rPr lang="vi-V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ời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,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nếu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chọn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just"/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khuôn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mặt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mếu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2FCFD8-59E5-4296-B710-983068ACF5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726" y="1102923"/>
            <a:ext cx="1950194" cy="18931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A0F106-89C0-4911-9E17-FC9E9BC793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411" y="1876957"/>
            <a:ext cx="745506" cy="7237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05F3AA-1163-4962-A08D-B5855E4518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460" y="0"/>
            <a:ext cx="951132" cy="9233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E92703-1C8C-4EA6-BE5C-C04EC6EE43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17" y="1876957"/>
            <a:ext cx="745506" cy="7237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09285D-D015-4476-BDCF-6201220202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11" y="1876957"/>
            <a:ext cx="745506" cy="7237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1C234C-929D-4527-8A0A-C4F55ACA495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597" y="99808"/>
            <a:ext cx="745506" cy="7237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8473B3-DD7D-4D28-9EF8-C0D463D8B3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29" y="44290"/>
            <a:ext cx="745506" cy="7237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4C0950-E87D-4195-A018-38BF999251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597" y="6034478"/>
            <a:ext cx="745506" cy="7237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2AA6554-831E-4289-B92F-1D9C6331F0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24" y="4908728"/>
            <a:ext cx="466154" cy="4661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0BEAEC7-4526-47D1-BAF1-6E991CC0C0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021" y="5270585"/>
            <a:ext cx="583412" cy="466154"/>
          </a:xfrm>
          <a:prstGeom prst="rect">
            <a:avLst/>
          </a:prstGeom>
        </p:spPr>
      </p:pic>
      <p:pic>
        <p:nvPicPr>
          <p:cNvPr id="19" name="nhac rung chuong vang">
            <a:hlinkClick r:id="" action="ppaction://media"/>
            <a:extLst>
              <a:ext uri="{FF2B5EF4-FFF2-40B4-BE49-F238E27FC236}">
                <a16:creationId xmlns:a16="http://schemas.microsoft.com/office/drawing/2014/main" id="{D972C006-C091-40B4-ABC7-FCC2A1671ED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708211" y="6858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190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55"/>
    </mc:Choice>
    <mc:Fallback xmlns="">
      <p:transition spd="slow" advTm="338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84C047-F973-4527-B331-4D02A367B670}"/>
              </a:ext>
            </a:extLst>
          </p:cNvPr>
          <p:cNvSpPr/>
          <p:nvPr/>
        </p:nvSpPr>
        <p:spPr>
          <a:xfrm>
            <a:off x="3102086" y="514420"/>
            <a:ext cx="639425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17: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ững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sau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</a:p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lớn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nhất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DFC8FB-BA25-4382-94C9-29E19651CE12}"/>
              </a:ext>
            </a:extLst>
          </p:cNvPr>
          <p:cNvSpPr/>
          <p:nvPr/>
        </p:nvSpPr>
        <p:spPr>
          <a:xfrm>
            <a:off x="1168183" y="2561795"/>
            <a:ext cx="859562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US" sz="1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2000" b="1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1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2000" b="1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sz="1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2000" b="1" cap="none" spc="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en-US" sz="1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2000" b="1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en-US" sz="1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20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FD5808E-40B3-4E3C-9F36-038D0CEEFDF8}"/>
              </a:ext>
            </a:extLst>
          </p:cNvPr>
          <p:cNvCxnSpPr>
            <a:cxnSpLocks/>
          </p:cNvCxnSpPr>
          <p:nvPr/>
        </p:nvCxnSpPr>
        <p:spPr>
          <a:xfrm>
            <a:off x="10844169" y="1162881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EB324B-165C-48B3-8BB0-F1FDF35EAFBA}"/>
              </a:ext>
            </a:extLst>
          </p:cNvPr>
          <p:cNvCxnSpPr>
            <a:cxnSpLocks/>
          </p:cNvCxnSpPr>
          <p:nvPr/>
        </p:nvCxnSpPr>
        <p:spPr>
          <a:xfrm>
            <a:off x="9651473" y="2421837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559CEED3-EA83-4664-AA5C-505378044566}"/>
              </a:ext>
            </a:extLst>
          </p:cNvPr>
          <p:cNvSpPr/>
          <p:nvPr/>
        </p:nvSpPr>
        <p:spPr>
          <a:xfrm>
            <a:off x="9850260" y="1414673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1076287-92FC-4588-B20F-D84CD9076FA8}"/>
              </a:ext>
            </a:extLst>
          </p:cNvPr>
          <p:cNvSpPr/>
          <p:nvPr/>
        </p:nvSpPr>
        <p:spPr>
          <a:xfrm>
            <a:off x="10002661" y="1567073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FCEE69-0CD1-40E7-B427-0A890E7C0383}"/>
              </a:ext>
            </a:extLst>
          </p:cNvPr>
          <p:cNvSpPr txBox="1"/>
          <p:nvPr/>
        </p:nvSpPr>
        <p:spPr>
          <a:xfrm>
            <a:off x="10307772" y="160303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4038EE-F8F7-48CC-AED3-040C5BBB09A4}"/>
              </a:ext>
            </a:extLst>
          </p:cNvPr>
          <p:cNvSpPr txBox="1"/>
          <p:nvPr/>
        </p:nvSpPr>
        <p:spPr>
          <a:xfrm>
            <a:off x="10278589" y="1638991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0CF670-6776-4A62-9328-04E36A034781}"/>
              </a:ext>
            </a:extLst>
          </p:cNvPr>
          <p:cNvSpPr txBox="1"/>
          <p:nvPr/>
        </p:nvSpPr>
        <p:spPr>
          <a:xfrm>
            <a:off x="10380661" y="162101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791CD1-4940-4318-8E45-E342B76FCEB2}"/>
              </a:ext>
            </a:extLst>
          </p:cNvPr>
          <p:cNvSpPr txBox="1"/>
          <p:nvPr/>
        </p:nvSpPr>
        <p:spPr>
          <a:xfrm>
            <a:off x="10328276" y="158505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4E0EDE-F7FA-4890-8F7D-E56D05D50037}"/>
              </a:ext>
            </a:extLst>
          </p:cNvPr>
          <p:cNvSpPr txBox="1"/>
          <p:nvPr/>
        </p:nvSpPr>
        <p:spPr>
          <a:xfrm>
            <a:off x="10285210" y="158505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0837CAE-273C-417C-9758-2DCAC01AC2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126" y="4640744"/>
            <a:ext cx="2426733" cy="19389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646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3"/>
    </mc:Choice>
    <mc:Fallback xmlns="">
      <p:transition spd="slow" advTm="5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9C9077F-92E9-4FEE-AFBE-0CBAEA8AD17E}"/>
              </a:ext>
            </a:extLst>
          </p:cNvPr>
          <p:cNvSpPr/>
          <p:nvPr/>
        </p:nvSpPr>
        <p:spPr>
          <a:xfrm>
            <a:off x="1248968" y="499906"/>
            <a:ext cx="96940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18: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dãy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sắp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xếp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còn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thiếu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trái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879660E6-DE43-4CBD-9EE5-D97190415B73}"/>
              </a:ext>
            </a:extLst>
          </p:cNvPr>
          <p:cNvSpPr/>
          <p:nvPr/>
        </p:nvSpPr>
        <p:spPr>
          <a:xfrm>
            <a:off x="546102" y="3397988"/>
            <a:ext cx="885372" cy="88112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6 Points 4">
            <a:extLst>
              <a:ext uri="{FF2B5EF4-FFF2-40B4-BE49-F238E27FC236}">
                <a16:creationId xmlns:a16="http://schemas.microsoft.com/office/drawing/2014/main" id="{3D171E72-0A64-4580-9C74-D27D6A299F16}"/>
              </a:ext>
            </a:extLst>
          </p:cNvPr>
          <p:cNvSpPr/>
          <p:nvPr/>
        </p:nvSpPr>
        <p:spPr>
          <a:xfrm>
            <a:off x="2976616" y="3356565"/>
            <a:ext cx="1088571" cy="963973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FAC763B3-6920-40BF-969E-A15A51D729EC}"/>
              </a:ext>
            </a:extLst>
          </p:cNvPr>
          <p:cNvSpPr/>
          <p:nvPr/>
        </p:nvSpPr>
        <p:spPr>
          <a:xfrm>
            <a:off x="1774375" y="3429000"/>
            <a:ext cx="885372" cy="88112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BBE9CF55-E8C7-4E0E-B503-283FDF0630F7}"/>
              </a:ext>
            </a:extLst>
          </p:cNvPr>
          <p:cNvSpPr/>
          <p:nvPr/>
        </p:nvSpPr>
        <p:spPr>
          <a:xfrm>
            <a:off x="7702064" y="3349306"/>
            <a:ext cx="885372" cy="88112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F3782F87-B569-45CD-B291-8E75A6589B26}"/>
              </a:ext>
            </a:extLst>
          </p:cNvPr>
          <p:cNvSpPr/>
          <p:nvPr/>
        </p:nvSpPr>
        <p:spPr>
          <a:xfrm>
            <a:off x="5312228" y="3439409"/>
            <a:ext cx="885372" cy="88112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art 8">
            <a:extLst>
              <a:ext uri="{FF2B5EF4-FFF2-40B4-BE49-F238E27FC236}">
                <a16:creationId xmlns:a16="http://schemas.microsoft.com/office/drawing/2014/main" id="{D1DF7507-E391-4DA6-991B-5704D4B21FF3}"/>
              </a:ext>
            </a:extLst>
          </p:cNvPr>
          <p:cNvSpPr/>
          <p:nvPr/>
        </p:nvSpPr>
        <p:spPr>
          <a:xfrm>
            <a:off x="4230921" y="3439409"/>
            <a:ext cx="885372" cy="88112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386AF340-3FCF-48DD-BC83-EAD519E78DF4}"/>
              </a:ext>
            </a:extLst>
          </p:cNvPr>
          <p:cNvSpPr/>
          <p:nvPr/>
        </p:nvSpPr>
        <p:spPr>
          <a:xfrm>
            <a:off x="6393535" y="3307885"/>
            <a:ext cx="1088571" cy="963973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CCCEEE36-82ED-40EE-B84B-960B73DFCA0F}"/>
              </a:ext>
            </a:extLst>
          </p:cNvPr>
          <p:cNvSpPr/>
          <p:nvPr/>
        </p:nvSpPr>
        <p:spPr>
          <a:xfrm>
            <a:off x="9692766" y="3363159"/>
            <a:ext cx="1088571" cy="963973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11DA62-EF50-4993-8D93-DB4F81683AC8}"/>
              </a:ext>
            </a:extLst>
          </p:cNvPr>
          <p:cNvCxnSpPr>
            <a:cxnSpLocks/>
          </p:cNvCxnSpPr>
          <p:nvPr/>
        </p:nvCxnSpPr>
        <p:spPr>
          <a:xfrm>
            <a:off x="10828668" y="1131869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F4ECF1-4AD9-48C8-912C-3697FDC3181C}"/>
              </a:ext>
            </a:extLst>
          </p:cNvPr>
          <p:cNvCxnSpPr>
            <a:cxnSpLocks/>
          </p:cNvCxnSpPr>
          <p:nvPr/>
        </p:nvCxnSpPr>
        <p:spPr>
          <a:xfrm>
            <a:off x="9635972" y="2390825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F2B531D7-7E13-4CCD-8424-CAC7810E4E70}"/>
              </a:ext>
            </a:extLst>
          </p:cNvPr>
          <p:cNvSpPr/>
          <p:nvPr/>
        </p:nvSpPr>
        <p:spPr>
          <a:xfrm>
            <a:off x="9834759" y="1383661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4ACA43C-7625-43B3-8316-BE798710570B}"/>
              </a:ext>
            </a:extLst>
          </p:cNvPr>
          <p:cNvSpPr/>
          <p:nvPr/>
        </p:nvSpPr>
        <p:spPr>
          <a:xfrm>
            <a:off x="9987160" y="1536061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E02538-1B70-48FC-B31C-1FC86809B0FA}"/>
              </a:ext>
            </a:extLst>
          </p:cNvPr>
          <p:cNvSpPr txBox="1"/>
          <p:nvPr/>
        </p:nvSpPr>
        <p:spPr>
          <a:xfrm>
            <a:off x="10292271" y="1572020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1282E2-E29B-4568-A687-C38F453FC337}"/>
              </a:ext>
            </a:extLst>
          </p:cNvPr>
          <p:cNvSpPr txBox="1"/>
          <p:nvPr/>
        </p:nvSpPr>
        <p:spPr>
          <a:xfrm>
            <a:off x="10263088" y="1607979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39B43A-4774-49FB-8271-0876C81228AC}"/>
              </a:ext>
            </a:extLst>
          </p:cNvPr>
          <p:cNvSpPr txBox="1"/>
          <p:nvPr/>
        </p:nvSpPr>
        <p:spPr>
          <a:xfrm>
            <a:off x="10365160" y="1590000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BF8080-8B62-439C-90C7-9A2A5C13059F}"/>
              </a:ext>
            </a:extLst>
          </p:cNvPr>
          <p:cNvSpPr txBox="1"/>
          <p:nvPr/>
        </p:nvSpPr>
        <p:spPr>
          <a:xfrm>
            <a:off x="10312775" y="1554040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0285D9-824F-4ACE-9FA5-C36B87183CA0}"/>
              </a:ext>
            </a:extLst>
          </p:cNvPr>
          <p:cNvSpPr txBox="1"/>
          <p:nvPr/>
        </p:nvSpPr>
        <p:spPr>
          <a:xfrm>
            <a:off x="10269709" y="1554040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4ED6215-8DB2-4E9C-8A7A-560E90514DD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689" y="4741648"/>
            <a:ext cx="1872340" cy="18723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236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3"/>
    </mc:Choice>
    <mc:Fallback xmlns="">
      <p:transition spd="slow" advTm="5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0286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3F50D8E-B302-45FD-B4F1-627D5083B5F8}"/>
              </a:ext>
            </a:extLst>
          </p:cNvPr>
          <p:cNvSpPr/>
          <p:nvPr/>
        </p:nvSpPr>
        <p:spPr>
          <a:xfrm>
            <a:off x="1487751" y="514421"/>
            <a:ext cx="92164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19: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điện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thoại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gọi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xe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ứu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hỏa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115,</a:t>
            </a:r>
          </a:p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314" name="Picture 2" descr="Káº¿t quáº£ hÃ¬nh áº£nh cho xe cá»©u há»a">
            <a:extLst>
              <a:ext uri="{FF2B5EF4-FFF2-40B4-BE49-F238E27FC236}">
                <a16:creationId xmlns:a16="http://schemas.microsoft.com/office/drawing/2014/main" id="{B69A2954-0709-4F86-A22C-81CC48BCF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379" y="2055746"/>
            <a:ext cx="60960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ECF694-1E2D-4CC2-BA7F-C25AE5BFFD64}"/>
              </a:ext>
            </a:extLst>
          </p:cNvPr>
          <p:cNvCxnSpPr>
            <a:cxnSpLocks/>
          </p:cNvCxnSpPr>
          <p:nvPr/>
        </p:nvCxnSpPr>
        <p:spPr>
          <a:xfrm>
            <a:off x="10704248" y="1162881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8631AA5-2DEE-43C1-9358-0F971ECE8A01}"/>
              </a:ext>
            </a:extLst>
          </p:cNvPr>
          <p:cNvCxnSpPr>
            <a:cxnSpLocks/>
          </p:cNvCxnSpPr>
          <p:nvPr/>
        </p:nvCxnSpPr>
        <p:spPr>
          <a:xfrm>
            <a:off x="9511552" y="2421837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CBED5396-BD4D-4FAE-95C3-1FAE13577559}"/>
              </a:ext>
            </a:extLst>
          </p:cNvPr>
          <p:cNvSpPr/>
          <p:nvPr/>
        </p:nvSpPr>
        <p:spPr>
          <a:xfrm>
            <a:off x="9710339" y="1414673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F0F9E41-BCA9-456E-BBDD-B8CAAC993AC7}"/>
              </a:ext>
            </a:extLst>
          </p:cNvPr>
          <p:cNvSpPr/>
          <p:nvPr/>
        </p:nvSpPr>
        <p:spPr>
          <a:xfrm>
            <a:off x="9862740" y="1567073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0B65DE-6122-478D-85F4-0E9B29B513B0}"/>
              </a:ext>
            </a:extLst>
          </p:cNvPr>
          <p:cNvSpPr txBox="1"/>
          <p:nvPr/>
        </p:nvSpPr>
        <p:spPr>
          <a:xfrm>
            <a:off x="10167851" y="160303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6BB239-BC7E-466D-8D9E-1BFE1E271841}"/>
              </a:ext>
            </a:extLst>
          </p:cNvPr>
          <p:cNvSpPr txBox="1"/>
          <p:nvPr/>
        </p:nvSpPr>
        <p:spPr>
          <a:xfrm>
            <a:off x="10138668" y="1638991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39FF20-38C4-4F37-B33A-E3780A16441C}"/>
              </a:ext>
            </a:extLst>
          </p:cNvPr>
          <p:cNvSpPr txBox="1"/>
          <p:nvPr/>
        </p:nvSpPr>
        <p:spPr>
          <a:xfrm>
            <a:off x="10240740" y="162101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F81CB1-B5B5-43DC-98A3-4FB06FA5DD2A}"/>
              </a:ext>
            </a:extLst>
          </p:cNvPr>
          <p:cNvSpPr txBox="1"/>
          <p:nvPr/>
        </p:nvSpPr>
        <p:spPr>
          <a:xfrm>
            <a:off x="10188355" y="158505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FE04F0-D003-4A6C-96D7-A51D86150E0A}"/>
              </a:ext>
            </a:extLst>
          </p:cNvPr>
          <p:cNvSpPr txBox="1"/>
          <p:nvPr/>
        </p:nvSpPr>
        <p:spPr>
          <a:xfrm>
            <a:off x="10145289" y="158505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0DFC96-153A-4A56-962C-55BC7027AA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41" y="4342741"/>
            <a:ext cx="2193245" cy="17524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504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3"/>
    </mc:Choice>
    <mc:Fallback xmlns="">
      <p:transition spd="slow" advTm="5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8368ED4-9916-4F0D-9B51-577CD0C97496}"/>
              </a:ext>
            </a:extLst>
          </p:cNvPr>
          <p:cNvSpPr/>
          <p:nvPr/>
        </p:nvSpPr>
        <p:spPr>
          <a:xfrm>
            <a:off x="1577936" y="238650"/>
            <a:ext cx="8458982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20: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Nếu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xảy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ra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hỏa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hoạn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con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sẽ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gọi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ứu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hỏa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114,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sau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đó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lấy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khăn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ớt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bịt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mũi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bò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cúi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thấp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ng</a:t>
            </a:r>
            <a:r>
              <a:rPr lang="vi-V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ời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men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theo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Tường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ra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phía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cửa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để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tìm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cách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thoát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khỏi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đám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cháy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338" name="Picture 2" descr="Káº¿t quáº£ hÃ¬nh áº£nh cho 114">
            <a:extLst>
              <a:ext uri="{FF2B5EF4-FFF2-40B4-BE49-F238E27FC236}">
                <a16:creationId xmlns:a16="http://schemas.microsoft.com/office/drawing/2014/main" id="{99551ECB-797A-4293-9184-0138071E0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395" y="3339596"/>
            <a:ext cx="19431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BDFB9A-0FA7-43D0-ABA3-29238FFD5B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973" y="3339596"/>
            <a:ext cx="4671212" cy="216793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767A87-0A9B-4756-9BB7-2ABC803A42ED}"/>
              </a:ext>
            </a:extLst>
          </p:cNvPr>
          <p:cNvCxnSpPr>
            <a:cxnSpLocks/>
          </p:cNvCxnSpPr>
          <p:nvPr/>
        </p:nvCxnSpPr>
        <p:spPr>
          <a:xfrm>
            <a:off x="10814417" y="886125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8136F2-4997-4708-91C4-77B95E3A71E8}"/>
              </a:ext>
            </a:extLst>
          </p:cNvPr>
          <p:cNvCxnSpPr>
            <a:cxnSpLocks/>
          </p:cNvCxnSpPr>
          <p:nvPr/>
        </p:nvCxnSpPr>
        <p:spPr>
          <a:xfrm>
            <a:off x="9621721" y="2145081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8BF44385-193E-4273-8F4F-270700B2CA51}"/>
              </a:ext>
            </a:extLst>
          </p:cNvPr>
          <p:cNvSpPr/>
          <p:nvPr/>
        </p:nvSpPr>
        <p:spPr>
          <a:xfrm>
            <a:off x="9820508" y="1137917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9F0DEE-549A-4971-AF35-3FD9571678BD}"/>
              </a:ext>
            </a:extLst>
          </p:cNvPr>
          <p:cNvSpPr/>
          <p:nvPr/>
        </p:nvSpPr>
        <p:spPr>
          <a:xfrm>
            <a:off x="9972909" y="1290317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692247-2D6A-4216-824B-11516D6A866E}"/>
              </a:ext>
            </a:extLst>
          </p:cNvPr>
          <p:cNvSpPr txBox="1"/>
          <p:nvPr/>
        </p:nvSpPr>
        <p:spPr>
          <a:xfrm>
            <a:off x="10278020" y="1326276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533159-36F2-4207-9BDC-51B59ABAFB85}"/>
              </a:ext>
            </a:extLst>
          </p:cNvPr>
          <p:cNvSpPr txBox="1"/>
          <p:nvPr/>
        </p:nvSpPr>
        <p:spPr>
          <a:xfrm>
            <a:off x="10248837" y="1362235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B18D51-69A3-41CF-9194-C91728D2A4E3}"/>
              </a:ext>
            </a:extLst>
          </p:cNvPr>
          <p:cNvSpPr txBox="1"/>
          <p:nvPr/>
        </p:nvSpPr>
        <p:spPr>
          <a:xfrm>
            <a:off x="10350909" y="1344256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8F4347-FBDA-4F37-8B85-40EF0094985E}"/>
              </a:ext>
            </a:extLst>
          </p:cNvPr>
          <p:cNvSpPr txBox="1"/>
          <p:nvPr/>
        </p:nvSpPr>
        <p:spPr>
          <a:xfrm>
            <a:off x="10298524" y="1308296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51022D-A07D-456B-A467-BE6EFF16FFD8}"/>
              </a:ext>
            </a:extLst>
          </p:cNvPr>
          <p:cNvSpPr txBox="1"/>
          <p:nvPr/>
        </p:nvSpPr>
        <p:spPr>
          <a:xfrm>
            <a:off x="10255458" y="1308296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3D0CEF3-2F42-4EBC-9BB0-17793DFD6B7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480" y="4783293"/>
            <a:ext cx="1836057" cy="18360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316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3"/>
    </mc:Choice>
    <mc:Fallback xmlns="">
      <p:transition spd="slow" advTm="5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2BB632-B6CF-47A3-9C88-CA00BE0917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3F6472-6DC8-4350-8804-554BF943DED5}"/>
              </a:ext>
            </a:extLst>
          </p:cNvPr>
          <p:cNvSpPr/>
          <p:nvPr/>
        </p:nvSpPr>
        <p:spPr>
          <a:xfrm>
            <a:off x="3490327" y="1156157"/>
            <a:ext cx="5059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 3: VỀ ĐÍCH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1F85AC-3DC8-4BF4-A321-47988ABB2A77}"/>
              </a:ext>
            </a:extLst>
          </p:cNvPr>
          <p:cNvSpPr/>
          <p:nvPr/>
        </p:nvSpPr>
        <p:spPr>
          <a:xfrm>
            <a:off x="5074265" y="2921001"/>
            <a:ext cx="5875326" cy="3108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về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đích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 </a:t>
            </a:r>
          </a:p>
          <a:p>
            <a:pPr algn="ctr"/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chỉ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giây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để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suy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nghĩ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Sau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khi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hết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thời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gian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nào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bấm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chuông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Nhanh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nhất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sẽ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đ</a:t>
            </a:r>
            <a:r>
              <a:rPr lang="vi-V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ợc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trả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lời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nếu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Trả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lời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sẽ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dành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quyền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trả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lời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khác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nào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bấm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chuông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tr</a:t>
            </a:r>
            <a:r>
              <a:rPr lang="vi-V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ớc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thời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gian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suy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nghĩ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sẽ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bị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phạm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quy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2FCFD8-59E5-4296-B710-983068ACF5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726" y="1102923"/>
            <a:ext cx="1950194" cy="18931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A0F106-89C0-4911-9E17-FC9E9BC793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411" y="1876957"/>
            <a:ext cx="745506" cy="7237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05F3AA-1163-4962-A08D-B5855E4518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460" y="0"/>
            <a:ext cx="951132" cy="9233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E92703-1C8C-4EA6-BE5C-C04EC6EE43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17" y="1876957"/>
            <a:ext cx="745506" cy="7237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09285D-D015-4476-BDCF-6201220202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11" y="1876957"/>
            <a:ext cx="745506" cy="7237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1C234C-929D-4527-8A0A-C4F55ACA495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597" y="99808"/>
            <a:ext cx="745506" cy="7237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8473B3-DD7D-4D28-9EF8-C0D463D8B3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29" y="44290"/>
            <a:ext cx="745506" cy="7237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4C0950-E87D-4195-A018-38BF999251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597" y="6034478"/>
            <a:ext cx="745506" cy="723714"/>
          </a:xfrm>
          <a:prstGeom prst="rect">
            <a:avLst/>
          </a:prstGeom>
        </p:spPr>
      </p:pic>
      <p:pic>
        <p:nvPicPr>
          <p:cNvPr id="19" name="nhac rung chuong vang">
            <a:hlinkClick r:id="" action="ppaction://media"/>
            <a:extLst>
              <a:ext uri="{FF2B5EF4-FFF2-40B4-BE49-F238E27FC236}">
                <a16:creationId xmlns:a16="http://schemas.microsoft.com/office/drawing/2014/main" id="{D972C006-C091-40B4-ABC7-FCC2A1671ED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708211" y="6858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523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8"/>
    </mc:Choice>
    <mc:Fallback xmlns="">
      <p:transition spd="slow" advTm="80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0D18739-8D22-458F-9776-851C7B6C4AF5}"/>
              </a:ext>
            </a:extLst>
          </p:cNvPr>
          <p:cNvSpPr/>
          <p:nvPr/>
        </p:nvSpPr>
        <p:spPr>
          <a:xfrm>
            <a:off x="2059382" y="1138535"/>
            <a:ext cx="80732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21: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cạnh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gọi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gì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C449AF8-1053-4598-B0C8-9A78E4FC759F}"/>
              </a:ext>
            </a:extLst>
          </p:cNvPr>
          <p:cNvCxnSpPr>
            <a:cxnSpLocks/>
          </p:cNvCxnSpPr>
          <p:nvPr/>
        </p:nvCxnSpPr>
        <p:spPr>
          <a:xfrm>
            <a:off x="10681883" y="1162881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5AFE45-7A47-402A-B483-52B68AC9711D}"/>
              </a:ext>
            </a:extLst>
          </p:cNvPr>
          <p:cNvCxnSpPr>
            <a:cxnSpLocks/>
          </p:cNvCxnSpPr>
          <p:nvPr/>
        </p:nvCxnSpPr>
        <p:spPr>
          <a:xfrm>
            <a:off x="9489187" y="2421837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5D6C1164-F67E-4FC2-B56E-AAAFA945250C}"/>
              </a:ext>
            </a:extLst>
          </p:cNvPr>
          <p:cNvSpPr/>
          <p:nvPr/>
        </p:nvSpPr>
        <p:spPr>
          <a:xfrm>
            <a:off x="9687974" y="1414673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8336AF-DCA6-4B12-AC56-94B4D4424C02}"/>
              </a:ext>
            </a:extLst>
          </p:cNvPr>
          <p:cNvSpPr/>
          <p:nvPr/>
        </p:nvSpPr>
        <p:spPr>
          <a:xfrm>
            <a:off x="9840375" y="1567073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16ECD4-D6E6-4E24-9A26-90D70C433863}"/>
              </a:ext>
            </a:extLst>
          </p:cNvPr>
          <p:cNvSpPr txBox="1"/>
          <p:nvPr/>
        </p:nvSpPr>
        <p:spPr>
          <a:xfrm>
            <a:off x="10333538" y="1627068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15B038-EF04-4DF7-BBAA-0BCFE04ED925}"/>
              </a:ext>
            </a:extLst>
          </p:cNvPr>
          <p:cNvSpPr txBox="1"/>
          <p:nvPr/>
        </p:nvSpPr>
        <p:spPr>
          <a:xfrm>
            <a:off x="10333538" y="1625491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402CCD-A286-460F-A39A-CD69618F5335}"/>
              </a:ext>
            </a:extLst>
          </p:cNvPr>
          <p:cNvSpPr txBox="1"/>
          <p:nvPr/>
        </p:nvSpPr>
        <p:spPr>
          <a:xfrm>
            <a:off x="10333538" y="1625491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1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497CE1BB-AC88-4FD9-9AA0-8E9D993E825F}"/>
              </a:ext>
            </a:extLst>
          </p:cNvPr>
          <p:cNvSpPr/>
          <p:nvPr/>
        </p:nvSpPr>
        <p:spPr>
          <a:xfrm>
            <a:off x="3323771" y="2206171"/>
            <a:ext cx="4630057" cy="3178627"/>
          </a:xfrm>
          <a:prstGeom prst="triangle">
            <a:avLst/>
          </a:prstGeom>
          <a:solidFill>
            <a:srgbClr val="F315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806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3"/>
    </mc:Choice>
    <mc:Fallback xmlns="">
      <p:transition spd="slow" advTm="3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9" grpId="1"/>
      <p:bldP spid="10" grpId="0"/>
      <p:bldP spid="10" grpId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8A7EC32-175E-40F7-997F-F099A18C0EF5}"/>
              </a:ext>
            </a:extLst>
          </p:cNvPr>
          <p:cNvSpPr/>
          <p:nvPr/>
        </p:nvSpPr>
        <p:spPr>
          <a:xfrm>
            <a:off x="1694250" y="543450"/>
            <a:ext cx="88034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22: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</a:t>
            </a:r>
            <a:r>
              <a:rPr lang="vi-VN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ợng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trái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nhiều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</a:t>
            </a:r>
            <a:r>
              <a:rPr lang="vi-VN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ơ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</a:t>
            </a:r>
            <a:r>
              <a:rPr lang="vi-V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ợng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ngôi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sao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mấy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AF39B350-EFCA-4E10-81A7-2A151B3D186D}"/>
              </a:ext>
            </a:extLst>
          </p:cNvPr>
          <p:cNvSpPr/>
          <p:nvPr/>
        </p:nvSpPr>
        <p:spPr>
          <a:xfrm>
            <a:off x="1132114" y="2046514"/>
            <a:ext cx="914400" cy="84182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5363DAE6-B888-49E8-B746-EBAC36C1233F}"/>
              </a:ext>
            </a:extLst>
          </p:cNvPr>
          <p:cNvSpPr/>
          <p:nvPr/>
        </p:nvSpPr>
        <p:spPr>
          <a:xfrm>
            <a:off x="1084935" y="3246842"/>
            <a:ext cx="914400" cy="8418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F2AD4843-AD82-4A2A-8F8B-C55DF70AEF59}"/>
              </a:ext>
            </a:extLst>
          </p:cNvPr>
          <p:cNvSpPr/>
          <p:nvPr/>
        </p:nvSpPr>
        <p:spPr>
          <a:xfrm>
            <a:off x="2643413" y="2074395"/>
            <a:ext cx="914400" cy="84182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B3BF5794-6F00-4662-99C0-B57053545ACC}"/>
              </a:ext>
            </a:extLst>
          </p:cNvPr>
          <p:cNvSpPr/>
          <p:nvPr/>
        </p:nvSpPr>
        <p:spPr>
          <a:xfrm>
            <a:off x="4197347" y="2136055"/>
            <a:ext cx="914400" cy="84182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95543086-AF66-4DD9-9BE6-71F3979E21AC}"/>
              </a:ext>
            </a:extLst>
          </p:cNvPr>
          <p:cNvSpPr/>
          <p:nvPr/>
        </p:nvSpPr>
        <p:spPr>
          <a:xfrm>
            <a:off x="5459193" y="2136055"/>
            <a:ext cx="914400" cy="84182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art 8">
            <a:extLst>
              <a:ext uri="{FF2B5EF4-FFF2-40B4-BE49-F238E27FC236}">
                <a16:creationId xmlns:a16="http://schemas.microsoft.com/office/drawing/2014/main" id="{20E05FDF-C4EF-43B1-9763-8B164990E7A9}"/>
              </a:ext>
            </a:extLst>
          </p:cNvPr>
          <p:cNvSpPr/>
          <p:nvPr/>
        </p:nvSpPr>
        <p:spPr>
          <a:xfrm>
            <a:off x="6732808" y="2136055"/>
            <a:ext cx="914400" cy="84182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art 9">
            <a:extLst>
              <a:ext uri="{FF2B5EF4-FFF2-40B4-BE49-F238E27FC236}">
                <a16:creationId xmlns:a16="http://schemas.microsoft.com/office/drawing/2014/main" id="{D5765F5F-38C8-4309-B3A0-431EC589AF35}"/>
              </a:ext>
            </a:extLst>
          </p:cNvPr>
          <p:cNvSpPr/>
          <p:nvPr/>
        </p:nvSpPr>
        <p:spPr>
          <a:xfrm>
            <a:off x="8102604" y="2136055"/>
            <a:ext cx="914400" cy="84182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5D910F7D-7D9B-4089-8534-FEF5667328B6}"/>
              </a:ext>
            </a:extLst>
          </p:cNvPr>
          <p:cNvSpPr/>
          <p:nvPr/>
        </p:nvSpPr>
        <p:spPr>
          <a:xfrm>
            <a:off x="2588522" y="3246840"/>
            <a:ext cx="914400" cy="8418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9930D859-3F80-47EF-846D-A8775DC104D2}"/>
              </a:ext>
            </a:extLst>
          </p:cNvPr>
          <p:cNvSpPr/>
          <p:nvPr/>
        </p:nvSpPr>
        <p:spPr>
          <a:xfrm>
            <a:off x="4130658" y="3246839"/>
            <a:ext cx="914400" cy="8418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422E1675-5272-475A-B165-4058284C35CE}"/>
              </a:ext>
            </a:extLst>
          </p:cNvPr>
          <p:cNvSpPr/>
          <p:nvPr/>
        </p:nvSpPr>
        <p:spPr>
          <a:xfrm>
            <a:off x="5430164" y="3246842"/>
            <a:ext cx="914400" cy="8418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9C5014-5641-4EA6-9423-818966897924}"/>
              </a:ext>
            </a:extLst>
          </p:cNvPr>
          <p:cNvCxnSpPr>
            <a:cxnSpLocks/>
          </p:cNvCxnSpPr>
          <p:nvPr/>
        </p:nvCxnSpPr>
        <p:spPr>
          <a:xfrm>
            <a:off x="10713903" y="1236354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96B5733-90F6-4DDC-8F86-7B83027FB35F}"/>
              </a:ext>
            </a:extLst>
          </p:cNvPr>
          <p:cNvCxnSpPr>
            <a:cxnSpLocks/>
          </p:cNvCxnSpPr>
          <p:nvPr/>
        </p:nvCxnSpPr>
        <p:spPr>
          <a:xfrm>
            <a:off x="9521207" y="2495310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C42B789D-7FE4-4D18-B03A-DF3AC7DDBFEB}"/>
              </a:ext>
            </a:extLst>
          </p:cNvPr>
          <p:cNvSpPr/>
          <p:nvPr/>
        </p:nvSpPr>
        <p:spPr>
          <a:xfrm>
            <a:off x="9719994" y="1488146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C18748C-8A9A-4993-89C5-B8DDDB7128E0}"/>
              </a:ext>
            </a:extLst>
          </p:cNvPr>
          <p:cNvSpPr/>
          <p:nvPr/>
        </p:nvSpPr>
        <p:spPr>
          <a:xfrm>
            <a:off x="9872395" y="1640546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E8ECE7-B716-437B-AEE5-690B68C9D4F5}"/>
              </a:ext>
            </a:extLst>
          </p:cNvPr>
          <p:cNvSpPr txBox="1"/>
          <p:nvPr/>
        </p:nvSpPr>
        <p:spPr>
          <a:xfrm>
            <a:off x="10365558" y="1700541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7B328B-C261-43AE-A73C-E8CD73436D42}"/>
              </a:ext>
            </a:extLst>
          </p:cNvPr>
          <p:cNvSpPr txBox="1"/>
          <p:nvPr/>
        </p:nvSpPr>
        <p:spPr>
          <a:xfrm>
            <a:off x="10365558" y="1698964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9C102C-FF66-4881-BF6A-5720D0994D55}"/>
              </a:ext>
            </a:extLst>
          </p:cNvPr>
          <p:cNvSpPr txBox="1"/>
          <p:nvPr/>
        </p:nvSpPr>
        <p:spPr>
          <a:xfrm>
            <a:off x="10365558" y="1698964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7A8BA6-1CA8-4FA3-A816-3496F4096C70}"/>
              </a:ext>
            </a:extLst>
          </p:cNvPr>
          <p:cNvSpPr/>
          <p:nvPr/>
        </p:nvSpPr>
        <p:spPr>
          <a:xfrm>
            <a:off x="1819879" y="5147508"/>
            <a:ext cx="608750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trái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nhiều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ơ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  <a:p>
            <a:pPr algn="ctr"/>
            <a:r>
              <a:rPr lang="en-US" sz="3200" b="1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2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32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ngôi</a:t>
            </a:r>
            <a:r>
              <a:rPr lang="en-US" sz="32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sao</a:t>
            </a:r>
            <a:r>
              <a:rPr lang="en-US" sz="32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2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194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2"/>
    </mc:Choice>
    <mc:Fallback xmlns="">
      <p:transition spd="slow" advTm="30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  <p:bldP spid="19" grpId="1"/>
      <p:bldP spid="20" grpId="0"/>
      <p:bldP spid="20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E9C919-8B92-476C-9D1B-8A0EAD3029A0}"/>
              </a:ext>
            </a:extLst>
          </p:cNvPr>
          <p:cNvSpPr/>
          <p:nvPr/>
        </p:nvSpPr>
        <p:spPr>
          <a:xfrm>
            <a:off x="1551615" y="209621"/>
            <a:ext cx="90887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23: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ừ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5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ngôi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sao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tách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làm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ó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mấy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cách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tất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cả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kể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tên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cách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173DA4D9-052F-4B9A-BCED-B09570E97808}"/>
              </a:ext>
            </a:extLst>
          </p:cNvPr>
          <p:cNvSpPr/>
          <p:nvPr/>
        </p:nvSpPr>
        <p:spPr>
          <a:xfrm>
            <a:off x="3151408" y="1592123"/>
            <a:ext cx="914400" cy="8418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D7FA1CE7-1A51-40C1-A626-696C7B256D3A}"/>
              </a:ext>
            </a:extLst>
          </p:cNvPr>
          <p:cNvSpPr/>
          <p:nvPr/>
        </p:nvSpPr>
        <p:spPr>
          <a:xfrm>
            <a:off x="4357507" y="1613908"/>
            <a:ext cx="914400" cy="8418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A8CF099E-D001-446F-89A3-24B8E6694B93}"/>
              </a:ext>
            </a:extLst>
          </p:cNvPr>
          <p:cNvSpPr/>
          <p:nvPr/>
        </p:nvSpPr>
        <p:spPr>
          <a:xfrm>
            <a:off x="5494561" y="1626919"/>
            <a:ext cx="914400" cy="8418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42C68200-0639-49A2-9CD0-16CE8483341A}"/>
              </a:ext>
            </a:extLst>
          </p:cNvPr>
          <p:cNvSpPr/>
          <p:nvPr/>
        </p:nvSpPr>
        <p:spPr>
          <a:xfrm>
            <a:off x="6538468" y="1626919"/>
            <a:ext cx="914400" cy="8418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A2387DFC-8345-4E4D-9D0C-BBA5A9300D6B}"/>
              </a:ext>
            </a:extLst>
          </p:cNvPr>
          <p:cNvSpPr/>
          <p:nvPr/>
        </p:nvSpPr>
        <p:spPr>
          <a:xfrm>
            <a:off x="7671704" y="1626919"/>
            <a:ext cx="914400" cy="8418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18835180-6E90-42D3-8620-FCDC16D04266}"/>
              </a:ext>
            </a:extLst>
          </p:cNvPr>
          <p:cNvSpPr/>
          <p:nvPr/>
        </p:nvSpPr>
        <p:spPr>
          <a:xfrm>
            <a:off x="2757714" y="1409950"/>
            <a:ext cx="5994400" cy="1275768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5E8F5C3-D45B-4824-A303-590A7948689C}"/>
              </a:ext>
            </a:extLst>
          </p:cNvPr>
          <p:cNvCxnSpPr>
            <a:cxnSpLocks/>
          </p:cNvCxnSpPr>
          <p:nvPr/>
        </p:nvCxnSpPr>
        <p:spPr>
          <a:xfrm>
            <a:off x="10674940" y="1126114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12D412-FAD4-4230-820F-26E0D3256C22}"/>
              </a:ext>
            </a:extLst>
          </p:cNvPr>
          <p:cNvCxnSpPr>
            <a:cxnSpLocks/>
          </p:cNvCxnSpPr>
          <p:nvPr/>
        </p:nvCxnSpPr>
        <p:spPr>
          <a:xfrm>
            <a:off x="9482244" y="2385070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EDB5737F-33B3-4A01-B74E-EF5754A013C6}"/>
              </a:ext>
            </a:extLst>
          </p:cNvPr>
          <p:cNvSpPr/>
          <p:nvPr/>
        </p:nvSpPr>
        <p:spPr>
          <a:xfrm>
            <a:off x="9681031" y="1377906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3D3D9E2-5D9E-4707-BB15-0F7D5B0F1125}"/>
              </a:ext>
            </a:extLst>
          </p:cNvPr>
          <p:cNvSpPr/>
          <p:nvPr/>
        </p:nvSpPr>
        <p:spPr>
          <a:xfrm>
            <a:off x="9833432" y="1530306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8C8208-3C5E-4EBC-8C78-9FD7A5AEBE41}"/>
              </a:ext>
            </a:extLst>
          </p:cNvPr>
          <p:cNvSpPr txBox="1"/>
          <p:nvPr/>
        </p:nvSpPr>
        <p:spPr>
          <a:xfrm>
            <a:off x="10326595" y="1590301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9D16E6-A10A-48EF-A7B3-187F6A093023}"/>
              </a:ext>
            </a:extLst>
          </p:cNvPr>
          <p:cNvSpPr txBox="1"/>
          <p:nvPr/>
        </p:nvSpPr>
        <p:spPr>
          <a:xfrm>
            <a:off x="10326595" y="1588724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AFDA17-DD6B-4C68-A966-50A62107E563}"/>
              </a:ext>
            </a:extLst>
          </p:cNvPr>
          <p:cNvSpPr txBox="1"/>
          <p:nvPr/>
        </p:nvSpPr>
        <p:spPr>
          <a:xfrm>
            <a:off x="10326595" y="1588724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1</a:t>
            </a:r>
          </a:p>
        </p:txBody>
      </p:sp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278287B8-AD54-4C76-B5D7-42BD4A41E9B4}"/>
              </a:ext>
            </a:extLst>
          </p:cNvPr>
          <p:cNvSpPr/>
          <p:nvPr/>
        </p:nvSpPr>
        <p:spPr>
          <a:xfrm>
            <a:off x="969951" y="3392233"/>
            <a:ext cx="4339802" cy="2531165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Alternate Process 18">
            <a:extLst>
              <a:ext uri="{FF2B5EF4-FFF2-40B4-BE49-F238E27FC236}">
                <a16:creationId xmlns:a16="http://schemas.microsoft.com/office/drawing/2014/main" id="{8C961993-8BB1-48E0-B74C-8AB1FC62D774}"/>
              </a:ext>
            </a:extLst>
          </p:cNvPr>
          <p:cNvSpPr/>
          <p:nvPr/>
        </p:nvSpPr>
        <p:spPr>
          <a:xfrm>
            <a:off x="5584584" y="3408643"/>
            <a:ext cx="4815525" cy="2415636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046DC31-36FE-433E-B43A-7A86071AC34E}"/>
              </a:ext>
            </a:extLst>
          </p:cNvPr>
          <p:cNvCxnSpPr/>
          <p:nvPr/>
        </p:nvCxnSpPr>
        <p:spPr>
          <a:xfrm>
            <a:off x="4094836" y="3429000"/>
            <a:ext cx="0" cy="2494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F1076BA3-D769-49B4-B387-C3D004AE7CA2}"/>
              </a:ext>
            </a:extLst>
          </p:cNvPr>
          <p:cNvSpPr/>
          <p:nvPr/>
        </p:nvSpPr>
        <p:spPr>
          <a:xfrm>
            <a:off x="4283500" y="4195546"/>
            <a:ext cx="914400" cy="8418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tar: 5 Points 29">
            <a:extLst>
              <a:ext uri="{FF2B5EF4-FFF2-40B4-BE49-F238E27FC236}">
                <a16:creationId xmlns:a16="http://schemas.microsoft.com/office/drawing/2014/main" id="{DA5CE8A7-A691-4775-9F9A-3E0937568D79}"/>
              </a:ext>
            </a:extLst>
          </p:cNvPr>
          <p:cNvSpPr/>
          <p:nvPr/>
        </p:nvSpPr>
        <p:spPr>
          <a:xfrm>
            <a:off x="2694208" y="4680925"/>
            <a:ext cx="914400" cy="8418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7A967FAE-DDB3-4267-8397-503E2B109EC2}"/>
              </a:ext>
            </a:extLst>
          </p:cNvPr>
          <p:cNvSpPr/>
          <p:nvPr/>
        </p:nvSpPr>
        <p:spPr>
          <a:xfrm>
            <a:off x="1073548" y="4787369"/>
            <a:ext cx="914400" cy="8418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B299409D-CE0D-40C4-AAE9-712EFBC059E3}"/>
              </a:ext>
            </a:extLst>
          </p:cNvPr>
          <p:cNvSpPr/>
          <p:nvPr/>
        </p:nvSpPr>
        <p:spPr>
          <a:xfrm>
            <a:off x="1094415" y="3651341"/>
            <a:ext cx="914400" cy="8418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tar: 5 Points 32">
            <a:extLst>
              <a:ext uri="{FF2B5EF4-FFF2-40B4-BE49-F238E27FC236}">
                <a16:creationId xmlns:a16="http://schemas.microsoft.com/office/drawing/2014/main" id="{4077E457-9E60-46C7-B3A6-A7A01628D86D}"/>
              </a:ext>
            </a:extLst>
          </p:cNvPr>
          <p:cNvSpPr/>
          <p:nvPr/>
        </p:nvSpPr>
        <p:spPr>
          <a:xfrm>
            <a:off x="2559243" y="3582983"/>
            <a:ext cx="914400" cy="8418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7C59BA6-842D-4C37-882E-60F15FE433C9}"/>
              </a:ext>
            </a:extLst>
          </p:cNvPr>
          <p:cNvCxnSpPr>
            <a:cxnSpLocks/>
          </p:cNvCxnSpPr>
          <p:nvPr/>
        </p:nvCxnSpPr>
        <p:spPr>
          <a:xfrm>
            <a:off x="8838830" y="3413717"/>
            <a:ext cx="0" cy="2410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tar: 5 Points 37">
            <a:extLst>
              <a:ext uri="{FF2B5EF4-FFF2-40B4-BE49-F238E27FC236}">
                <a16:creationId xmlns:a16="http://schemas.microsoft.com/office/drawing/2014/main" id="{C286E447-3109-41A9-A009-4E8ED89E7810}"/>
              </a:ext>
            </a:extLst>
          </p:cNvPr>
          <p:cNvSpPr/>
          <p:nvPr/>
        </p:nvSpPr>
        <p:spPr>
          <a:xfrm>
            <a:off x="6938574" y="4718329"/>
            <a:ext cx="914400" cy="8418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tar: 5 Points 38">
            <a:extLst>
              <a:ext uri="{FF2B5EF4-FFF2-40B4-BE49-F238E27FC236}">
                <a16:creationId xmlns:a16="http://schemas.microsoft.com/office/drawing/2014/main" id="{51AA54AD-3D18-4F80-9E63-3117A4D2570E}"/>
              </a:ext>
            </a:extLst>
          </p:cNvPr>
          <p:cNvSpPr/>
          <p:nvPr/>
        </p:nvSpPr>
        <p:spPr>
          <a:xfrm>
            <a:off x="6270689" y="3830035"/>
            <a:ext cx="914400" cy="8418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6812B802-CE46-4E78-932C-576BE89055DC}"/>
              </a:ext>
            </a:extLst>
          </p:cNvPr>
          <p:cNvSpPr/>
          <p:nvPr/>
        </p:nvSpPr>
        <p:spPr>
          <a:xfrm>
            <a:off x="7431940" y="3651341"/>
            <a:ext cx="914400" cy="8418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tar: 5 Points 40">
            <a:extLst>
              <a:ext uri="{FF2B5EF4-FFF2-40B4-BE49-F238E27FC236}">
                <a16:creationId xmlns:a16="http://schemas.microsoft.com/office/drawing/2014/main" id="{8EAB0786-1729-4C44-A7AD-C7F90381A139}"/>
              </a:ext>
            </a:extLst>
          </p:cNvPr>
          <p:cNvSpPr/>
          <p:nvPr/>
        </p:nvSpPr>
        <p:spPr>
          <a:xfrm>
            <a:off x="9269535" y="4682120"/>
            <a:ext cx="914400" cy="8418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tar: 5 Points 41">
            <a:extLst>
              <a:ext uri="{FF2B5EF4-FFF2-40B4-BE49-F238E27FC236}">
                <a16:creationId xmlns:a16="http://schemas.microsoft.com/office/drawing/2014/main" id="{89C8E769-DEAC-41F7-97D6-4117DC218C5B}"/>
              </a:ext>
            </a:extLst>
          </p:cNvPr>
          <p:cNvSpPr/>
          <p:nvPr/>
        </p:nvSpPr>
        <p:spPr>
          <a:xfrm>
            <a:off x="9223831" y="3679854"/>
            <a:ext cx="914400" cy="8418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994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4"/>
    </mc:Choice>
    <mc:Fallback xmlns="">
      <p:transition spd="slow" advTm="30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  <p:bldP spid="16" grpId="1"/>
      <p:bldP spid="17" grpId="0"/>
      <p:bldP spid="17" grpId="1"/>
      <p:bldP spid="18" grpId="0" animBg="1"/>
      <p:bldP spid="19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829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A950D07-31D9-4599-ADE9-B566037CEF59}"/>
              </a:ext>
            </a:extLst>
          </p:cNvPr>
          <p:cNvSpPr/>
          <p:nvPr/>
        </p:nvSpPr>
        <p:spPr>
          <a:xfrm>
            <a:off x="2860659" y="528935"/>
            <a:ext cx="64706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24: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Đây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ờ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nước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nào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15362" name="Picture 2" descr="Káº¿t quáº£ hÃ¬nh áº£nh cho cá» viá»t nam">
            <a:extLst>
              <a:ext uri="{FF2B5EF4-FFF2-40B4-BE49-F238E27FC236}">
                <a16:creationId xmlns:a16="http://schemas.microsoft.com/office/drawing/2014/main" id="{DD2776AC-AD63-46CF-8475-EF7D6BE4F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59" y="1360980"/>
            <a:ext cx="6205974" cy="413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4851B9-3C53-4E56-B867-3CBE5E19536C}"/>
              </a:ext>
            </a:extLst>
          </p:cNvPr>
          <p:cNvCxnSpPr>
            <a:cxnSpLocks/>
          </p:cNvCxnSpPr>
          <p:nvPr/>
        </p:nvCxnSpPr>
        <p:spPr>
          <a:xfrm>
            <a:off x="10715058" y="1292403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78EADED-B3D9-468B-892F-346631433CE3}"/>
              </a:ext>
            </a:extLst>
          </p:cNvPr>
          <p:cNvCxnSpPr>
            <a:cxnSpLocks/>
          </p:cNvCxnSpPr>
          <p:nvPr/>
        </p:nvCxnSpPr>
        <p:spPr>
          <a:xfrm>
            <a:off x="9522362" y="2551359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3DBBD223-88C9-434C-874D-AC00170A6572}"/>
              </a:ext>
            </a:extLst>
          </p:cNvPr>
          <p:cNvSpPr/>
          <p:nvPr/>
        </p:nvSpPr>
        <p:spPr>
          <a:xfrm>
            <a:off x="9721149" y="1544195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5E3B7A9-45DC-45DB-A135-44D794252451}"/>
              </a:ext>
            </a:extLst>
          </p:cNvPr>
          <p:cNvSpPr/>
          <p:nvPr/>
        </p:nvSpPr>
        <p:spPr>
          <a:xfrm>
            <a:off x="9873550" y="1696595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DE42F8-87C6-41C0-A813-E958B4A7A79F}"/>
              </a:ext>
            </a:extLst>
          </p:cNvPr>
          <p:cNvSpPr txBox="1"/>
          <p:nvPr/>
        </p:nvSpPr>
        <p:spPr>
          <a:xfrm>
            <a:off x="10366713" y="1756590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D59850-EA15-43B4-B449-33E4A70D5F54}"/>
              </a:ext>
            </a:extLst>
          </p:cNvPr>
          <p:cNvSpPr txBox="1"/>
          <p:nvPr/>
        </p:nvSpPr>
        <p:spPr>
          <a:xfrm>
            <a:off x="10366713" y="1755013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232C69-5975-4936-A0BE-E696118964F7}"/>
              </a:ext>
            </a:extLst>
          </p:cNvPr>
          <p:cNvSpPr txBox="1"/>
          <p:nvPr/>
        </p:nvSpPr>
        <p:spPr>
          <a:xfrm>
            <a:off x="10366713" y="1755013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AE5010-2078-4330-96FD-D8D8A63834CF}"/>
              </a:ext>
            </a:extLst>
          </p:cNvPr>
          <p:cNvSpPr/>
          <p:nvPr/>
        </p:nvSpPr>
        <p:spPr>
          <a:xfrm>
            <a:off x="3845303" y="5594726"/>
            <a:ext cx="35542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Việt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Nam</a:t>
            </a:r>
            <a:endParaRPr lang="en-US" sz="36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179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3"/>
    </mc:Choice>
    <mc:Fallback xmlns="">
      <p:transition spd="slow" advTm="3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0" grpId="1"/>
      <p:bldP spid="11" grpId="0"/>
      <p:bldP spid="11" grpId="1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7335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0B64B1E-E86D-4DB5-BD65-19A9FAE3B589}"/>
              </a:ext>
            </a:extLst>
          </p:cNvPr>
          <p:cNvSpPr/>
          <p:nvPr/>
        </p:nvSpPr>
        <p:spPr>
          <a:xfrm>
            <a:off x="2912756" y="427335"/>
            <a:ext cx="63664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âu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25: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Đây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cờ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nước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nào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BBB35E7-7D50-430A-9DA2-3CACBE5BD261}"/>
              </a:ext>
            </a:extLst>
          </p:cNvPr>
          <p:cNvCxnSpPr>
            <a:cxnSpLocks/>
          </p:cNvCxnSpPr>
          <p:nvPr/>
        </p:nvCxnSpPr>
        <p:spPr>
          <a:xfrm>
            <a:off x="10594797" y="1162881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456C83-DF68-4B26-A4BE-198DB426E86C}"/>
              </a:ext>
            </a:extLst>
          </p:cNvPr>
          <p:cNvCxnSpPr>
            <a:cxnSpLocks/>
          </p:cNvCxnSpPr>
          <p:nvPr/>
        </p:nvCxnSpPr>
        <p:spPr>
          <a:xfrm>
            <a:off x="9402101" y="2421837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E271210C-5210-4C8E-AA34-EA24344BCDFB}"/>
              </a:ext>
            </a:extLst>
          </p:cNvPr>
          <p:cNvSpPr/>
          <p:nvPr/>
        </p:nvSpPr>
        <p:spPr>
          <a:xfrm>
            <a:off x="9600888" y="1414673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C7DB4B6-24A4-4D23-BFFC-884719944A5C}"/>
              </a:ext>
            </a:extLst>
          </p:cNvPr>
          <p:cNvSpPr/>
          <p:nvPr/>
        </p:nvSpPr>
        <p:spPr>
          <a:xfrm>
            <a:off x="9753289" y="1567073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AA3728-6B7A-489D-9819-0B7B66E5CAD9}"/>
              </a:ext>
            </a:extLst>
          </p:cNvPr>
          <p:cNvSpPr txBox="1"/>
          <p:nvPr/>
        </p:nvSpPr>
        <p:spPr>
          <a:xfrm>
            <a:off x="10246452" y="1627068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E971C3-155E-46F5-A0D0-8AE29FC898F1}"/>
              </a:ext>
            </a:extLst>
          </p:cNvPr>
          <p:cNvSpPr txBox="1"/>
          <p:nvPr/>
        </p:nvSpPr>
        <p:spPr>
          <a:xfrm>
            <a:off x="10246452" y="1625491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CCFCBD-11C6-4992-81FC-291EF27C8EF5}"/>
              </a:ext>
            </a:extLst>
          </p:cNvPr>
          <p:cNvSpPr txBox="1"/>
          <p:nvPr/>
        </p:nvSpPr>
        <p:spPr>
          <a:xfrm>
            <a:off x="10246452" y="1625491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1</a:t>
            </a:r>
          </a:p>
        </p:txBody>
      </p:sp>
      <p:pic>
        <p:nvPicPr>
          <p:cNvPr id="16386" name="Picture 2" descr="Káº¿t quáº£ hÃ¬nh áº£nh cho cá» nÆ°á»c má»¹">
            <a:extLst>
              <a:ext uri="{FF2B5EF4-FFF2-40B4-BE49-F238E27FC236}">
                <a16:creationId xmlns:a16="http://schemas.microsoft.com/office/drawing/2014/main" id="{A95E05BC-6F2C-41D1-AD57-DF3EAFB4E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637" y="1414673"/>
            <a:ext cx="6746582" cy="355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70931F2-BD5C-4807-9F44-B5F39EF58A4D}"/>
              </a:ext>
            </a:extLst>
          </p:cNvPr>
          <p:cNvSpPr/>
          <p:nvPr/>
        </p:nvSpPr>
        <p:spPr>
          <a:xfrm>
            <a:off x="4156225" y="5306512"/>
            <a:ext cx="36182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N</a:t>
            </a:r>
            <a:r>
              <a:rPr lang="vi-V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ớc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Mỹ</a:t>
            </a:r>
            <a:endParaRPr lang="en-US" sz="36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058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3"/>
    </mc:Choice>
    <mc:Fallback xmlns="">
      <p:transition spd="slow" advTm="3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9" grpId="1"/>
      <p:bldP spid="10" grpId="0"/>
      <p:bldP spid="10" grpId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994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FE1AD6D-2BE7-45A4-9BAB-923D0162BD91}"/>
              </a:ext>
            </a:extLst>
          </p:cNvPr>
          <p:cNvSpPr/>
          <p:nvPr/>
        </p:nvSpPr>
        <p:spPr>
          <a:xfrm>
            <a:off x="1945256" y="338185"/>
            <a:ext cx="737259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Mùa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hè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ời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nóng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nực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</a:p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Káº¿t quáº£ hÃ¬nh áº£nh cho thá»i tiáº¿t mÃ¹a hÃ¨">
            <a:extLst>
              <a:ext uri="{FF2B5EF4-FFF2-40B4-BE49-F238E27FC236}">
                <a16:creationId xmlns:a16="http://schemas.microsoft.com/office/drawing/2014/main" id="{5C88C030-2D86-45EA-8138-8A108CAEB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799" y="1859462"/>
            <a:ext cx="5285728" cy="413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50F318-E026-492C-8EBA-1B90323535E3}"/>
              </a:ext>
            </a:extLst>
          </p:cNvPr>
          <p:cNvCxnSpPr>
            <a:cxnSpLocks/>
          </p:cNvCxnSpPr>
          <p:nvPr/>
        </p:nvCxnSpPr>
        <p:spPr>
          <a:xfrm>
            <a:off x="10523017" y="900517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0DA169F-2531-4C24-B835-236F76C266D3}"/>
              </a:ext>
            </a:extLst>
          </p:cNvPr>
          <p:cNvCxnSpPr>
            <a:cxnSpLocks/>
          </p:cNvCxnSpPr>
          <p:nvPr/>
        </p:nvCxnSpPr>
        <p:spPr>
          <a:xfrm>
            <a:off x="9330321" y="2159473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E2DD553E-68E9-4F28-AF07-07BFE2440CC5}"/>
              </a:ext>
            </a:extLst>
          </p:cNvPr>
          <p:cNvSpPr/>
          <p:nvPr/>
        </p:nvSpPr>
        <p:spPr>
          <a:xfrm>
            <a:off x="9529108" y="1152309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88EE743-12BB-4A0D-BB44-C7F3BB15C39D}"/>
              </a:ext>
            </a:extLst>
          </p:cNvPr>
          <p:cNvSpPr/>
          <p:nvPr/>
        </p:nvSpPr>
        <p:spPr>
          <a:xfrm>
            <a:off x="9681509" y="1304709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02262B-D9AB-4F84-A6D3-739C359BF2DF}"/>
              </a:ext>
            </a:extLst>
          </p:cNvPr>
          <p:cNvSpPr txBox="1"/>
          <p:nvPr/>
        </p:nvSpPr>
        <p:spPr>
          <a:xfrm>
            <a:off x="9986620" y="1340668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36CB18-3BBB-4DCE-9CBE-3935829E287F}"/>
              </a:ext>
            </a:extLst>
          </p:cNvPr>
          <p:cNvSpPr txBox="1"/>
          <p:nvPr/>
        </p:nvSpPr>
        <p:spPr>
          <a:xfrm>
            <a:off x="9957437" y="1376627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80BE48-8AD3-40B5-A734-4A08CFBD49AC}"/>
              </a:ext>
            </a:extLst>
          </p:cNvPr>
          <p:cNvSpPr txBox="1"/>
          <p:nvPr/>
        </p:nvSpPr>
        <p:spPr>
          <a:xfrm>
            <a:off x="10059509" y="1358648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5D2AC2-B03C-4BC0-AE13-B1E9D6A0FC18}"/>
              </a:ext>
            </a:extLst>
          </p:cNvPr>
          <p:cNvSpPr txBox="1"/>
          <p:nvPr/>
        </p:nvSpPr>
        <p:spPr>
          <a:xfrm>
            <a:off x="10007124" y="1322688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8EC38B-CB19-4908-B787-2C4FF4FD1014}"/>
              </a:ext>
            </a:extLst>
          </p:cNvPr>
          <p:cNvSpPr txBox="1"/>
          <p:nvPr/>
        </p:nvSpPr>
        <p:spPr>
          <a:xfrm>
            <a:off x="9964058" y="1322688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D3E438-4587-4A83-BEF8-EE619708009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02" y="4447210"/>
            <a:ext cx="1957211" cy="19572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028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3"/>
    </mc:Choice>
    <mc:Fallback xmlns="">
      <p:transition spd="slow" advTm="11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E782CE1-9227-4BB3-9034-C2D0C05BA01E}"/>
              </a:ext>
            </a:extLst>
          </p:cNvPr>
          <p:cNvSpPr/>
          <p:nvPr/>
        </p:nvSpPr>
        <p:spPr>
          <a:xfrm>
            <a:off x="1390160" y="717621"/>
            <a:ext cx="94116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26: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mấy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hành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hệ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mặt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ời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410" name="Picture 2" descr="Máº·t Trá»i, cÃ¡c hÃ nh tinh vÃ  hÃ nh tinh lÃ¹ntrong Há» Máº·t Trá»i. KÃ­ch cá»¡ ÄÆ°á»£c váº½ theo tá»· lá», cÃ²n khoáº£ng cÃ¡ch Äáº¿n Máº·t Trá»i thÃ¬ khÃ´ng ÄÃºng.">
            <a:extLst>
              <a:ext uri="{FF2B5EF4-FFF2-40B4-BE49-F238E27FC236}">
                <a16:creationId xmlns:a16="http://schemas.microsoft.com/office/drawing/2014/main" id="{54C9F536-8F09-4CB2-9643-69F47FC9A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064" y="1731279"/>
            <a:ext cx="6036340" cy="339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DCDDBD-3DB6-40AB-A26A-995B5659B4EB}"/>
              </a:ext>
            </a:extLst>
          </p:cNvPr>
          <p:cNvCxnSpPr>
            <a:cxnSpLocks/>
          </p:cNvCxnSpPr>
          <p:nvPr/>
        </p:nvCxnSpPr>
        <p:spPr>
          <a:xfrm>
            <a:off x="10652854" y="1306917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A2B9D7-EFE2-4834-8DB0-236E73D62264}"/>
              </a:ext>
            </a:extLst>
          </p:cNvPr>
          <p:cNvCxnSpPr>
            <a:cxnSpLocks/>
          </p:cNvCxnSpPr>
          <p:nvPr/>
        </p:nvCxnSpPr>
        <p:spPr>
          <a:xfrm>
            <a:off x="9460158" y="2565873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B94B8E3F-4101-47D0-810F-631077F1F8C1}"/>
              </a:ext>
            </a:extLst>
          </p:cNvPr>
          <p:cNvSpPr/>
          <p:nvPr/>
        </p:nvSpPr>
        <p:spPr>
          <a:xfrm>
            <a:off x="9658945" y="1558709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BCE3E17-39D2-4065-BADE-3F9958E399A5}"/>
              </a:ext>
            </a:extLst>
          </p:cNvPr>
          <p:cNvSpPr/>
          <p:nvPr/>
        </p:nvSpPr>
        <p:spPr>
          <a:xfrm>
            <a:off x="9811346" y="1711109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198E05-469E-4C41-B3B2-A1C75FAD7C3A}"/>
              </a:ext>
            </a:extLst>
          </p:cNvPr>
          <p:cNvSpPr txBox="1"/>
          <p:nvPr/>
        </p:nvSpPr>
        <p:spPr>
          <a:xfrm>
            <a:off x="10304509" y="1771104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325BDC-406B-40F9-82FC-74DC0B719E34}"/>
              </a:ext>
            </a:extLst>
          </p:cNvPr>
          <p:cNvSpPr txBox="1"/>
          <p:nvPr/>
        </p:nvSpPr>
        <p:spPr>
          <a:xfrm>
            <a:off x="10304509" y="1769527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BB6ABC-2D47-4922-929D-F234A13C0242}"/>
              </a:ext>
            </a:extLst>
          </p:cNvPr>
          <p:cNvSpPr txBox="1"/>
          <p:nvPr/>
        </p:nvSpPr>
        <p:spPr>
          <a:xfrm>
            <a:off x="10304509" y="1769527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8763E0-0678-4632-AD6F-39A9ADDAE465}"/>
              </a:ext>
            </a:extLst>
          </p:cNvPr>
          <p:cNvSpPr/>
          <p:nvPr/>
        </p:nvSpPr>
        <p:spPr>
          <a:xfrm>
            <a:off x="3849311" y="5494048"/>
            <a:ext cx="39533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8 </a:t>
            </a:r>
            <a:r>
              <a:rPr lang="en-US" sz="36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hành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tinh</a:t>
            </a:r>
            <a:endParaRPr lang="en-US" sz="36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763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3"/>
    </mc:Choice>
    <mc:Fallback xmlns="">
      <p:transition spd="slow" advTm="3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  <p:bldP spid="16" grpId="1"/>
      <p:bldP spid="17" grpId="0"/>
      <p:bldP spid="17" grpId="1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BC335D7-7133-43B9-8353-0EC2A402EAA4}"/>
              </a:ext>
            </a:extLst>
          </p:cNvPr>
          <p:cNvSpPr/>
          <p:nvPr/>
        </p:nvSpPr>
        <p:spPr>
          <a:xfrm>
            <a:off x="1907644" y="383792"/>
            <a:ext cx="79993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27: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Trái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đất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hành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ứ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mấy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mặt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trời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8B09973-03D6-4E0F-BAC8-37802C573215}"/>
              </a:ext>
            </a:extLst>
          </p:cNvPr>
          <p:cNvCxnSpPr>
            <a:cxnSpLocks/>
          </p:cNvCxnSpPr>
          <p:nvPr/>
        </p:nvCxnSpPr>
        <p:spPr>
          <a:xfrm>
            <a:off x="10820749" y="1332329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DFFFE8-92D8-4CBE-B996-B90EC2EA1EDE}"/>
              </a:ext>
            </a:extLst>
          </p:cNvPr>
          <p:cNvCxnSpPr>
            <a:cxnSpLocks/>
          </p:cNvCxnSpPr>
          <p:nvPr/>
        </p:nvCxnSpPr>
        <p:spPr>
          <a:xfrm>
            <a:off x="9628053" y="2591285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A0F96EB2-F07E-47A8-8C34-239B0A82B845}"/>
              </a:ext>
            </a:extLst>
          </p:cNvPr>
          <p:cNvSpPr/>
          <p:nvPr/>
        </p:nvSpPr>
        <p:spPr>
          <a:xfrm>
            <a:off x="9826840" y="1584121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24E13F5-EB08-4B33-9BC4-C2BF6E450572}"/>
              </a:ext>
            </a:extLst>
          </p:cNvPr>
          <p:cNvSpPr/>
          <p:nvPr/>
        </p:nvSpPr>
        <p:spPr>
          <a:xfrm>
            <a:off x="9979241" y="1736521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1F99BB-2BA3-4968-A3C8-ABA76930A36D}"/>
              </a:ext>
            </a:extLst>
          </p:cNvPr>
          <p:cNvSpPr txBox="1"/>
          <p:nvPr/>
        </p:nvSpPr>
        <p:spPr>
          <a:xfrm>
            <a:off x="10472404" y="1796516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91E178-9D2D-41FF-9324-D529C9DEE147}"/>
              </a:ext>
            </a:extLst>
          </p:cNvPr>
          <p:cNvSpPr txBox="1"/>
          <p:nvPr/>
        </p:nvSpPr>
        <p:spPr>
          <a:xfrm>
            <a:off x="10472404" y="1794939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3880DE-DD46-4928-AFC9-039B3580F51A}"/>
              </a:ext>
            </a:extLst>
          </p:cNvPr>
          <p:cNvSpPr txBox="1"/>
          <p:nvPr/>
        </p:nvSpPr>
        <p:spPr>
          <a:xfrm>
            <a:off x="10472404" y="1794939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1</a:t>
            </a:r>
          </a:p>
        </p:txBody>
      </p:sp>
      <p:pic>
        <p:nvPicPr>
          <p:cNvPr id="18434" name="Picture 2" descr="Káº¿t quáº£ hÃ¬nh áº£nh cho trÃ¡i Äáº¥t">
            <a:extLst>
              <a:ext uri="{FF2B5EF4-FFF2-40B4-BE49-F238E27FC236}">
                <a16:creationId xmlns:a16="http://schemas.microsoft.com/office/drawing/2014/main" id="{9C60F30E-3EBF-4188-A8DD-9986F72A1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963" y="1875985"/>
            <a:ext cx="4601016" cy="460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825283-3D9F-4041-8231-6797F9203822}"/>
              </a:ext>
            </a:extLst>
          </p:cNvPr>
          <p:cNvSpPr/>
          <p:nvPr/>
        </p:nvSpPr>
        <p:spPr>
          <a:xfrm>
            <a:off x="1172165" y="2986331"/>
            <a:ext cx="166263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 algn="ctr"/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thứ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</a:t>
            </a:r>
            <a:endParaRPr lang="en-US" sz="36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633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3"/>
    </mc:Choice>
    <mc:Fallback xmlns="">
      <p:transition spd="slow" advTm="3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9" grpId="1"/>
      <p:bldP spid="10" grpId="0"/>
      <p:bldP spid="10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9F27540-9EB9-473D-ABF2-213A975CA737}"/>
              </a:ext>
            </a:extLst>
          </p:cNvPr>
          <p:cNvSpPr/>
          <p:nvPr/>
        </p:nvSpPr>
        <p:spPr>
          <a:xfrm>
            <a:off x="1938419" y="311221"/>
            <a:ext cx="83151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28: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Trên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tái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đất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mấy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đại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dư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ơng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</a:p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Kể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ên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đại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</a:t>
            </a:r>
            <a:r>
              <a:rPr lang="vi-V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ơng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9458" name="Picture 2" descr="Káº¿t quáº£ hÃ¬nh áº£nh cho cÃ¡c Äáº¡i dÆ°Æ¡ng trÃªn trÃ¡i Äáº¥t">
            <a:extLst>
              <a:ext uri="{FF2B5EF4-FFF2-40B4-BE49-F238E27FC236}">
                <a16:creationId xmlns:a16="http://schemas.microsoft.com/office/drawing/2014/main" id="{CABCC44F-8706-4212-A0C4-9FBBA2C6A8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489" y="1382489"/>
            <a:ext cx="4593779" cy="459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87BC3F-858E-4766-AB34-02DA5A228552}"/>
              </a:ext>
            </a:extLst>
          </p:cNvPr>
          <p:cNvCxnSpPr>
            <a:cxnSpLocks/>
          </p:cNvCxnSpPr>
          <p:nvPr/>
        </p:nvCxnSpPr>
        <p:spPr>
          <a:xfrm>
            <a:off x="10478683" y="1259758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08897A2-3397-4073-9F91-0C160FB06084}"/>
              </a:ext>
            </a:extLst>
          </p:cNvPr>
          <p:cNvCxnSpPr>
            <a:cxnSpLocks/>
          </p:cNvCxnSpPr>
          <p:nvPr/>
        </p:nvCxnSpPr>
        <p:spPr>
          <a:xfrm>
            <a:off x="9285987" y="2518714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C5FACDAF-CE3E-4664-9824-B636E01F58A3}"/>
              </a:ext>
            </a:extLst>
          </p:cNvPr>
          <p:cNvSpPr/>
          <p:nvPr/>
        </p:nvSpPr>
        <p:spPr>
          <a:xfrm>
            <a:off x="9484774" y="1511550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DB3EE41-93F3-4FC0-98E9-F4085CD601CA}"/>
              </a:ext>
            </a:extLst>
          </p:cNvPr>
          <p:cNvSpPr/>
          <p:nvPr/>
        </p:nvSpPr>
        <p:spPr>
          <a:xfrm>
            <a:off x="9637175" y="1663950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317524-8A52-4E7E-A16C-D44AD2663FC6}"/>
              </a:ext>
            </a:extLst>
          </p:cNvPr>
          <p:cNvSpPr txBox="1"/>
          <p:nvPr/>
        </p:nvSpPr>
        <p:spPr>
          <a:xfrm>
            <a:off x="10130338" y="1723945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0C0C2C-5B79-41A6-8878-F275AC585BB8}"/>
              </a:ext>
            </a:extLst>
          </p:cNvPr>
          <p:cNvSpPr txBox="1"/>
          <p:nvPr/>
        </p:nvSpPr>
        <p:spPr>
          <a:xfrm>
            <a:off x="10130338" y="1722368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4F0ED0-16D8-4E5D-8F9C-E4EF1E8C85F7}"/>
              </a:ext>
            </a:extLst>
          </p:cNvPr>
          <p:cNvSpPr txBox="1"/>
          <p:nvPr/>
        </p:nvSpPr>
        <p:spPr>
          <a:xfrm>
            <a:off x="10130338" y="1722368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D93F0B-92BE-4C52-955A-C34DA52A5DCD}"/>
              </a:ext>
            </a:extLst>
          </p:cNvPr>
          <p:cNvSpPr/>
          <p:nvPr/>
        </p:nvSpPr>
        <p:spPr>
          <a:xfrm>
            <a:off x="676730" y="2562117"/>
            <a:ext cx="3126177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r>
              <a:rPr lang="en-US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5 </a:t>
            </a: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đại</a:t>
            </a:r>
            <a:r>
              <a:rPr lang="en-US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</a:t>
            </a:r>
            <a:r>
              <a:rPr lang="vi-VN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ơng</a:t>
            </a:r>
            <a:endParaRPr lang="en-US" sz="2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742950" indent="-742950">
              <a:buAutoNum type="arabicPeriod"/>
            </a:pPr>
            <a:r>
              <a:rPr lang="en-US" sz="2400" b="1" cap="none" spc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ái</a:t>
            </a:r>
            <a:r>
              <a:rPr lang="en-US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BÌnh</a:t>
            </a:r>
            <a:r>
              <a:rPr lang="en-US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</a:t>
            </a:r>
            <a:r>
              <a:rPr lang="vi-VN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ơng</a:t>
            </a:r>
            <a:endParaRPr lang="en-US" sz="2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742950" indent="-742950">
              <a:buAutoNum type="arabicPeriod"/>
            </a:pP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Đại</a:t>
            </a:r>
            <a:r>
              <a:rPr lang="en-US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Tây</a:t>
            </a:r>
            <a:r>
              <a:rPr lang="en-US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</a:t>
            </a:r>
            <a:r>
              <a:rPr lang="vi-VN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ơng</a:t>
            </a:r>
            <a:endParaRPr lang="en-US" sz="2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742950" indent="-742950">
              <a:buAutoNum type="arabicPeriod"/>
            </a:pP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Ấn</a:t>
            </a:r>
            <a:r>
              <a:rPr lang="en-US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Dộ</a:t>
            </a:r>
            <a:r>
              <a:rPr lang="en-US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</a:t>
            </a:r>
            <a:r>
              <a:rPr lang="vi-VN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ơng</a:t>
            </a:r>
            <a:endParaRPr lang="en-US" sz="2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742950" indent="-742950">
              <a:buAutoNum type="arabicPeriod"/>
            </a:pP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Bắc</a:t>
            </a:r>
            <a:r>
              <a:rPr lang="en-US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Băng</a:t>
            </a:r>
            <a:r>
              <a:rPr lang="en-US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</a:t>
            </a:r>
            <a:r>
              <a:rPr lang="vi-VN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ơng</a:t>
            </a:r>
            <a:endParaRPr lang="en-US" sz="2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742950" indent="-742950">
              <a:buAutoNum type="arabicPeriod"/>
            </a:pPr>
            <a:endParaRPr lang="en-US" sz="36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722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3"/>
    </mc:Choice>
    <mc:Fallback xmlns="">
      <p:transition spd="slow" advTm="3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0" grpId="1"/>
      <p:bldP spid="11" grpId="0"/>
      <p:bldP spid="11" grpId="1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E08F97A-0F08-4CC3-9586-F11110194D97}"/>
              </a:ext>
            </a:extLst>
          </p:cNvPr>
          <p:cNvSpPr/>
          <p:nvPr/>
        </p:nvSpPr>
        <p:spPr>
          <a:xfrm>
            <a:off x="2202884" y="267678"/>
            <a:ext cx="81345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29: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Trên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trái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đất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mấy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lục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Kể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tên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châu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lục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đó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482" name="Picture 2" descr="HÃ¬nh áº£nh cÃ³ liÃªn quan">
            <a:extLst>
              <a:ext uri="{FF2B5EF4-FFF2-40B4-BE49-F238E27FC236}">
                <a16:creationId xmlns:a16="http://schemas.microsoft.com/office/drawing/2014/main" id="{397F6DB0-2FC5-4245-BEC9-19C57025F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659" y="2284104"/>
            <a:ext cx="6833054" cy="397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CFB449-9872-49C0-B45C-5397202E7DA7}"/>
              </a:ext>
            </a:extLst>
          </p:cNvPr>
          <p:cNvCxnSpPr>
            <a:cxnSpLocks/>
          </p:cNvCxnSpPr>
          <p:nvPr/>
        </p:nvCxnSpPr>
        <p:spPr>
          <a:xfrm>
            <a:off x="10725426" y="1272308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12E5A14-53B9-4CD2-ADCF-CC5344AA4267}"/>
              </a:ext>
            </a:extLst>
          </p:cNvPr>
          <p:cNvCxnSpPr>
            <a:cxnSpLocks/>
          </p:cNvCxnSpPr>
          <p:nvPr/>
        </p:nvCxnSpPr>
        <p:spPr>
          <a:xfrm>
            <a:off x="9532730" y="2531264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16D0452C-7688-42BB-B7CB-377469B4C3BB}"/>
              </a:ext>
            </a:extLst>
          </p:cNvPr>
          <p:cNvSpPr/>
          <p:nvPr/>
        </p:nvSpPr>
        <p:spPr>
          <a:xfrm>
            <a:off x="9731517" y="1524100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5274BD-AA38-4E88-9367-9D20FB50C6CD}"/>
              </a:ext>
            </a:extLst>
          </p:cNvPr>
          <p:cNvSpPr/>
          <p:nvPr/>
        </p:nvSpPr>
        <p:spPr>
          <a:xfrm>
            <a:off x="9883918" y="1676500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10967F-3612-49A9-AA6D-6EF797B6007F}"/>
              </a:ext>
            </a:extLst>
          </p:cNvPr>
          <p:cNvSpPr txBox="1"/>
          <p:nvPr/>
        </p:nvSpPr>
        <p:spPr>
          <a:xfrm>
            <a:off x="10377081" y="1736495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BD5AA9-78F4-44B1-AFC2-4780A70C56E2}"/>
              </a:ext>
            </a:extLst>
          </p:cNvPr>
          <p:cNvSpPr txBox="1"/>
          <p:nvPr/>
        </p:nvSpPr>
        <p:spPr>
          <a:xfrm>
            <a:off x="10377081" y="1734918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AB23AC-8EDF-4342-A015-8945326ABF79}"/>
              </a:ext>
            </a:extLst>
          </p:cNvPr>
          <p:cNvSpPr txBox="1"/>
          <p:nvPr/>
        </p:nvSpPr>
        <p:spPr>
          <a:xfrm>
            <a:off x="10377081" y="1734918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3FE59C-B12E-494E-961A-BA947925ED65}"/>
              </a:ext>
            </a:extLst>
          </p:cNvPr>
          <p:cNvSpPr/>
          <p:nvPr/>
        </p:nvSpPr>
        <p:spPr>
          <a:xfrm>
            <a:off x="310667" y="1822439"/>
            <a:ext cx="2601994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2400" b="1" dirty="0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r>
              <a:rPr lang="en-US" sz="2400" b="1" dirty="0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5 </a:t>
            </a:r>
            <a:r>
              <a:rPr lang="en-US" sz="2400" b="1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Châu</a:t>
            </a:r>
            <a:r>
              <a:rPr lang="en-US" sz="2400" b="1" dirty="0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Lục</a:t>
            </a:r>
            <a:endParaRPr lang="en-US" sz="2400" b="1" dirty="0">
              <a:ln w="0"/>
              <a:solidFill>
                <a:srgbClr val="F315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AutoNum type="arabicPeriod"/>
            </a:pPr>
            <a:r>
              <a:rPr lang="en-US" sz="2400" b="1" cap="none" spc="0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</a:t>
            </a:r>
            <a:r>
              <a:rPr lang="en-US" sz="2400" b="1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âu</a:t>
            </a:r>
            <a:r>
              <a:rPr lang="en-US" sz="2400" b="1" dirty="0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Âu</a:t>
            </a:r>
            <a:endParaRPr lang="en-US" sz="2400" b="1" dirty="0">
              <a:ln w="0"/>
              <a:solidFill>
                <a:srgbClr val="F315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AutoNum type="arabicPeriod"/>
            </a:pPr>
            <a:r>
              <a:rPr lang="en-US" sz="2400" b="1" cap="none" spc="0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</a:t>
            </a:r>
            <a:r>
              <a:rPr lang="en-US" sz="2400" b="1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âu</a:t>
            </a:r>
            <a:r>
              <a:rPr lang="en-US" sz="2400" b="1" dirty="0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Á</a:t>
            </a:r>
          </a:p>
          <a:p>
            <a:pPr marL="457200" indent="-457200">
              <a:buAutoNum type="arabicPeriod"/>
            </a:pPr>
            <a:r>
              <a:rPr lang="en-US" sz="2400" b="1" cap="none" spc="0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</a:t>
            </a:r>
            <a:r>
              <a:rPr lang="en-US" sz="2400" b="1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âu</a:t>
            </a:r>
            <a:r>
              <a:rPr lang="en-US" sz="2400" b="1" dirty="0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Mỹ</a:t>
            </a:r>
            <a:endParaRPr lang="en-US" sz="2400" b="1" dirty="0">
              <a:ln w="0"/>
              <a:solidFill>
                <a:srgbClr val="F315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AutoNum type="arabicPeriod"/>
            </a:pPr>
            <a:r>
              <a:rPr lang="en-US" sz="2400" b="1" cap="none" spc="0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</a:t>
            </a:r>
            <a:r>
              <a:rPr lang="en-US" sz="2400" b="1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âu</a:t>
            </a:r>
            <a:r>
              <a:rPr lang="en-US" sz="2400" b="1" dirty="0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Phi</a:t>
            </a:r>
          </a:p>
          <a:p>
            <a:pPr marL="457200" indent="-457200">
              <a:buAutoNum type="arabicPeriod"/>
            </a:pPr>
            <a:r>
              <a:rPr lang="en-US" sz="2400" b="1" cap="none" spc="0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</a:t>
            </a:r>
            <a:r>
              <a:rPr lang="en-US" sz="2400" b="1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âu</a:t>
            </a:r>
            <a:r>
              <a:rPr lang="en-US" sz="2400" b="1" dirty="0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Úc</a:t>
            </a:r>
            <a:r>
              <a:rPr lang="en-US" sz="2400" b="1" dirty="0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2400" b="1" dirty="0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sz="2400" b="1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Châu</a:t>
            </a:r>
            <a:r>
              <a:rPr lang="en-US" sz="2400" b="1" dirty="0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đại</a:t>
            </a:r>
            <a:r>
              <a:rPr lang="en-US" sz="2400" b="1" dirty="0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</a:t>
            </a:r>
            <a:r>
              <a:rPr lang="vi-VN" sz="2400" b="1" dirty="0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2400" b="1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ơng</a:t>
            </a:r>
            <a:r>
              <a:rPr lang="en-US" sz="2400" b="1" dirty="0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US" sz="2400" b="1" cap="none" spc="0" dirty="0">
              <a:ln w="0"/>
              <a:solidFill>
                <a:srgbClr val="F315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269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3"/>
    </mc:Choice>
    <mc:Fallback xmlns="">
      <p:transition spd="slow" advTm="3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0" grpId="1"/>
      <p:bldP spid="11" grpId="0"/>
      <p:bldP spid="11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98AE695-163E-4FEF-A052-677625BB67DE}"/>
              </a:ext>
            </a:extLst>
          </p:cNvPr>
          <p:cNvSpPr/>
          <p:nvPr/>
        </p:nvSpPr>
        <p:spPr>
          <a:xfrm>
            <a:off x="2817925" y="0"/>
            <a:ext cx="6265882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30: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Việt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Nam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núi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ửa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không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21506" name="Picture 2" descr="Káº¿t quáº£ hÃ¬nh áº£nh cho Báº£n Äá» Viá»t Nam">
            <a:extLst>
              <a:ext uri="{FF2B5EF4-FFF2-40B4-BE49-F238E27FC236}">
                <a16:creationId xmlns:a16="http://schemas.microsoft.com/office/drawing/2014/main" id="{A119F5D7-5C8A-4A95-AC0C-3C82EAD0A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40840"/>
            <a:ext cx="3066142" cy="472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23AC67-FCDD-467D-BF35-5A96571A60AE}"/>
              </a:ext>
            </a:extLst>
          </p:cNvPr>
          <p:cNvCxnSpPr>
            <a:cxnSpLocks/>
          </p:cNvCxnSpPr>
          <p:nvPr/>
        </p:nvCxnSpPr>
        <p:spPr>
          <a:xfrm>
            <a:off x="10606722" y="1162881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B69FD2-016A-44BB-8DDF-E734DBE4677D}"/>
              </a:ext>
            </a:extLst>
          </p:cNvPr>
          <p:cNvCxnSpPr>
            <a:cxnSpLocks/>
          </p:cNvCxnSpPr>
          <p:nvPr/>
        </p:nvCxnSpPr>
        <p:spPr>
          <a:xfrm>
            <a:off x="9414026" y="2421837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AE8C498-9032-4DD6-AA77-2398B881530F}"/>
              </a:ext>
            </a:extLst>
          </p:cNvPr>
          <p:cNvSpPr/>
          <p:nvPr/>
        </p:nvSpPr>
        <p:spPr>
          <a:xfrm>
            <a:off x="9612813" y="1414673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D32B6D-47F2-415E-9C13-888D4519CCBB}"/>
              </a:ext>
            </a:extLst>
          </p:cNvPr>
          <p:cNvSpPr/>
          <p:nvPr/>
        </p:nvSpPr>
        <p:spPr>
          <a:xfrm>
            <a:off x="9765214" y="1567073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E674F8-D28D-483A-8801-BD824B552048}"/>
              </a:ext>
            </a:extLst>
          </p:cNvPr>
          <p:cNvSpPr txBox="1"/>
          <p:nvPr/>
        </p:nvSpPr>
        <p:spPr>
          <a:xfrm>
            <a:off x="10258377" y="1627068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BA8486-6F2A-44EF-97D9-8F66CCCA9C58}"/>
              </a:ext>
            </a:extLst>
          </p:cNvPr>
          <p:cNvSpPr txBox="1"/>
          <p:nvPr/>
        </p:nvSpPr>
        <p:spPr>
          <a:xfrm>
            <a:off x="10258377" y="1625491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2FFD1D-7D0C-4D80-82AA-8D6C2780F259}"/>
              </a:ext>
            </a:extLst>
          </p:cNvPr>
          <p:cNvSpPr txBox="1"/>
          <p:nvPr/>
        </p:nvSpPr>
        <p:spPr>
          <a:xfrm>
            <a:off x="10258377" y="1625491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DA4E31-4B7E-4ADC-A317-24461FCC3B89}"/>
              </a:ext>
            </a:extLst>
          </p:cNvPr>
          <p:cNvSpPr/>
          <p:nvPr/>
        </p:nvSpPr>
        <p:spPr>
          <a:xfrm>
            <a:off x="841420" y="3672435"/>
            <a:ext cx="29177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rgbClr val="E523C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3600" dirty="0">
                <a:ln w="0"/>
                <a:solidFill>
                  <a:srgbClr val="E523C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E523C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r>
              <a:rPr lang="en-US" sz="3600" dirty="0">
                <a:ln w="0"/>
                <a:solidFill>
                  <a:srgbClr val="E523C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3600" dirty="0" err="1">
                <a:ln w="0"/>
                <a:solidFill>
                  <a:srgbClr val="E523C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Không</a:t>
            </a:r>
            <a:endParaRPr lang="en-US" sz="3600" b="0" cap="none" spc="0" dirty="0">
              <a:ln w="0"/>
              <a:solidFill>
                <a:srgbClr val="E523C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467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3"/>
    </mc:Choice>
    <mc:Fallback xmlns="">
      <p:transition spd="slow" advTm="3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0" grpId="1"/>
      <p:bldP spid="11" grpId="0"/>
      <p:bldP spid="11" grpId="1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2BB632-B6CF-47A3-9C88-CA00BE0917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3F6472-6DC8-4350-8804-554BF943DED5}"/>
              </a:ext>
            </a:extLst>
          </p:cNvPr>
          <p:cNvSpPr/>
          <p:nvPr/>
        </p:nvSpPr>
        <p:spPr>
          <a:xfrm>
            <a:off x="3317905" y="1357700"/>
            <a:ext cx="573682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TRÒ CH</a:t>
            </a:r>
            <a:r>
              <a:rPr lang="vi-VN" sz="4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Ơ</a:t>
            </a:r>
            <a:r>
              <a:rPr lang="en-US" sz="4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ĐẾN ĐÂY LÀ  </a:t>
            </a:r>
            <a:endParaRPr lang="en-US" sz="44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44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KẾT THÚC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1F85AC-3DC8-4BF4-A321-47988ABB2A77}"/>
              </a:ext>
            </a:extLst>
          </p:cNvPr>
          <p:cNvSpPr/>
          <p:nvPr/>
        </p:nvSpPr>
        <p:spPr>
          <a:xfrm>
            <a:off x="4718721" y="4727546"/>
            <a:ext cx="523187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Chúc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vui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khỏe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2FCFD8-59E5-4296-B710-983068ACF5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726" y="1102923"/>
            <a:ext cx="1950194" cy="18931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A0F106-89C0-4911-9E17-FC9E9BC793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839" y="3289151"/>
            <a:ext cx="745506" cy="7237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05F3AA-1163-4962-A08D-B5855E4518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460" y="0"/>
            <a:ext cx="951132" cy="9233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E92703-1C8C-4EA6-BE5C-C04EC6EE43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906" y="3289151"/>
            <a:ext cx="745506" cy="7237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09285D-D015-4476-BDCF-6201220202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658" y="3289151"/>
            <a:ext cx="745506" cy="7237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1C234C-929D-4527-8A0A-C4F55ACA495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597" y="99808"/>
            <a:ext cx="745506" cy="7237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8473B3-DD7D-4D28-9EF8-C0D463D8B3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29" y="44290"/>
            <a:ext cx="745506" cy="7237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4C0950-E87D-4195-A018-38BF999251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597" y="6034478"/>
            <a:ext cx="745506" cy="723714"/>
          </a:xfrm>
          <a:prstGeom prst="rect">
            <a:avLst/>
          </a:prstGeom>
        </p:spPr>
      </p:pic>
      <p:pic>
        <p:nvPicPr>
          <p:cNvPr id="19" name="nhac rung chuong vang">
            <a:hlinkClick r:id="" action="ppaction://media"/>
            <a:extLst>
              <a:ext uri="{FF2B5EF4-FFF2-40B4-BE49-F238E27FC236}">
                <a16:creationId xmlns:a16="http://schemas.microsoft.com/office/drawing/2014/main" id="{D972C006-C091-40B4-ABC7-FCC2A1671ED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708211" y="6858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425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8"/>
    </mc:Choice>
    <mc:Fallback xmlns="">
      <p:transition spd="slow" advTm="80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80"/>
            <a:ext cx="12210238" cy="66156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0D5657-EC64-42BE-A1B1-359B45C59924}"/>
              </a:ext>
            </a:extLst>
          </p:cNvPr>
          <p:cNvSpPr/>
          <p:nvPr/>
        </p:nvSpPr>
        <p:spPr>
          <a:xfrm>
            <a:off x="827314" y="151564"/>
            <a:ext cx="110598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2: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ra đ</a:t>
            </a:r>
            <a:r>
              <a:rPr lang="vi-V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ờng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vào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mùa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không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cần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mang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Đồ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dùng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nắng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</a:t>
            </a:r>
            <a:r>
              <a:rPr lang="vi-V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ô,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mũ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khẩu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,…, </a:t>
            </a:r>
          </a:p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3074" name="Picture 2" descr="Káº¿t quáº£ hÃ¬nh áº£nh cho thá»i tiáº¿t mÃ¹a hÃ¨">
            <a:extLst>
              <a:ext uri="{FF2B5EF4-FFF2-40B4-BE49-F238E27FC236}">
                <a16:creationId xmlns:a16="http://schemas.microsoft.com/office/drawing/2014/main" id="{5B4DDAF0-A79D-4C87-ADCF-D085C76A7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592" y="2044874"/>
            <a:ext cx="5663327" cy="362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6C50316-13D6-4260-8C33-18DD7ED16A86}"/>
              </a:ext>
            </a:extLst>
          </p:cNvPr>
          <p:cNvCxnSpPr>
            <a:cxnSpLocks/>
          </p:cNvCxnSpPr>
          <p:nvPr/>
        </p:nvCxnSpPr>
        <p:spPr>
          <a:xfrm>
            <a:off x="10657412" y="1483719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8AA03A2-CF1A-4E21-8F93-4EFE12F87CFC}"/>
              </a:ext>
            </a:extLst>
          </p:cNvPr>
          <p:cNvCxnSpPr>
            <a:cxnSpLocks/>
          </p:cNvCxnSpPr>
          <p:nvPr/>
        </p:nvCxnSpPr>
        <p:spPr>
          <a:xfrm>
            <a:off x="9464716" y="2742675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4CAE4994-435D-49C6-A3C2-92021BF1A154}"/>
              </a:ext>
            </a:extLst>
          </p:cNvPr>
          <p:cNvSpPr/>
          <p:nvPr/>
        </p:nvSpPr>
        <p:spPr>
          <a:xfrm>
            <a:off x="9663503" y="1735511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030A969-FD82-4149-BD0D-69AD11F25DEC}"/>
              </a:ext>
            </a:extLst>
          </p:cNvPr>
          <p:cNvSpPr/>
          <p:nvPr/>
        </p:nvSpPr>
        <p:spPr>
          <a:xfrm>
            <a:off x="9815904" y="1887911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1337FD6-68C1-43C8-AC56-B9635FA379D0}"/>
              </a:ext>
            </a:extLst>
          </p:cNvPr>
          <p:cNvSpPr txBox="1"/>
          <p:nvPr/>
        </p:nvSpPr>
        <p:spPr>
          <a:xfrm>
            <a:off x="10121015" y="1923870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F1E1D7F-36FE-4548-9175-1806B94F60DB}"/>
              </a:ext>
            </a:extLst>
          </p:cNvPr>
          <p:cNvSpPr txBox="1"/>
          <p:nvPr/>
        </p:nvSpPr>
        <p:spPr>
          <a:xfrm>
            <a:off x="10091832" y="1959829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DDE2D22-5319-4A4B-AAE4-25BA9BD1FABB}"/>
              </a:ext>
            </a:extLst>
          </p:cNvPr>
          <p:cNvSpPr txBox="1"/>
          <p:nvPr/>
        </p:nvSpPr>
        <p:spPr>
          <a:xfrm>
            <a:off x="10193904" y="1941850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5541FB-1979-44C8-B3B9-2E2F6B70E866}"/>
              </a:ext>
            </a:extLst>
          </p:cNvPr>
          <p:cNvSpPr txBox="1"/>
          <p:nvPr/>
        </p:nvSpPr>
        <p:spPr>
          <a:xfrm>
            <a:off x="10141519" y="1905890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AFC78BC-68AD-48F3-BE48-8833BFC81E33}"/>
              </a:ext>
            </a:extLst>
          </p:cNvPr>
          <p:cNvSpPr txBox="1"/>
          <p:nvPr/>
        </p:nvSpPr>
        <p:spPr>
          <a:xfrm>
            <a:off x="10098453" y="1905890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1C984D3-2E91-4477-88E7-1284D7DF43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489" y="4014884"/>
            <a:ext cx="2066009" cy="16507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972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58"/>
    </mc:Choice>
    <mc:Fallback xmlns="">
      <p:transition spd="slow" advTm="173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114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917AA02-E263-4544-B13E-5968A40E3337}"/>
              </a:ext>
            </a:extLst>
          </p:cNvPr>
          <p:cNvSpPr/>
          <p:nvPr/>
        </p:nvSpPr>
        <p:spPr>
          <a:xfrm>
            <a:off x="2267804" y="282192"/>
            <a:ext cx="765639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Mùa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hè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thường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ó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</a:t>
            </a:r>
            <a:r>
              <a:rPr lang="vi-V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rào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</a:p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098" name="Picture 2" descr="Káº¿t quáº£ hÃ¬nh áº£nh cho MÆ°a rÃ o mÃ¹a hÃ¨">
            <a:extLst>
              <a:ext uri="{FF2B5EF4-FFF2-40B4-BE49-F238E27FC236}">
                <a16:creationId xmlns:a16="http://schemas.microsoft.com/office/drawing/2014/main" id="{A45E5872-31D5-42FE-8D0D-79A9758B5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153" y="1889854"/>
            <a:ext cx="5438571" cy="360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774C5A-D0F3-481A-B014-850469B8ADAF}"/>
              </a:ext>
            </a:extLst>
          </p:cNvPr>
          <p:cNvCxnSpPr>
            <a:cxnSpLocks/>
          </p:cNvCxnSpPr>
          <p:nvPr/>
        </p:nvCxnSpPr>
        <p:spPr>
          <a:xfrm>
            <a:off x="10273280" y="1162881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3480B8-0341-4FC4-B31D-6F853A9C293C}"/>
              </a:ext>
            </a:extLst>
          </p:cNvPr>
          <p:cNvCxnSpPr>
            <a:cxnSpLocks/>
          </p:cNvCxnSpPr>
          <p:nvPr/>
        </p:nvCxnSpPr>
        <p:spPr>
          <a:xfrm>
            <a:off x="9080584" y="2421837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AAB17FE1-596C-4568-B9FA-CDCBC3CC00EE}"/>
              </a:ext>
            </a:extLst>
          </p:cNvPr>
          <p:cNvSpPr/>
          <p:nvPr/>
        </p:nvSpPr>
        <p:spPr>
          <a:xfrm>
            <a:off x="9279371" y="1414673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C1ADA6-E625-46FF-9FFA-27C2EF3D3074}"/>
              </a:ext>
            </a:extLst>
          </p:cNvPr>
          <p:cNvSpPr/>
          <p:nvPr/>
        </p:nvSpPr>
        <p:spPr>
          <a:xfrm>
            <a:off x="9431772" y="1567073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0E4B0A-B2F6-4A16-B1E0-F71573B05D07}"/>
              </a:ext>
            </a:extLst>
          </p:cNvPr>
          <p:cNvSpPr txBox="1"/>
          <p:nvPr/>
        </p:nvSpPr>
        <p:spPr>
          <a:xfrm>
            <a:off x="9736883" y="160303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426A9-6701-45B4-B24A-601E4C035B52}"/>
              </a:ext>
            </a:extLst>
          </p:cNvPr>
          <p:cNvSpPr txBox="1"/>
          <p:nvPr/>
        </p:nvSpPr>
        <p:spPr>
          <a:xfrm>
            <a:off x="9707700" y="1638991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19EE57-2830-4849-9D61-4DF8B5398EDF}"/>
              </a:ext>
            </a:extLst>
          </p:cNvPr>
          <p:cNvSpPr txBox="1"/>
          <p:nvPr/>
        </p:nvSpPr>
        <p:spPr>
          <a:xfrm>
            <a:off x="9809772" y="162101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B4B84E-DB2D-484A-8C0E-196A1EB0AE91}"/>
              </a:ext>
            </a:extLst>
          </p:cNvPr>
          <p:cNvSpPr txBox="1"/>
          <p:nvPr/>
        </p:nvSpPr>
        <p:spPr>
          <a:xfrm>
            <a:off x="9757387" y="158505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6E73BD-1F9B-45AB-A9FD-6F7B05CFC06F}"/>
              </a:ext>
            </a:extLst>
          </p:cNvPr>
          <p:cNvSpPr txBox="1"/>
          <p:nvPr/>
        </p:nvSpPr>
        <p:spPr>
          <a:xfrm>
            <a:off x="9714321" y="158505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F33C2AA-01F7-4547-95F1-87BC0E8A60C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544" y="4274293"/>
            <a:ext cx="1865609" cy="18656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690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20"/>
    </mc:Choice>
    <mc:Fallback xmlns="">
      <p:transition spd="slow" advTm="91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CB3A507-AFF3-49D3-BBDC-7465BEFB6185}"/>
              </a:ext>
            </a:extLst>
          </p:cNvPr>
          <p:cNvSpPr/>
          <p:nvPr/>
        </p:nvSpPr>
        <p:spPr>
          <a:xfrm>
            <a:off x="2316376" y="296706"/>
            <a:ext cx="790761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ảnh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ưới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đây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núi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lửa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</a:p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22" name="Picture 2" descr="Káº¿t quáº£ hÃ¬nh áº£nh cho cÃ¡c thiÃªn tai">
            <a:extLst>
              <a:ext uri="{FF2B5EF4-FFF2-40B4-BE49-F238E27FC236}">
                <a16:creationId xmlns:a16="http://schemas.microsoft.com/office/drawing/2014/main" id="{5CF5B10B-F007-4846-8AC3-A8FA755E8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784" y="1585912"/>
            <a:ext cx="619125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3F03D01-C2F8-4D2F-A650-C2830FA7D1AE}"/>
              </a:ext>
            </a:extLst>
          </p:cNvPr>
          <p:cNvCxnSpPr>
            <a:cxnSpLocks/>
          </p:cNvCxnSpPr>
          <p:nvPr/>
        </p:nvCxnSpPr>
        <p:spPr>
          <a:xfrm>
            <a:off x="10681381" y="1162881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E72F15F-7867-476E-A7A0-6C73409AC137}"/>
              </a:ext>
            </a:extLst>
          </p:cNvPr>
          <p:cNvCxnSpPr>
            <a:cxnSpLocks/>
          </p:cNvCxnSpPr>
          <p:nvPr/>
        </p:nvCxnSpPr>
        <p:spPr>
          <a:xfrm>
            <a:off x="9488685" y="2421837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D1DB1EE0-25DA-417B-A44B-E59779F60858}"/>
              </a:ext>
            </a:extLst>
          </p:cNvPr>
          <p:cNvSpPr/>
          <p:nvPr/>
        </p:nvSpPr>
        <p:spPr>
          <a:xfrm>
            <a:off x="9687472" y="1414673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95F7156-D0E0-49E6-AD09-18183FAEA76A}"/>
              </a:ext>
            </a:extLst>
          </p:cNvPr>
          <p:cNvSpPr/>
          <p:nvPr/>
        </p:nvSpPr>
        <p:spPr>
          <a:xfrm>
            <a:off x="9839873" y="1567073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C8CC99-36E6-4802-A3A1-3233F360E8C9}"/>
              </a:ext>
            </a:extLst>
          </p:cNvPr>
          <p:cNvSpPr txBox="1"/>
          <p:nvPr/>
        </p:nvSpPr>
        <p:spPr>
          <a:xfrm>
            <a:off x="10144984" y="160303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3D2E6C-92B6-42F6-8A58-BFF239941AA5}"/>
              </a:ext>
            </a:extLst>
          </p:cNvPr>
          <p:cNvSpPr txBox="1"/>
          <p:nvPr/>
        </p:nvSpPr>
        <p:spPr>
          <a:xfrm>
            <a:off x="10115801" y="1638991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7633FA-0075-42C8-B55B-D27AC6BA7D66}"/>
              </a:ext>
            </a:extLst>
          </p:cNvPr>
          <p:cNvSpPr txBox="1"/>
          <p:nvPr/>
        </p:nvSpPr>
        <p:spPr>
          <a:xfrm>
            <a:off x="10217873" y="162101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50CB64-09A0-4398-80EC-FA632E505FC7}"/>
              </a:ext>
            </a:extLst>
          </p:cNvPr>
          <p:cNvSpPr txBox="1"/>
          <p:nvPr/>
        </p:nvSpPr>
        <p:spPr>
          <a:xfrm>
            <a:off x="10165488" y="158505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CFF477-89E6-4370-A8E0-FC49A8550F3B}"/>
              </a:ext>
            </a:extLst>
          </p:cNvPr>
          <p:cNvSpPr txBox="1"/>
          <p:nvPr/>
        </p:nvSpPr>
        <p:spPr>
          <a:xfrm>
            <a:off x="10122422" y="158505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4DF6165-CFA2-4D85-9D73-DD8F665A2E2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30" y="3918857"/>
            <a:ext cx="2099795" cy="16777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404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34"/>
    </mc:Choice>
    <mc:Fallback xmlns="">
      <p:transition spd="slow" advTm="95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B5E0286-4CBA-4416-89DF-8D8B0790531E}"/>
              </a:ext>
            </a:extLst>
          </p:cNvPr>
          <p:cNvSpPr/>
          <p:nvPr/>
        </p:nvSpPr>
        <p:spPr>
          <a:xfrm>
            <a:off x="3005136" y="311221"/>
            <a:ext cx="638495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5: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vuông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cạnh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không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bằng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nhau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6146" name="Picture 2" descr="Káº¿t quáº£ hÃ¬nh áº£nh cho hÃ¬nh vuÃ´ng">
            <a:extLst>
              <a:ext uri="{FF2B5EF4-FFF2-40B4-BE49-F238E27FC236}">
                <a16:creationId xmlns:a16="http://schemas.microsoft.com/office/drawing/2014/main" id="{BA4DC50E-8201-43A9-A4C7-CE7627CBF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586" y="1614715"/>
            <a:ext cx="4737100" cy="473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8201E2-DC94-4BED-B6A5-CA5BF81CC051}"/>
              </a:ext>
            </a:extLst>
          </p:cNvPr>
          <p:cNvCxnSpPr>
            <a:cxnSpLocks/>
          </p:cNvCxnSpPr>
          <p:nvPr/>
        </p:nvCxnSpPr>
        <p:spPr>
          <a:xfrm>
            <a:off x="10368805" y="1343829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4A42A3D7-74E6-4443-9A45-89DD8190E371}"/>
              </a:ext>
            </a:extLst>
          </p:cNvPr>
          <p:cNvSpPr/>
          <p:nvPr/>
        </p:nvSpPr>
        <p:spPr>
          <a:xfrm>
            <a:off x="9374896" y="1595621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8603428-243F-4601-BA62-80E5D8360A74}"/>
              </a:ext>
            </a:extLst>
          </p:cNvPr>
          <p:cNvSpPr/>
          <p:nvPr/>
        </p:nvSpPr>
        <p:spPr>
          <a:xfrm>
            <a:off x="9527297" y="1748021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921324-E7A1-4268-959A-FF827442983C}"/>
              </a:ext>
            </a:extLst>
          </p:cNvPr>
          <p:cNvSpPr txBox="1"/>
          <p:nvPr/>
        </p:nvSpPr>
        <p:spPr>
          <a:xfrm>
            <a:off x="9832408" y="1783980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31B465-8FE6-4014-9644-EC3036094139}"/>
              </a:ext>
            </a:extLst>
          </p:cNvPr>
          <p:cNvSpPr txBox="1"/>
          <p:nvPr/>
        </p:nvSpPr>
        <p:spPr>
          <a:xfrm>
            <a:off x="9803225" y="1819939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42D795-2785-4537-ACD1-E6846256508B}"/>
              </a:ext>
            </a:extLst>
          </p:cNvPr>
          <p:cNvSpPr txBox="1"/>
          <p:nvPr/>
        </p:nvSpPr>
        <p:spPr>
          <a:xfrm>
            <a:off x="9905297" y="1801960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4CEFB3-6889-44E7-9313-7853D3260142}"/>
              </a:ext>
            </a:extLst>
          </p:cNvPr>
          <p:cNvSpPr txBox="1"/>
          <p:nvPr/>
        </p:nvSpPr>
        <p:spPr>
          <a:xfrm>
            <a:off x="9852912" y="1766000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C1BE1F-DD98-4CFA-A3A3-5282E3A7C6A0}"/>
              </a:ext>
            </a:extLst>
          </p:cNvPr>
          <p:cNvSpPr txBox="1"/>
          <p:nvPr/>
        </p:nvSpPr>
        <p:spPr>
          <a:xfrm>
            <a:off x="9809846" y="1766000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DFF48A-1470-4B67-9688-E10AFB7613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7" y="4655206"/>
            <a:ext cx="2252493" cy="17997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260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20"/>
    </mc:Choice>
    <mc:Fallback xmlns="">
      <p:transition spd="slow" advTm="10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4F8EFB9-3039-40D7-94C7-AEB4A4AF2591}"/>
              </a:ext>
            </a:extLst>
          </p:cNvPr>
          <p:cNvSpPr/>
          <p:nvPr/>
        </p:nvSpPr>
        <p:spPr>
          <a:xfrm>
            <a:off x="1431197" y="267678"/>
            <a:ext cx="93296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6: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còn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thiếu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dãy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4, </a:t>
            </a:r>
          </a:p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3912A5-FCC4-4791-AD50-94DBA8CA7917}"/>
              </a:ext>
            </a:extLst>
          </p:cNvPr>
          <p:cNvSpPr/>
          <p:nvPr/>
        </p:nvSpPr>
        <p:spPr>
          <a:xfrm>
            <a:off x="1886858" y="1965546"/>
            <a:ext cx="8069943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8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US" sz="18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80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18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8000" b="1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sz="18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lang="en-US" sz="180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E30CFE-F5DA-4138-AF02-34A21CE48278}"/>
              </a:ext>
            </a:extLst>
          </p:cNvPr>
          <p:cNvCxnSpPr>
            <a:cxnSpLocks/>
          </p:cNvCxnSpPr>
          <p:nvPr/>
        </p:nvCxnSpPr>
        <p:spPr>
          <a:xfrm>
            <a:off x="10760802" y="889721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C29C33-F27A-4554-BA1D-A97CCB0E47AD}"/>
              </a:ext>
            </a:extLst>
          </p:cNvPr>
          <p:cNvCxnSpPr>
            <a:cxnSpLocks/>
          </p:cNvCxnSpPr>
          <p:nvPr/>
        </p:nvCxnSpPr>
        <p:spPr>
          <a:xfrm>
            <a:off x="9568106" y="2148677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1CADDD34-FECA-4963-9008-7FDB743521E3}"/>
              </a:ext>
            </a:extLst>
          </p:cNvPr>
          <p:cNvSpPr/>
          <p:nvPr/>
        </p:nvSpPr>
        <p:spPr>
          <a:xfrm>
            <a:off x="9766893" y="1141513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A32ADCF-6E63-4430-9E7E-3758049D7CBA}"/>
              </a:ext>
            </a:extLst>
          </p:cNvPr>
          <p:cNvSpPr/>
          <p:nvPr/>
        </p:nvSpPr>
        <p:spPr>
          <a:xfrm>
            <a:off x="9919294" y="1293913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D49E0A-3A2F-4A21-8523-473E464A04E5}"/>
              </a:ext>
            </a:extLst>
          </p:cNvPr>
          <p:cNvSpPr txBox="1"/>
          <p:nvPr/>
        </p:nvSpPr>
        <p:spPr>
          <a:xfrm>
            <a:off x="10224405" y="132987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C4147-F0D3-454D-B618-C2F2774963BC}"/>
              </a:ext>
            </a:extLst>
          </p:cNvPr>
          <p:cNvSpPr txBox="1"/>
          <p:nvPr/>
        </p:nvSpPr>
        <p:spPr>
          <a:xfrm>
            <a:off x="10195222" y="1365831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B6DE5C-8547-4FB5-A08A-8368E4D6F7AE}"/>
              </a:ext>
            </a:extLst>
          </p:cNvPr>
          <p:cNvSpPr txBox="1"/>
          <p:nvPr/>
        </p:nvSpPr>
        <p:spPr>
          <a:xfrm>
            <a:off x="10297294" y="134785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9FA2C5-F54F-45D5-B269-7A9ED450F1C9}"/>
              </a:ext>
            </a:extLst>
          </p:cNvPr>
          <p:cNvSpPr txBox="1"/>
          <p:nvPr/>
        </p:nvSpPr>
        <p:spPr>
          <a:xfrm>
            <a:off x="10244909" y="131189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C500CF-4437-4D17-B246-A582AD47C050}"/>
              </a:ext>
            </a:extLst>
          </p:cNvPr>
          <p:cNvSpPr txBox="1"/>
          <p:nvPr/>
        </p:nvSpPr>
        <p:spPr>
          <a:xfrm>
            <a:off x="10201843" y="131189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4B77427-FD1A-4A2B-8B2C-AD82382D8B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57" y="5021942"/>
            <a:ext cx="1568379" cy="15683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953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19"/>
    </mc:Choice>
    <mc:Fallback xmlns="">
      <p:transition spd="slow" advTm="114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4F7A34F-1ED2-4E38-A39E-E359639FA800}"/>
              </a:ext>
            </a:extLst>
          </p:cNvPr>
          <p:cNvSpPr/>
          <p:nvPr/>
        </p:nvSpPr>
        <p:spPr>
          <a:xfrm>
            <a:off x="2170630" y="238649"/>
            <a:ext cx="78507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7: Con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mèo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vật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5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chân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</a:p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EBC215-79BA-480A-AB45-9FC6CE5753EB}"/>
              </a:ext>
            </a:extLst>
          </p:cNvPr>
          <p:cNvCxnSpPr>
            <a:cxnSpLocks/>
          </p:cNvCxnSpPr>
          <p:nvPr/>
        </p:nvCxnSpPr>
        <p:spPr>
          <a:xfrm>
            <a:off x="10739940" y="1162881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445B3E5-48E5-41BC-8B7F-06702898A14C}"/>
              </a:ext>
            </a:extLst>
          </p:cNvPr>
          <p:cNvCxnSpPr>
            <a:cxnSpLocks/>
          </p:cNvCxnSpPr>
          <p:nvPr/>
        </p:nvCxnSpPr>
        <p:spPr>
          <a:xfrm>
            <a:off x="9547244" y="2421837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823E854D-756D-4BF8-A989-C46FB960D2E1}"/>
              </a:ext>
            </a:extLst>
          </p:cNvPr>
          <p:cNvSpPr/>
          <p:nvPr/>
        </p:nvSpPr>
        <p:spPr>
          <a:xfrm>
            <a:off x="9746031" y="1414673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249A326-97A0-4301-A185-A4CF16C02285}"/>
              </a:ext>
            </a:extLst>
          </p:cNvPr>
          <p:cNvSpPr/>
          <p:nvPr/>
        </p:nvSpPr>
        <p:spPr>
          <a:xfrm>
            <a:off x="9898432" y="1567073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9C2C68-3FF0-4928-B33E-60C9FF6863C4}"/>
              </a:ext>
            </a:extLst>
          </p:cNvPr>
          <p:cNvSpPr txBox="1"/>
          <p:nvPr/>
        </p:nvSpPr>
        <p:spPr>
          <a:xfrm>
            <a:off x="10203543" y="160303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F2A54A-6396-4E42-9F44-E6C0E8803CF8}"/>
              </a:ext>
            </a:extLst>
          </p:cNvPr>
          <p:cNvSpPr txBox="1"/>
          <p:nvPr/>
        </p:nvSpPr>
        <p:spPr>
          <a:xfrm>
            <a:off x="10174360" y="1638991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15C37B-4C49-4B4A-8AB2-D487DD81F21B}"/>
              </a:ext>
            </a:extLst>
          </p:cNvPr>
          <p:cNvSpPr txBox="1"/>
          <p:nvPr/>
        </p:nvSpPr>
        <p:spPr>
          <a:xfrm>
            <a:off x="10276432" y="162101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14CA35-4DA5-4923-95D0-B4D0AD1F21DD}"/>
              </a:ext>
            </a:extLst>
          </p:cNvPr>
          <p:cNvSpPr txBox="1"/>
          <p:nvPr/>
        </p:nvSpPr>
        <p:spPr>
          <a:xfrm>
            <a:off x="10224047" y="158505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C5173A-2B6B-4DAC-A09F-0C72C1D6E785}"/>
              </a:ext>
            </a:extLst>
          </p:cNvPr>
          <p:cNvSpPr txBox="1"/>
          <p:nvPr/>
        </p:nvSpPr>
        <p:spPr>
          <a:xfrm>
            <a:off x="10180981" y="158505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pic>
        <p:nvPicPr>
          <p:cNvPr id="22530" name="Picture 2" descr="Káº¿t quáº£ hÃ¬nh áº£nh cho CON MÃO">
            <a:extLst>
              <a:ext uri="{FF2B5EF4-FFF2-40B4-BE49-F238E27FC236}">
                <a16:creationId xmlns:a16="http://schemas.microsoft.com/office/drawing/2014/main" id="{5AB9408D-A22A-4B48-B4CC-BE3449019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197" y="1772479"/>
            <a:ext cx="5822749" cy="43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5CE4AF-1031-4E2C-8BE5-3527B68B2A5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10" y="4584787"/>
            <a:ext cx="1945840" cy="15547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612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6"/>
    </mc:Choice>
    <mc:Fallback xmlns="">
      <p:transition spd="slow" advTm="112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CFUuhSf2Ttp/oEAABiEwAAHQAAAHVuaXZlcnNhbC9jb21tb25fbWVzc2FnZXMubG5nrVjvbts2EP9eoO9ACCiwAV3aDmgwDIkDWmJiIbLkinTSbBgEVmJsIpLo6o+T7NOeZg+2J9mRkh27bSApCWAbIuX73ZF3v7sjj07ushStRVFKlR9bHw7eW0jksUpkvji25uz0l98sVFY8T3iqcnFs5cpCJ6PXr45Sni9qvhDw/PoVQkeZKEsYliM9ehgjmRxbs3FkB9MZ9q8iLzgLorF7Zo1sla14fo88tVA//Xp4ePfh4+HPR+9auT4wdIo9bx8IGaSP73sA+SwMvAjQiBf55DOzRvp3mFwwZ57rE2vUPgyTnoXkwhrp3065eRgSn0XUcx0SuTTyA2b2wiOMONboStVoydcCVQqtpbhF1VKAHytZCFSmMjEvYgUTeS26lDnBFLt+FBLKQtdmbuBbI6qK4v6tgeV1tVQFqCtRIkv+JRWJ0QkRY96vClGCal5BRCH4VEsJ/1QZl/lBt+pL3wuwE+HZLJoSSvEZbC7bLgqQ9uBvZbWEd4lQb0HFbZ4qnqDrQgBgQBFfrVIZN/+UdFVoC2cpv++0IsSXrn8WsSDwaER8ZzNjjUieIKfgerEDUUJMSQgABS9F8QTZyMS6EUc4TYchTNyziQdfpk2YyMUyhW811I4ZgUiYibxLCiKVhBDjlF4GoaM3DVQhjla8LG9VkexF6a4/u4Bd3w6ACDbbAWcaYwMM8SEhexWFiKtuMLASm/hueQVLhQCMmEkGmlJZXVZAm2yVikoYa6VeCo9NSH0R1wr4lQq+bmIftBuydYa5h+e+PYnGzIfHMQG/erzO42VPOSDnD/mxy4YawmQ35jttatGicfAZsgskw2CIRHAOOfB8iMQVobDJhHbJ+PjCPcPGS5D3Nklpk/RirnNMeo94HIOcjqa1VHUJM3pLIDUZj5QHw9RQ8mkOUexi75Hc2qBCOJjRQq4F2FEkouhUBOneJo4m1ae5+0d0il2POD8IPX6PclUhnqx5HgsItphrn97Du0Qm5p0Oe6P/ay3/RrxqU/2btkr4Dvn8Zqg9e4XlEUbwqhLZqupSrTesNf8pVmiKP2pCn6U/TT+1iY9DN3gZz5Qyq9OmAj3bP1vLhvqo04hn7lR/b720JbQpNQQaFl0cocdI+0tNtNqxG+iKmIj+cq5/CjKzpm5BYXPza9Vf2g9aAF+hp2LQCeyxsZxCq5NBFeovewGr3jP/QheM/vKXZExdBlXnUnwpZdWp2fC5d301dH56Yd3pWfeKDXOZByb7ALho+8ESpTID+5MemPMp2exAUyL2VnKp6jQx9E/ljSkTsLd1Jr7vhq8LlZnZlJeb8G/K1MlzrGgWFzZKZwP6qS2De/tnh8BP9xIlOIQ2xsa+rXsfW7M97SkE9NFb4TG6aZ2ARxmv4iWU42tV50lPoOYI5pBTDGDtmqngRXcX1gJ8Y0Yzi9rZ3weB6I4OkijZgv3pq0qUfw0G0cvYYtDm4Cfuqk4ghsf7BphBH6n24LuR63kOZi7E8oscMHlT4jKVwdRBt16gSut6zBi2J1NgEzXkUXUBLeQQhCkOzyEjmsORNZry4gbSKVMqHYRitlqHcTVM+8PdQ12lMhdDZJ9XzPSCmTuLsOOYixigMJyzb5rancBBL25vZFK16A1mT7AP2fobPJHIaihgSMj2okVfJpiDu6e4vtP6759/u+RNgdzkQkg3zfgh2ay/r5fbUWluw47e7VyO/Q9QSwMEFAACAAgAhVLoUh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CFUuhS1tUrAFQFAADrGwAAJwAAAHVuaXZlcnNhbC9mbGFzaF9wdWJsaXNoaW5nX3NldHRpbmdzLnhtbOVZ227bOBB9z1cQWvSxcZxb28B24NoyYtS3tZSmwWIR0BJtcUORWpJy6j7t1+yH7ZfsUEoUO3Ycqq2LvTwUqag5h0MO58xQrp1/jhmaE6mo4HWnun/gIMIDEVI+qzuXfuf1WwcpjXmImeCk7nDhoPPGXi1JJ4yqyCNag6lCQMPVWaLrTqR1clap3N3d7VOVSPNWsFQDv9oPRFxJJFGEayIrCcML+KMXCVHOPYMFAfyLBb+HNfb2EKrlTH0RpowgGoLnnJpFYdZhWEVOJTeb4OB2JkXKw5ZgQiI5m9Sdn1puu9o+erDJqdo0JtzsiWrAoBnWZzgMqfECM49+ISgidBaBu9XDYwfd0VBHdefo4NDwgH1lnSdjzxePDU9LwC5wfT9BTDQOscb5Yz6jJFMiIRxENbRMCZCujC1ZavJZFwP5ULjgOKaBD2+Q2au60/Zvxm7HHbuDlntzOe7lrloj/K7fc60wXq/bdm8GQ9/1bi78fq80yHc/+SVAZT2zph+NXc8d+O745n13WBJh79Qjxu03u72SmCv3vdf1y840aPbLQkYXw4EdpjXsj5qD61KuXVyP3HGvO/hw4w+HPb87ekRl537phNcqq8lSg6QSqVxOCR2l8YRjykCgnuSFIhokjmE5I77oUMjgKWaKOOi3hMx+TjGjegFZfQBKeEtI0lQJCfTYZGzdMVnoPNLlhOAYpHGhByfvCjl483Zl6ZV89sdlbfSyVgjkKBJa/GDvqwcnhfvvjre7/4yjNRDoBPNFT8x+uPcnp4X3h6en293f5GZtTkMiBljKTKLX3X9x+5aqQfXoJReema2GtcZBBKVDPyj/8siDFTV7jwNN51CXyBNfpyljXpokQurH4rE8WDjxDE1tKvhK7phnNBEsLKJG4gkJBzgmSwXXu6W8A5ZVB00hyxnEc5gQjjzMochTDTEOCgKVTpSmOivunXvrpqSYIeCDLoSgvrcW8yDCUq2kdREfU1iDxi8DoYn6Nd/ufOhZU49BCJARFyt7l4eoLfEdNCU25iPCbcwu4PAwc4CItHJCYlXCEjUZszKOQYlsDK/IRFFNbEw9QlAsJLHbhdDKbvyg9jbGfSxviUS+EMzK/kqkLEQLkSJGb+FgCAQil8bwv4ig5e4NTaWIs1HoMDVS2TmaU3JHwnObia5hijgFpJEhRnQ+w+8p/YImZApbhhjBczhnME5Vzr9fijjBSj2S4gcfX+U9UHfQdj+9MgvE4RxDP1mOHPSIxIneCT9eIC70Aw62I8ApHGMTlJCG2Tubte1/fRgKSYQ4f6dorPArGqcMf0/6YkOWqHcY8t3MUibwL3pgPW2E51mim+TNqCHFKYQk54QXAZQzylNiSxhgjgRnC4QDUCllZGNORapgJBeInFp9vYc5Ho5p9jSD0gszypBIK8qD6uHR8cnpm7fvzvYrf/3x5+utoPtufcSwmS5v11tb74XWyCd30Bdwz9z17FBPbnwvgJ6991njyrq55Q5ojdxw3bLGPr0PWgPXboUvILfcDXeG3HK3XMN2hIyN0oVrZ2jzpwkLeNdsVLPldz92/esNBFn6rXe1tYrpuDc34Nll6J/af3tuc9y6QHBELnu+d2YjSQMB6q+DCERtar7PWWKy+5ON7fDSh/i7VrQmzFbN/dj9aEUIAbdSertpB0OrBX+wbKVNbzta6mutXIBeZZbXXuhWGI3hNhD+sMrzLXXAKoe/cwnZmbT+O6Tqm78V5Fq3I6kiWAbRzo7u/6OY7DJA/6ltz5+Kr9grn62Lz6mrvw2ZNzHlNIZgmKa/+EGpcXJ8UKtsfrW3B2yrP9A19v4GUEsDBBQAAgAIAIVS6FJP/vGFUwMAADsMAAAhAAAAdW5pdmVyc2FsL2ZsYXNoX3NraW5fc2V0dGluZ3MueG1slVfbTuMwEH3nK6ruO1lKdwtSiNQbEtouoKXLu9NMW6uOHdlO2f79ju2kcdqEFCIkPHOOPZfjsQjVjvLeHqSigj/0B/3oqtcLV7mUwPUS0owRDb2YKHhKHvqPfxeLfuAgggn5BlpTvlHGUtp6FIFxrrXg1yvBNe5zzYVMCetH3x7tTxhYZBdLYFiXctZkBdUxPwZ3k9lFlOKM4WQ0m963EVYizQg/LMRGXMdktdtIkfPEhHZrvjba9pCBZJTvOiNiVOknDWktpvnNfDAfXEbJJCgFJqT72Xgw/tnJYiQGdsx+NLwbji/kVEd93pgT2p4qqi1tNBjdjoZttIxsoF7k6Xx2M7ttx3Pcvd6VT+NyBA3/dGfmKP4DyC9tLrI8+4pGMik2pqAnnJH5OjlMkASvHxJm9+brJJiEzEGdglSMJtgGIRMnxe/mawO31bL40x8SobnbUrBX04ST6WEUEjOItMwhDMqV86mt+HjJNV4miNaEKQT4pgr0ihm+klyV29RtFe4PfFCeeKDCUCHeBctTmLp4PWDdXuGn04mdK358R5sXoIR9YfQirIwV8hnLeob0jBXyzXTrhbPDGfzU4zilHiakaObn1UcvcILLsl7lqvSakxbmlivv6MJQYlKRQGRltaQpmK6FgbW5kIKzmEJO9nRDNL5Lvw0uPthkVBicOAqlNesq1FQzaJKbjREnuh+yWXaL0b0fVWpu3dM47h/6KZE7kEshmOr3Ch5eEdzGPZznDDNQ8bkD+cTXwuNYHbWRuNCgLgULd00uhROtyWqbYkxtKYSBV4MwaK5xWBzbVHyepzHIOfaMQimaus3htnSzZfir3yl8QFIntDgdU29xO07oUZOeoRAAELnalu13C+dJc6Ypgz2U994z2ITbMgsVKrRNbGO9gLX25FYYLpFjMSQqndSHh2dvwL9jUI0E5+gWvCaxslnVbnw5fKuNa+O4nGJGqP4As+tCRbWN0d9UPexTrZQk1+JNE1lWsloXqZM9jDlN7YBAh3d8g8dxmBBZURXrLGf4mb0KwTwqx81USWjwtFHMGIwGTRTrOZ2BS7ya0VoC+PPPGq+8Cf0LDrEgMnk+Qmoju8Ht2JgjPmp2nOIgTjMdBp7JNefYBvwb/2mI/gNQSwMEFAACAAgAhVLoUnUNq/I/BQAAfBsAACYAAAB1bml2ZXJzYWwvaHRtbF9wdWJsaXNoaW5nX3NldHRpbmdzLnhtbN1Z3W7bNhS+z1MQGnrZOP9NAzuFayuIUVv2LKVtMAwBLdEWF4rUSMque7Wn2YPtSXYoJYodOw7V1Sm6iyARdb6Phzw8H89R6u++JAxNiVRU8Iazv7vnIMJDEVE+aThXwcXrUwcpjXmEmeCk4XDhoHfnO/U0GzGqYp9oDaYKAQ1XZ6luOLHW6VmtNpvNdqlKpXkrWKaBX+2GIqmlkijCNZG1lOE5/NLzlCjnjsGCAH4Swe9g5zs7CNULpp6IMkYQjcBzTs2iMLvUCXNqhdUIh7cTKTIetQQTEsnJqOH80nLb++3De5uCqU0Tws2WqHMYNMP6DEcRNU5g5tOvBMWETmLwdv/gyEEzGum44RzuHRgesK+t8uTsxdqx4WkJ2ASu7yZIiMYR1rh4LGaUZEwkRIOocy0zAqRLYwuWmnzR5UAxFM05TmgYwBtktqrhtIOboXvhDl2v5d5cDbuFq9aIoBN0XSuM3+203RuvH7j+zWXQ61YGBe7noAKoqmfW9IOh67te4A5v3nf6FRH2Tj1g3F6z062I+eS+9ztB1Zm8Zq8qZHDZ9+wwrX5v0PSuK7l2eT1wh92O9+Em6Pe7QWfwgMrP/cIJr9eWk6UOSSUyuZgSOs6SEceUgT49ygtFNCgcw3JCAnFBIYPHmCnioD9SMvk1w4zqOWT1HgjhLSFpU6Uk1EOTsQ3HZKHzQFcQgmOQxqUeHL8t5eDN6dLSa8XsD8ta62W91MdBLLR4Ye/3945L998ebXb/CUfroM8p5vOumLy498cnpfcHJyeb3V/nZn1KIyI8LGUu0avuP7t9C7fB/uFzLjwxWx1rjcMYrg59r/yLI/dW1Ow9DjWdwr1EHvk6zhjzszQVUj9cHouDpRNP0NTHgi/ljnlGI8GiMmokGZHIwwlk8OCCO2gMac0ggP2UcORjDpc61RDUsESobKQ01fllfnFn3ZQUMwQXNlQdBPX8lSCHMZZqKY/LgJibNDz/zROaqN+L/S2GnjT1Gew5MmpiZe/yCLUlnkERYmM+INzG7BJOCzMnhkgrJyRWFSxRkzEr4wSkx8bwExkpqomNqU8ISoQkdrsQWdkN7+XdxriH5S2RKBCCWdl/EhmL0FxkiNFbOBgCgaplCfwVE7RYrqGxFEk+yrDSSOXnaErJjETvbCa6himSDJBGdxjRxQx/ZvQrGpExbBliBE/hnME4VQX/biXiFCv1QIrvfXxVFD0dr+1+fmUWiKMphgKyGjkIEElSvRV+PEdc6HscbEeIMzjGJigRjfJ3Nmvb/fYwlBoIcf5O0VjiVzTJGP6e9OWGLFBvMeTbmaVK4J/1wHraGE/zRDfJm1NDilMIScEJL0K46SjPiC1hiDkSnM0RDkGllJGNKRWZgpFCIApq9e0eFng4pvnTBHpbmFFGRFpR7u0fHB4dn7w5fXu2W/vnr79fbwTdlecDhs10RX3e2tgIWiMfNZ3P4J5o7uxQj1q8Z0BPNnrWuKpubmj6rJFr+itr7OMG0Bq40gY+g9zQDG4NuaGZXMFeCJkYpYtWztD6bxEW8I7ZqGYr6HzsBNdrCPL0W61q6zVTYq+vuPPu51HBPfpxFbfvNoetSwSH4qob+Gc2IuQJ0HsdxiBjY/MJzhKTt0g2tv2rACLuWtGawFqV80P3oxUhhNhK2+2m9fpWC/5gWTybanawUMlauQDVyaS4baE+YTSB+j96sbvmvyi/VdZ+50tja2L6c4jT2s8BdKM6FXq2JXEiWIbx1g7rT3xh/LiY/K92ungqv0YvfX4uP4su/49nB8aX/2N2vvMvUEsDBBQAAgAIAIVS6FJtavXxpgEAADoGAAAfAAAAdW5pdmVyc2FsL2h0bWxfc2tpbl9zZXR0aW5ncy5qc42UQW+CMBTH734Kwq6LmciG7qbikiUelszbskOBJxJLX9NWpzN+91F0WqCo7YX++fX/+h707TtOMdzYdV6dfflcrj+q61IDrSmxhseqTlv0XOuupFkC8ywHmjFwa8jmf+tZPlwIm7HLStNo96ltpeHnon6zIFSaOLdYCIsmLdrGov1YtK0t8G8ls1NWx4yMMkdrpZB1Y2QKmOoyFDkpGffhrRxmgjUYNyBuoAsSQ8X02RuMw1by4uiPg3AyNLkYc07YboYpdiMSr1KBa5ac4vf1NOnljoMoPviqLSzNpHpXkNcDT3tTb+q1k1yAlHCKOwxH3ujFClMSATUTCvyBP7qCVoybBa3Rm0xm6p8OvKAf+CbNSQqNKk2mYS/sVzFWeDWq2Qh+5BRsVVsynJIdiHuskK/5HR+QC0x1RZpooKcVpUiSjKVHLhzqaeX0YbVt279RdoxuhCI5/xVPeppMoxiVa4a1a7a03Nq8rbnc0RmU9XLLWtSZZSe9MypaNH6tR1VOouptRq+/ipyJWIGYI9KiczouUYrEy7xoJsXRv2+cshapc/gDUEsDBBQAAgAIAIZS6FKAq/HWcj0AAFtWAAAXAAAAdW5pdmVyc2FsL3VuaXZlcnNhbC5wbmftvAtU0tnXN25j4VhemrGmTMtLZlleChrUvKBWlnmbsqm81yiik4hhappApV2mzHsQeaGG0ubnrdQgb1A5kyAqqaUpKlqgGSIpCgECf+yi9fvN8z7rWf/3We/7PuvXWtXiyzl7f/bl7L3PPofvbz/57NFeumapmpqatsfeXQfU1Bbrqal9k/4tQPWk1vzdpOq/RXEH9ripVbQbjqk+LIa5eruqqd3PXDZ7bInqs2bsXv84NTWdprm/i5oRd8PV1H5+57HL9eCpEP6AklkWFbzxvVxgbKZQa/oz1MVcce+RV+sNnYmHBsa/dqvt9yB5rPBec/VNZ6tOjtPa/QXwCA2oY5XO+oHX7mvXUG8yxjoifpIyfh943i4bDmouRVRIkS9wo8KDL3jXGoQHB9hvK5Lbg0drB+MPv8CQv1HhuX7TS/WvWvEmlRhqZyxaFqv+O3oZuGjuq9+/+CpjyIEtyej/BevOoInGPfGqR7FnOtS8Y2zQGhdhRnPzzqinA2DI05MOdo6yn8xVA8ajtm/Vs29uPfDpw6b5D4ZHt2/NZV1hPx7ubT6Jf/e2tLIiJIl77QXDhtog7SZTNpgeLnJcxbE3YWqrqfVEbrf7PPggPssgafKvVRfVl35XO8GpPcbeaKp2Jq5bt4Uj0sPMNmOABRvroUZ+0HPV3+0K95syXKQWC3dPBdU2pgGH742H/cNrtfa6XbukampB+R1DZZuVEggGOpOIESc2JSVaNPczfzI3xKIMD5o3DF9FBORzq0yRFP21r60Y0EVqFW2RsSQriDjOKFj+3FfZGhtSDFNEDpIaRvcouG91FUOMpiSZmSwbbl0tUDwIN2juY74s8YoUW2WKbTCzhw8RpA98dXH1F8Z34o1NA0E7ngZiGd98wBEdCLyEYkAkJbaVz8RdcU5dICqBcjzDfm+oOUZ2tViQW/+TeQ3qvbSHihaCMmV/rKuvL0IZ3vE64rMqm5GpMtZQvXtqNZzuknAywc1hyy0bPWdZLzu5JiXEVVBSkkLb8tbfJvUVOqsoCSIKg0y+4S+mCs/b9JcRwgdIhdG2jPBkLKILp39NUw7OHd+Zj2PIG9A3BwUwLEMRjo9GiPi6J/bin1WQ5dE9PU4hSUGsabTcO3O3UuY1dZ1sGjV92gvpxKILbg/4yJyuxqxnhAd0H2cN/qjygku0kP0qg6f0zKlOPyjC+PrhJtmYQDGqfBXx00tdZ5Bdq8uP9Nkg5rSWoUpu1tFq7SzQm3FmCo1pmX/2+AiZFcWrmQFru+GgbvVXtdKrY0QlbAG6vrfZknX5nEIEbBy4GE38hxfNhXINwFtX6SjiI+uLuGSnHxjNFVR+h2BbVxWEn9AXlvPLrQH3mPoB92Iyt5rZe6hYcAO1SW9XeGWZg+KzaeHLrxPgavkE/V0RLi91d8nC0Z3WsKO9TGay/l7S2dj8QcANfjK1kOSTT7ZmLDoBqO6NgfD5kHfMGMArD2uxsCraIGUUXA2xOFg10PvNLd/xQHPOiRZmQi2/ua55S2YU9nhXINjph9qGlPE+OZOrAvfXLowTPezajDQKXl/L54IjqnSh5y6NX4tvhqg9eqCv3U66o70UZAfHCUHqTyletKPbK3eMJucs+nXLoj41W1xgH1DurwZPhsT6BPRmMeSPkoL7Hj2ADvBhgXJU5BhOgADtdp8Ig7wv8lBhub2YhuaQZM3Gwm6nEP+NwiomHw7IX3clKMQ5Qd7QUcfg5loS2Mepvh4j3MRCoIk4jHDgmGplf9e7hZeBUTtzHLSmAO5psNhc3zji5vXHURWjyHxCklwfIH8Ut/3btmT9AlgyxgCeTI2GVGpH20LtH7WhrTQq9MNLltOMT0uWorHBRfhnTARvWpyI+/MWIo4GF8nqxyZ/pddJ5BxFTLIlMknycobsJHWKkHB71/ijJdczcprt7jyJHKwbf30T6LorXP8zDEAuHwm4pe9IenwccBWORpMWnQLg9M1IZ0cjl/fpHgC9ixaCXsKhu3NcYwzKRLzoFqRLP0DJfyGJrjb6MyKk3hfOZlXJ4aQoD9GJJAJpQ8YkXlMe1jihQlOTQKi6Cs/cvWVtX3K5S8uMyk6IwNVOOr0R1MKEWowWCC6p78POeQ/n7iK1h2Di417SdOUvMOOHhg9JktqCs1BAnb95ar+ZUMqw8q80io5oBD9rdbHvCexDynfk58Rju5Ay+OleJtqhtn9kg3yLXA4XMTjOpMfSit9QLWlcefsQRemUvq6Si3oL2XisKyxbNojOlODhZAmRHbYulZTSOQIrRCfLEjvZCdTZit6LKtVkrPmoGjp/g8hCj2NUPedJhj+qwmfEXPj03KSnw3DO0zRFPv8Y+7xibG552Vl+WKP71b+KknPxaY/2RwfkiF4lxp4S3fJank0EqA31fRniv5z4fq1h0ZcqwfeHzOroMP+J46dc8Z39r2of1pw5eRU1tWkBauR2l9yuEtsbNqxqm0/PHnH9PjJSC3L+LzyqVowzFV675v5cBnnOCdRWhip6qMpSr/ebX9qbFGGhymo3sSrFtYA+ZLMHKqQHivznEtndO15ZuSODjSWHBCi27DDitMzhEOLU6/yYHIYvRF47PIUsxN9R5cYzAS2L7ZOLTk/UvnidiQmfGSE3zOw/u3Xf5QsdUiRqYci+dY6nYv10HEUvT1/463Hd7VOr4b4VW6rzNNXUflJB0+DiYUXBqKFUo77kH57UOU7+2XyBdY3XYglVJejnB8xpJ/v8vxWk9NRfXPLYa0qiSWRlffFley1GqWjz/5Z4YCiLM36hg0+fCcfO5e9fLfTCw5A/PNlYNMvhUa4Ov/Rw3VYHry36kIFdrKDntHIrY1oP78gAKJt9nBHHanSRTvOYk/JSqt2cl0/mwUzKrlT+1jAxP6tfi4PgWabF0/lkOR226fZzGmz7+7c0Hu0zoqAo4F7M7GTmuPxaRsneLTpT9tqMJMnIpRU6FvpTP6Sv0GbIzEbzPyv64e+Gwi1rxR4xiV3+yy2W9lEmkot3DeZMvgwT1Prbsg4BC2CfTTW8NIeszTHQ29zuRoOPkGSVmFZuR5UFoA9oLzta01pB5xeH03pXScBLEfiHrM+ipC3zlu1r/kf1cmAWe/rWZZ4z5z6keuig0WI8yvPxcJz+hM88/Sc5j08AWoiu03/kPsYA3tRrtfudTCdloxAMTtm5DmDJZSb0LmNeTBfgKebQ7MFKDsITMKSfkimCB1cxiXAuX9O+9JcuILnQsYIfpx8hKBnHfhbW7nX40Xqexsp1DvpHSx5FqitRVTFsGXnPwUbvMD8kW8Y8k9U0740wbEMA4TBtS7tbpFHxqbIupd+a9JiNS56QoP/oIriaXIR9tnK7WdIGx5K+TACpxEclqp9WEWiT0UCErP98/0gd9B+5IBBWvEc0D7zAFWn+CK57N+60RO1P8F3Iz92oI+Exp1nAF3TWdqnMVLZA2JgswV7QyrJF3Xl9Pxdk7S7LlvVjPfDAgOId9n63qTZVmHndZYyCAZ36DwVSldFpdVW3lSNpjjoW9sinboDJxOFyXXmvHvLIF6PzoE+2QbwmszjVGt18dqQEm1LkJoLs3ott5CPQD9tAdtZOnxdIbHP1BFxNZq4+sZPaOfmSTkkX/dgLgwivc8su5GnZXxk+iNCrXba79U74AvCLRZ2EGWELCtBL5LPPc6rXuMvQrQgv2hCE5dAduMGdbCKDLoxOOo/afn0Aq3Xdd+ZaRrNPu9nqgYsFHtsCFEfoo7tqyPtuP3s5U/69XGNXy/C8W4H2AhqIi/ib9DmDTw/vKDLlta+4a0c0JeNNI4KzX+cbZsy7uF1u+Lsda56TOD/PKFi67dssXN3F5VOBet0r7S303RkM9AJNj5ANRtq/xpk/sS86v7WlTje/VX8ZkYtYn7Tsz0hCSm7TiQXvyKufBp/xgw7AfjioPdjT2PbY1t7Qdl5l7v5i8JkUv6ZISZwXBX7spJEQnNExVdJe15xSUzZOmIdG7P+LvMjQQTLyWwfKa/Ng+zZp2WXP5AbBvnlTtSJ7BgGxlzmWaR2oVn8VGl98R6CnCsvkF54ab/TnKQ/1/pQtf71xHmky38MgbOa159ydTfjNs23e7/yBj4LFrum4qXIdevD7e/R4NuenExf+vLPgb1slj/7qMBbnhGwLFVstJUuO5fLav5n01mlmzhM51t34C9rDSOvhhLO5Ckt2/Hn3dh19K5svvHa7ZPZMh4stwXZrgKK/aiJOL4e1A/TI1r4/ZF4or1wx30ajzoOieaxmttaMIMuSkSZAqoGb9dzZBcP5hj658yrqCn/WaPiGVPBaY9uIULMbtYEDJP9snh4jA0Oqh28A55VQEJ8qaOjB1MwGe1LwJkZrascs06AxPDigl9zBJzDCTscs2Lm9jrmSNmqRjqUuo19cNQLXIpKXR3teTmNJf6XFG6klBcJ2BwUumCDO2ujP6/LeGbgW4/YuGmtZjJBvwKPQhw3ZbkidBaq+g+Zb10wPntf9pfXRaRFcCzV17KLE8nwHybcwbxURtcZqyxdBwzHf+dI2hMXq8rgWDthPbVwIvmAGC+CUnXkLUnMPXTam0gFuPkifSQdQPJzzj9bMWuSQt5Wd/hGDCx+on+5O7+hdocJxciHY7m1ffEQnJdcPszysfR3NfzHPmXwsEClyEzW+0rrsTVeki3ps7Qus5x11EX0ocWD0e0MZS6OPtbq7UPu+VS8zJeMJHLWlydlf7K2TyN9pZWMxP97EX/xDaljhDcKiBNIDwUWLEXWTUmevE+Ck07Q3zv3cbzj98265Kkfr5B71oXA2+TsOXEv/iEAGvgA3Kn7Yj758uWAyC7QK6LTE/a9A426UFSfS334hD5yrmjBYEcH8ljZln3u0pjw4B7Qa3Nj4S4KsPJyWAHrGJPlK4LpEcizn/lqrLc30+YzwU3dhEZXhYgcDG059YHWdP5qeiiJTrUs26bvDfrk9u/rr8cCsUJ1zge4CMXPqYsNVk79clp6LV39PksfDvAqAjJxjPUyHI+LVEQ5ELtduQcWegGfEx7GAHjg+ZctjE0QYra4+pdoVMGkfaKI+Wea3f7NlLopGCScgjbAbmt5Y6fyGQNrBv0hyi2Yjt6ZEqmzSDrR7yvq26uo4DDBtAQGegYhYRhmFwczoLPm8W6+6jmKT7nkB3uuPw4YgdYVhGxHb3jAj9tJjy2TISHfZluaFjHgUuNxI+1JiG0nXr2xvuxYtUFtara8KvJenEd9ld81HZ+utSQaPx1kAJOBRsa5fQ2kUAk8L3FqlLDnF2LU0vQPOmFzgfiOY6fNypmkFc5s80FwkV6Ot0Esc07q6EFWCYoFn1mlnsS5ahPCM7RH4l1x1Y1Cbhs3gF2m9KwTvi+wdOoXq03Ah2a0fFgH/puJbnj01X+NcyptfJ7tuO84Xaqbc+froO4v5kPSfF5P/jaRfgsQTTg+kjzQgNcnCwMG65CYD9sncRApvoAlqs83XcfL+i7DMRpidgJTDUv6ZS2ioLSDM1bPr5NZTp5OkY8zGGIlMLKDG4LkKRD7ViukoHG+jnnUEM5Lg+SiphOkk7m/jXx2hilECai8ZLfGcN/d4dt63+tsj7t1wDclBHrM/1cg5iNNMapWx5oo/x80/5ByyruHprnN8WFvE9svvhrFm4XT+nUc0cPc1TUYU6sBqDvtFZIiofOo+5epn9TwJB95jPNpa6ZY5QuZcG9HaHIhsJLABBfoNI0gAsTehs9hKgwQvzPtBvkMO5CcEdnSwY0g4Xq/YMrfmcEOgSScWTofXQKXhA97q/eOHu4MHfRhTk1FRsnq4vF8UiQmsQkPOMMFgvqBY0ntoRJwZD7HywGejmGBgYyiky2/7dJeUQ4GiqXLoge3paF1czmdFX/cCjPFCXGPoN+81uhWG38Tz5Ee3qQ94qWpDr4uWuXBylH8xhGXSAzrSVvoSTyDIA7cAI+HCHEuW4HjFRjk/Ynn+TE40ld0MtoKwarAkOXcaO34Y41CLkB+1E7IoEbX9PtZkVl8NuiXLkhoVW8ifzvQWxftJ7sHRoh9lXRWjU2/YrqRcOb8ECrF1OuSPZlH/UC301W31aQva61NL3F65Qb0JPYS31CAwHsfuS+WWdvmXGKVZ99Cr8KQJy9+0MkDUYCYJm9qt9ZAl99e5GxfhAjEW5MZ3a2dVX+Um12IsFiPtxSayF+weBYlcTpC/FfRsShqvCqov4oJWM8MKGHxphbC6Eo9D+VZh5AoyB22pRNXI8sMbucDaIo7iARdZy0aTslmIHhurzx6+Fd9x9AReCwB6zyt5sAhKbUWiSQO+gTovcTwzhpyutp3VcsbxL1eqDzZ44jBVgVxOYMDPqEaxpZbiP+44WfNbz6HvFbB+5UUHQoQB97e23E2n1fVOTIFZr+/D0Z1Lr3qFHh4qY4md+WW/iV5GFEaTIepmrDfk3KTe5gR55/yKz6WXvmD5eCBSB9EBFeLUx9xHW4Wgu+Ml0K29vgba5rLHx9EjL3jjoSHXQinnCFCc7EUlIVyuFcQaemAUJPafCCRwwYFVjQmy3mZSULtpJDk/idXNPsnSvwkbRFKrY5TYbDNWFLkajvYUVUPCjuHjZRQvtC3fOb1bX36a5izqWUhmW/Fah0A3g2xpPlObhcijfYRigqXGhXqsJoPVBgZthacqFV7noquphdGl2iOyKLkLWF0m+uGs9x26Si3hjdFEAlbeTql5Ylw5TpZ79E2Hs6S1fAX6QQ3oe3dqvhcT9bYE6sCnIPIJ4YQDZuFUHJWN5b6utfYvvvY9vF4+y6VeTADvobZumC+FRXsBRXTk0cEcVz4y9jpPbhxnvzVIZ12uJduXsUN+hqy9leXiiJN1CeLy5fzwQAYqRAddXZ63gQiVWYrLfUXH7O8y0WIG+YkxuUMQVwWXl+XKXjDZB83M/Kk2Z6dAu73q+XCh37oaSVI6sNLGJQCbCasKsma1kgImc3lEdrCyvr2Kt07gSVuIMlqbQKvb1e75Qi61zmrZgdRamdwtfH8KlXIcnxWlvx2WDDH2RhrI4RG9igQgKhD/rBgqR/cB4SxGDZ8M2lZVTqLCbw6OwCReTHkkTibhdTOZlmzC2mcxGLyC8oDtT7oGt8Fs5I2Qz90xGofdJMh/7QmsmpiabK3iU8xqr3Lho+KXMaenT0El3B24vPm60Fg/KOJdf1UBwfVNXZLMLLVtttUYxBrXIFvBCe7ChLYpy8s7OycwkK3tj+zVXytWylqZxsmSI1e7fYHvQovk9z37RN1OzqwRQb6C/WTK6zxWVO+JFR6IKAsUfL9QVeYdMi8A6j8bScCmisPMK+vEsIM1t71exi8nnJ2Zij7r6d0e/ZBT/X3OQkVfUOVFKx22NzBRl4YVXrtnzbf6prYQ26BtDDNIx4biVmjiZn9FeU6MWjAK67MWpqX7YCCH+qLek3+0Q5B7kNqw1TTp/4MJ8T8jzetmpNk2THrb+s/1zpl1rzHzQzjdcwceZxg3VUQCr8w9tU5VsYmxmiP9UEsFpPbB3FnIEDDvmibRErcyW9j2ZjXC39phHgcyJz1jEsutmue1+Lts6EfE3XRGGi4UnWR3avl3HlOG2z7O8Qkxb5C+LW1alHZpb87opY9SxE8BTUJO8x+88LRp3G649xIt3pypmRTz8uIHpAP78GqxXp/EVWvP+AT/TDXxk76Gxjd9VNEiO4f/bcO6y/M0KynSt2+vHQ7xb5ydYpQiULxAUySXHudapDfVf0/3g4l2JOHfFQpSYDOvrtjoaKwwRQ7Q43YWrZ9XwWLY+ku0Yo79Lx+1Xtjw6Tzmf6Cn/T9FmmOuqtSOoF7RfSvWnR53sk2aLyZLclC/ynCoNufMiSsFofPUYwDcDy1J9ff1BePVbsPA+ZBVNVeNbjcsI+ysEhBlZqPX5nuqDhLsheBclNFACbw2UfDH8Mk/5vdCtNgstI/+QIm3R/Y9ZjKybh5jCnNoth9Y58vrvJzWO8OpWehQDjxq8KVsG1bIZU3xMaAPhSslXbRNvxy0L9SstWxjybxWaDzAS5Q741BETSY9sheK3f2kgkfnz+9HOKcBvVZE6BZQX3N4TTRhf/Y9RjLy9DwjfZ2a3I6qa/r8MGAACRqcnZWOxd1YaKJq9KlotswxtsqP3vx9TseOA/O9g6xhFwd9q0B8h7M5EUpeqUmPdPpS5JuF6djy1kijXC6yfoUmHen0B+NvvkTjg6+k3Q71/XXenEDDyI0f8d5uI1h8n4NmHcj/G5Z420AzMwbfM3jeaBfU+SoJoe6y6+N+ZmZEVtbfyDGZlR6z81fgv/LaCazT/jv0uvQ34Nvm847ZdDZBpScgEeX4X2XAUTeafRYrJf0HX5sJRRYrsCxc3d/oPkoIW3b+P1CDHAg670Yteh4x3xW3e+bzyRuQtcHLznOTD+D+1mKJFivceR7ef6O+dKw3aeVSYvzfye3lziBFb17hzvD8+5n86oqfVltt+fFvHSwBv//W1gCfBfmnnFLHsb6OEvrw1MoPi2au7bXH/4elROgXzCsNjhLC3MVRwVK3Y9tDv5hdd1ZiH3GSAL6jQpv0hWO+YA0qMgT6Nwmec4u0xkoladedBXqlzUZKlYXROnRK5kRuweF5QQ6pwoQdo1qvitkr7kDlCBfOIbyBmzAC2SDEsIb9V3joSk1c7v/4GHwYd1pcFOCkeL/ngnDBGLGAuROZt9qIlC7vQZEosWwuoJaKKQJ5KawoKeHhbDD9vthmg8uEMnJQw/n9rXzHU++GRk4kT9SOXmBsmNuy5zfHbvddMCIs65A5Bwl4U1sEHG5DJPGeusbFV2GIY7LilUuIOabkmekuQn1tQTPMnpoJHJ74oq+Nwj/rBHQnPXDuEYL+ckNH3OsHPPef0PNFT0UEQBrvWBHCtw7i9PxJbQxwVTm60TL/LCqwmNrWcNVY1jPyYAbM97Umh4fUI1BI0eMpq6W9AsrDNwibKNZxVisTin9mU91Q6aG0uyry1PnidAH4LBir6VEMDbGGxRacjSmGPhoIacSM1g+ihN1nWhnGDZh8l+62WfBen75k/ZtkODQZy9PoqG00Y0XzSKANOWW2m/VUnPOx/HAWnzLj/4MGveroG6PS6PUMspyGxLNxmqyJ491RwhzREbIEeWq+z6MF3KwHfMjXeKE/RHqcko9ddGJQp6NiY+0goKXXPeS8YJQcnsWmFhrjZGcxMTY8Ms9jizkyqYbJEm3kRRRqTcigWLo8msHROlfWJTiOqe9Fh24362VSvF6eDBWeijgtxy/lg2XNAV8K26dKQoAmudqp6V+Tih+MWcmR+n/CjhYR5EdrB0KoITlRclJ1UP1g8QN4ZksaXLWNF/PSc74nrtTvFVM4e6WsNi4XLSJX8ykihmhMHKiz0Oh2dVcXQoEP12pPsG6SfalBIcPMR47qU2C7ENtHMUIWaQ+5B6vPF5LkUT2yePcx9tutO4Q3qQNBIROwmPWybIZKR2gSVDYt/vlfiQbr3PD73lKjj5cD0juwKdyA6CfD6Q+EQB6tmyM4pjHJ6hx8ey/l+J5Odoy1DRvcsWqxilx7Co1liu3CEUqNL37hZDKsZm3R4wRlwiVnxpj+G/LjFFLP4L6tLRVQN8gzNgkCgrqJflSXdrhQMWXIETelvXb59iioW9UYJULS705l1hbI7v8RnV0738XQv63dukcY4J4qM6tsgQ20+iJrrXA8+NHC8Gf9AJqkl2mk/QhHxkWh9LPi+5LhWylRmIiWtGgbXoazC7CLxbXEoWgoBp8Lu5waFMOIrq8sd6TVgKkDRl+0eJfmnEUAxj2Uvya3r4nsYp2h+GLhQpG+I3kGh9h5hAwp2YeBYGXAgIgB1ABJuxfy72rxf9IekAN9wrChOho6XrpklpRx/SOTjTZ6IaiZF8NqbrvM6HF/Wn7ezyyvbBT1vb2DC1mjY7aLsyN3NM3RdnznB64xqpl25p9wqcH2fILyqHf/R+7fxCZ8kkWtYO3/tmG87pa0w6Go+JmWLZVlIWgJNz+FF8jOsbahvH9FbDbP7ILMNkEcUzgi8astleXO4nHyoUzMSOVhwekpXinZSTFaSp59Tgg5iKQGFEnl1GAnZVuTke2E8wfOddeAJqmvO9QCwBuXNFHuuO1L87TUJW0QS34rCT31flPsH5816AZoIp6tGi8qeLFtfeWzTEBfT95G6rtQI+c1QabzW8FOTxttDRoQ16Pazg6vr/Nv37tau6Jym8XPD70+73SPbd+KlXCqV5DoMLOg14EG4L9gm4I+67RgP6lxwKRElAl43lOQ8t4Mt2e+L5KSxTUXzEoqtTVUXzmaB62bP2bsThLZhOjrFHN9EesMrK98DlSWPMpmYIkwE9D5qlwHt3f+7LJDY9tI6qo9qZGSZs62V8iPu93CLXpFaGlcKblRvrZ0rl+QOTVCboif+W0jRFLH/bBFEk6wqZACxZ96RvW1gwgYngtkwB9YjsIaweVw4p2244wRWCCJiWzEp4w6sJPev0H3UEI1JJSNVEXsMrYM/BsYIbmV4esofyLWahVe1fSnWFWPwZfwE7qtukjZLD4XrGMvM838DvfR1SYO4t+1gpjOa6KpwmABxQIwVe3NmCWNq6JshZjlsa2jeKBe/LwNCJfJ8jR7B1M1dNdZ1f/hFUlmsUXOEhlVKbuYOZGIetfF1NV4xurEaXas+oYINNntlgs0jgptfImx4vpRleTMEVt+8ggUD1blxyQPDCubj56RINhBzhzWZqz4mrD4w1JJ/IdXpLpirqSpzB8EvMGzi6Eug7p9uC5c5SzZFTUi7sr1MoIfH5glQSy+nxLO1fVEqO01TTh+p1DlEk4pJ6kOq420ixI9DI6SQdpSuBUjbcUS733nSUGdl88eWjEdhe1i7SCeu1l47VnLeTN2y7OWy6iuy7rthI8dEDxwuHa06PT2NxNMl71TLZh8HBfIt87TzIQosvcI+5zZ7visGvKOdMC7+uKVgKRlLltW9AVqYqFusuVNlj2I9XT8d9s2g29wp72hbvXlBdlZ8iPtbFs5fmWB7cdFAII+Ibkm5vcAxhJvedGYBdeyGPD6/JY0Z17M8R4VZUeRJ+ZHQztBzqHV4UfZuCX26kf9zdPbfzgSsxErVNE9ZD7dR4qT8cu1s6vWw8wtydvyo1MZNz+d4CmxXBK5TcBIK/ixY3AiS6Ii3J/AmBq/0tvw/tUVjca/TMYYaUEI9dkVGuSfzTnOHGSVI8O0Jz/PUIYG7yIk1C/AdFMOX+GXa1kRyS41nUf91WrG5mYkU6JMe4RWK1SESY1hKsPKrg6fSeqxVHHkPqsBrQzAPxs03bp5K7hxye/+PohUKUkeT+9dzM9f3Ydel0Oq/IJ+J+V7pGRROr9aE0j1ZgDx3TiA3P8byWU62MkeqtKybma0eBjckhaqpIqV//gz3N/cjB99RnTsPPwem7r7plLtacOGWyvViZV3o7FdKhdg6Ab2nxxpco4i6D6WfAjS5Q4/m99Wi1QXaLWA3gmoa6psvp16cRmejPXsc3FW7dwGwnFAE/IL0rWaauO+WZXFQtdMM0RdMrjR1Issq1B5KUJHg1EfcdA8fDlblyR7jFaSUstyazpNeOnOPTdV4qmUBL5oJkTm94agzfngvtmdXe0nh1I+tqQKN+vlaFFYvUusVHXiKEqK8Iv0uLVV6ngOfJfpgrZH1F7FJuQzeKqlEmX09KUNKyYRz62TjWDev1QYedmpJivK1RggDXf2pSxdT8OVmh7VBUUsQ3pDBzxcoog+v7OTMPYo6ZOch83NkurdAMNWtc4B1vRRi2lGBraWM8uzmcUNn5HkeZzIWpTEiMTv7GI/NWEfuW/Nj9Zoz/3o8XSgawLzFiL+YXd6O3oo5VPnbvibKYi8JVRHo7XK2V54Vjh/REyD6cweunjc25l3Vnj780M6S9EDMdC5DkU1vBhO+VwJuU0Nny6RGP/pmUHeUWDz+VR1L+V9M3u1amxcN2r3hsT8z0e3m5TyPcoUu6PYmaRZEEb+LnTz6K7PZ7V5GPl5JdBwK0PawJ+EYN7bXIv7/TPvlsPKt/lNi6qj2+WQpLFh6qH28wttV+EUw6byw/3v0kqK9B3+l4z5jG05l9TeOrAl7U2wKwPzaX9fbvWK/8vqi2s4TSZEOfuWEaqYeusZKu18KyQoGy4F7UV6jb5s3+a8QyT7OKl8CjjXtLJ1mOzByHtKERgZyxRpQt9WGObQ/P7NS8Enji2MtIZz9msuXaJBzb58Ptdl7vzQhp6au255e644eMTdb36J5vGhZcsgqvDlus+NVWVLY9ONVz90sjNVwnSPGLDfP33rR5A+f7sHM73HiLsR/WrjIaokn2ofhF4xJ78qjT75Lufsi9ahfRzDqQeVKPiMnK2UlwpkFIHByEX0m4sXeFYf+cR1Q580QxSTPdox6BEYemTk2vOOqhKvkHI5n63gDztmx3llEPOW2FcgC2aaf953oaDwWUYtunH/nPZjk9pJXu87cZSToOt0Y0Wm4k3musIMpwDRc3opmThmOnrj0PPyLcukVSbNryLxP3xAVlRtpQd8SddfREzyCHFqA1oxJBYmQCf1W5asweJn1rB7eRI5a1Uf2C/g9iNazWzrzc0MWCD8NHxtdlyrrmJIdzAvXK6vyahxQ7B6NT+09B1hgebhWYRFzLrHPpcvaE2B3odSkm8k6W+ChpCyuc7SjszBVs/9WY/3+7xW7VXhvbOts4eAHFg3syF6vRDZOICl2Zs3txZXVUBx3HmpIkv8YcvZq5Z4AGblahtxrEBjpLtbBfl7U6gLYBcfpHsAwEnGJLiSCFPHTj51XZpGKaPhl9ZSgnw4BVWeHlnjVQUf7MXsVW2il54FXxdAbG4VumYtQrecDULsdll6SdH0fbVXN4LrhsG6eZLuF3TnnD04Qub1Dlqnbs2uLzDUkJ/Yti+DaFk98TLyo3PY84C37hTaZ531zWHoP9tosVK6qAN55vmg9f0YdM7Zn2XpadCqFMxTtxgES2X2io3KDCGi3qZFylkddb6pLoy4+4MzjZq2pJml3shbmt+uRWvQOiONkuOXECUepMYCbPjyF6u+83CG3XobuGFXBv7QD5zVY8tIIoGzMMeSbDkk/eivBaqE8dgLA3ZpOVNwNYuBH2w/EClkVcGXPx+BPiNAWRctRqRvys6V5f5+zN6JYRNa2yZyZ1wuCEQW3DY8fudxcfTmFZ/UXOVF23JH7mKeKlcc5Gm9AzkxoCFbluVoJQOtIKoPNVUmvBkGKTyAFdLNsBgicqsLLcljPwdkx3nKnnViVbj+8ncA5MafP/dR1/4qXbekFiy6N2F5BlwJSTWhH93YJZs6hgt3yI/x5fTlhN21WYFMOhlk8VEOuGpdzUSdf1JnavJfWH4+az6tsHOXCrZ/dMC5q9BRH2VSrXcb1JinrcO2NWmXaEkbmxMyJjvus/8puiwLff+krRRnivSn3y8MSzk5Lv4UwrgqqrT/nt1X4u9e70dsqbXJE6WYuuQRiHz4LWS2GXJkQPlKcIWGN2+OzeAadtmT9jTPAj/OLm3wep9PTTo2I7GZlb2gymcFl2jnN/yLRMphCDppxoA6U3MpKBKZnpkhd56f/1CMZwfJ+xpDV2Uv8/6neVRppfMG01VFXz30nZ1Smn/1cKAXOIyZJbA3qh4Kgq1BxDDqpyBf1wV9ssymwXjVjdPiCW2MAInXXytDzats3+9eDyvS59GodLFhv3nQYfdm9PzFyaycTXoVWxYoHjDf65Gn2XNtgbuF3m2zljRey5eR+8D30Cfx0AWjtSy2+A04XAeczw0qa+TtwscG/xvOv+H853DoqsdGyj+VFOm0H0G/PXCkByLD6JQYbenNHGdGDv4B+gpqOBs4nEuQQg5hRKOhrKQzCoKCAAmQU0Mx7+rCk9EToFNMfmZxpWcMcSACk5S32pudx1VMs460s8TORuu/hiuy0AMuV+SvotyX1itFgoge18m6RdOUys4S2mrvUBzF5WUC1i29GNGCxEhldQUlcz8kzNit0kVvidd7W6WIPTBboL+iMhAMs6w5i7KG3VTegZwa6VBzFCKdonhK+uGiQDmGrRC1gat9WIcYkYWz0VC3ETFPXs+WDOxhjCJrkuCYAHfYrnRRycAhVkgFOUrSC/mBKvuLjamRd4SdbP3aBPYckB429ZW3Pzka4oRjzWi9B9Ha9ZfXFnGSsQyuaktYAsXFSxkWyw4svm1Mn1blqQPrl7iyut8kyPgPpllvbDb6g3kcJAnPos2YyaqY+DX1EV+bAo7V1OeMwjqp59ikbAa/7KKZuqysq4IcLrGsLygar/LB2KdKCvyf2RhI8NXLseSukRl9vi81CGNPr+I7lzgesRWs+NqRkD3tXkesu9q300rFfCuAvzlDxJjpJflgahsbb5bn7wqsaETd8qVGB8bYN8LDklR0/EvaeOTCGjKqwPRrc00k45/ljOm/hN0sZPgn1AQR4nnTOD8zS0iiSR+SWG2IVUFhPZ1CdrKZdlzWGuw/AWkFmsAWceAAuarmgu7pwjHCswYAfZJeipOpP8XpJrRrRy+6WIyrZvoXlxOSOipgIQ5+xiyDwh+39hHQBh3tWXulMjz5CMfrMrjSG/Lz12vB8IA5Z6UcHeu05iDZErfWO9Q6l6F/ijxNgKsqBJJj6dGBHfhBLN9mo6TgAml2yuu8JStmi/9gCAOJQda2efo/62bOWObyR5BLL6Nl8uQS2leLJmdny2J76r+j1b/h/I+Dw/PBaSJrk9iZSpsmdn1QxAKsn0PMZ6c2Kl7EvjMxxWUbvl6At9lGr0hBdYYYnvnnbaWq/NTQLUpMOEc7b/4vhRo9NIVvc1jsLOwdPrprVzvIvjguOjND8vlmU+HcRrTu/3eZqdoRXmW/1659l44WzP/CLrHO69Tw+VUctzjBYOOwILgC9KUx9n5liNtfGaHzSwMsHvtS+eemv1S8q/RLpRt/pfAs53+z+1+yyzlurbfO8dS95BE87KLQHe+vmLuQM5botEAZr9q330TPTmaWfbxaJJANUj+edovoQ3XlueEGRG4MaO7SpPsYjk2aMBh8Xzw8Xb/wW8yccT/zlKFUo+TpzSjrkp9WW7Fyqj6chL8dK4Ekgr6lJgr+yCcQoQjQxTxNVvuBDy8fILvO5f1puE69Fq26de66w3CD2YYmPd+UcXOLNX3TecsJp6Zybbv8jtR8Y9rFmvLIL+KkX9SalklqB0fI/AdlLPGKJXA8Sa6gRKAxCbtF9VYEBgp/r58Q3M6527KgHB2VeLGDCRFugC57kIm6hNug1cKWVCSyozemzgTFpIq1GuJGdlZsLF9BO+NMr1nxXW8CpDJ0Iy63lTFDkoMRB83DITJuH3oUGUih9k+EYkZ2h5pzJj0mn5F+rGurz/mnVCnSSgftXdcmyF2UCBDonywxi0xVgt8hGA8OC+LsGaQxKwsjLMw+3AD+iCCn36S08TTk+s9hNyE3ejYybnsd8RHgBDajpMBjHZ0taaLVV0cG/vqqRDRJ5WiJZKZHceGNWg2so07q/KB2JhY8ZKRdt2eJS6hLeAjVVz6VP2LV1e6zd1HHIPaZDTt0AkG9wz+NZbzOg8qmGYN3vqBIUNUOK8NvDlBbILllbABL/4gY9v00HcjXuoDVGsfBtDlWi+V4Td7SVC58Rth959oi+/W/h1KoBabHJPwVc/pm1xcsqKAVq1m+lzbkpM7FejFdMAe3hicDXvOTsVGIn2lcBWhVVdCW5UhA09RKpRmZve+sZT78QbUG8BFTUQONq9WW4sjX5g7io6v5O1noegIRaEIeoM6YCqXVm4GVA8roSozlRMDCCgEGmoe7FLlOA/nXZB2jhpY99DMUo59Krr8ZFasLViyFJ5Nyx/BsG7aqVgEtlsJHkZhuF2sxz4q5aS+WhSBcfIY4XjsQXWpFdfQzYYjEYSfzEzd8WZSqr+ZOAf9bV27GfnNHxfs9h+aux8UOfnB+YhJSvMA0B9WSppvybmdlPVow6Fc6WnR6ooMrEwsgN0q87Cq/MCTJi6b/LQLNCAw9/H0N0CRp/L64P08bj+MxgCZdB8Bm5Wey6nO/WrJzr9BIPvhteMDStEM6DcJgQcjc/cLBIMy7oce8lrQgDIvFnrwbTYOefzLwxXoSJeXvbElTJG/Rw+JyKV402BZH+fToujbGDNh3wv2LsjRftSXgtp6f9UJGnAMOx0AXIhQ52HxayJn44okMqymZTU1A+Ztz1PVZDSqyzIYHt9py63FfQxajBJjphPNBAkZayvtfBilZUZJ7Tyleexdlx4Ns6GQ3O7+vGMnyVCn4/2xwb9HDXZr783zD6zoVRXs71YRPP4M3NFQNn+s+EYCuOhmqwXNNKV+8scYeFbK5XlWJV1YqUYXr4+/naY9VqIzmGlwWepyhOUzOISncBy9yQ99XloqdJDMvHDCK4x8Ojwcl4ZBqaq9gHKIWqz93iNwogTgnsV5jnGcdXEij90OlpfnN7yaZszNvS5kY2TDRwQYDc5qcXpaJ3khk5dTWNAMzeSaY5s2fGJWNUiW6MKVRvAgiVlezQ+irZSoqcU1xSt+Q5PebBNYb0txGa+iv6xG9xE+QqzsPZRa9bLeqNVJ7JGnR1yQqX3Pt6DfjuzUg8tnYQGQ/58TgxU9it9blkZIISuNFZ+qbLKZLmNWYyZamPadtiXBa1NwLNz7oCf9jMtChR01tlBFo6EPoJe9IJ5mU0J1VBo6dM0j3G/p4kPpze5FG7YTMpFSk3n5YcTVTIWdMvmpNq89HbfosSUduby3g7om3usg2UqIk62fZolFvfKx0k95EjOjWZ/DuvhGja24+hadk8ayNqn6FDDVY6PkYQZ8MtH3NMG7p3LVc+ctM5Z9vt4QmTQzn8dHSEsxIROPgKso7AYIkXA+ZskFMHaeKxi7G2ZFsMBJG5jre7DhmFXUmUDnSIRgadZYKj2fivRn8uqt3OqhXymSTmcoWIn9GaV0V3R0lRFLdSVY4Fg0dQfXl5lU+IXPApPtGsYN5miVzt8kijD75FOj4dHhChT1Jq2VQzlT+9VYDPUQoX0uzunOStsNT36z4J5pgE2vuxvD2n3+6Vz9LmToyeqL9ddHZhPBnA2icx+ULHWqnu5D1MWFRAyoQ+fAaPhTf7x5O9dsenjzhG5MY3oXsPUQi8CPwfvprM0toYGK8TzbcnVdgGhv1H2Jp/aWr9Iln0pJTuGqdCBJ9YsqBMVQrxmKmfBEZV7mCYqMh2LMBACsfy9qOyI1XSRwTuhmKt8yXt6HFSGoflZ63XCKuhtfOtgJrES1pr6H5+HidJM/FQWugT8aIXg/re+d9aI0TvvC4DzRiiA2oYHFevEYvp59IB7TxxbZSpxGtbJrg92vL5/lgeSIZntCooNyJ3bv/Hrw2Yjv/unvza6DR7LTQNtQDCwkXr3VBgAJGV/RG9MTryKOXPNzebKkndY2zzsTWPt2kJ2L+ofTm7/y0ViOuFrXq0DsrhBnZfvraxnumfj3hcAed2yBtSJkpeL1a+4bssWRKbLf5G7AVmQdOzlcEjweab6+3tr2R4EV8fX8D20D5YpQqj6ULWnoMMrADWJVeoxl1qN6aRniCP4zdfFM36EbYNc252whNVmjx8QAYpWjmD7aSlX/2l5xvtjf/2olYzzwOx9+2yj13L9S6R8YNQBr4VwQbodpbRovk3W0NK+4zki6asQq29T01GTNic1HHM49jo7rATheS+vtmuCRkYxuDWpqQFCyN79lArVaUJgkF0TX9lK8UvDbnTvDo2vUlwDUuGdMluMrcw3m4VEgGbHvkhMYog/0anqepki0oGZ8FmZZWbm3lznaQUnY7Y7KgIcUI6bsnKrHKPGXrTw4k84o3ssarfBTGbUbtRGiitkq8PE37iuTq1ElRw728MJITBArpGdN4YrHavW/ogRPEmqAHioRLka9W+ycqu/Xhr7OmyQQZm6kS43RKDjzz2DrBkZhSJxKeOiZ+Mc2L2adwmtFBrRNUfxU/zDzr2x3cfaDbzwT9atRK9gi51X6aI5Y43c/X6sPBUONTeM3GDysxgkW9goKAbvXG1/4DeEtJ3IZZnoH1mHobalNJu6pwYUXUztZxdBmKF3fQIfWD6IyqtuJ4JPsGOrbKd6jTkOj1hpnWEseIxHtHMQPtD4FixzWq8Vio9HFUYDGEFLjoWXebM7QQK5rtBjyB11tZrDLlzXRlZiuSklYR4YY5XL5YaVvT/GDlEjqp+Z5NOYvUtwNfJPEIrIQcv8MOqW8M7lQS4lvZHV9FoyxL/g7BavtrwS1p4G+DSlZq9vp4Qi5xTgEfxmTCAS9UNZIX4xFl7UZ+4HLTVMVsxi9dyPyRq9GyxGwJStKhuLqrmPzKVNaDmXAT/dil+tJ7N/6ZYnUG16iFUdalzK6Nqi0OTcB7YxkzkD29EQM7+C+aFffpRr/LflgaGxWhEc+ocQ0fD+x+8DhGOdt1+RyY1oYGq1wySkzk+0LsJrraXWgUURfraHzS0yfbqgxbESCVL0aR2eiM9vdvjCpVNuxs/4FGkpJN09v3+Yvr8z1E5AF3S2Vln63sp4/Zj+BP3Fi9s6qG1xDGOQhc3Q9+x7xZpT3hDrwZHNFlnCvnirMWJax7PTueeUXr+Z5MTLG48l1loDW4LbBPJDA9sLiG/8BtfRW7F53fozRonTlkHB1QQU+QwY1Yb05FY7TIhy+4M8wYfu5CjQDFVoPCvvo2pMQ5v0ZCJBCjQQEw+0200l9rK+mUEvqTO/a3vd5o/HZfQOozTjxoXgNa667eie6bak1z1B1BelIRFiuI2inClN5xvwvRnvWY+jUqn61hMf315YHfASudLhCBx7rCrk8rR3fJgq1A0gF+Ltrhfj8BVfU3HntmTX5Gs2jPq7rpEkBzsZ87Wb+8q8ojHyK1b1HFYXeP3+4hsrMe3bEPd+kGcO/HGNd69h21Te0MmtBgl68I0jE7LccfgRs35I3B8Ql9qNMV0Ut4JuJjflJZ9ZUOsI5HvdwRgMIXfFPsVOFfbEVlhF3n1NaQJ2ofKAeujjBvr1x9Ip3sMP6v0e67m0+LX5+QaLCBfN0Whe7TDiRdBScAHCXcM+ciNe0V+oXZ961jo3Qs9HQkgIvOxMcJpJ5VRFV1yQ2s6xMGAG74l9xhk4My8lbVDi7t9mv4y6TWE+qGcVIXih5mtKR5Zx7LYfsigrMHYta7CxO9YyBK6xthKdVNzjHlXlmMtlGIUvKx6aDK2BfDo3qSmr/9Kaxr8iG/NQ2r0H3cMRue37HDasGCuPDl25JZTXWHXw51ht+0lZIpxzMm950w6B85Fa3ew2VpY9U7wUNtkywbVrE49fX+Pv+VvTEGN4teWam09NmGCBVCd1cHv2MHzaOTtWTwGm7YdH/t7AA/X+RwJaxwd1Vm4Ny9iWTgXBrci00oTExvlTKos4wXub7OtdJegry3Z0MXUPdl25zXbSUdZpHuyI+RotTutUUWYj8vsJp20jRmSHTeDT0iRUoWW3tnpHZQZ4JzF50ySN9jcK893P7lWuh2YzjzWLX68G3UpuOsp1NaF8OKB6jBV0kn9rpnIrbkskbXtjpf4J84nio9tPmqAmLvjn8mssAu6TT5+E6qGwvrKfywxdIDa1LeNxmFoCavhAahuKqCJhhJYvoqOL6DlsSDZ/juzWGy13Zg+f6iaUH+wMl/vJnzvTHl8vTPMTCyMLgTEiFR/7GH9SiyxjHoxk5G2m2M828dpV35wDXj1qA1WaRXNn3Cl1O1xf466aDVfK7ztDATn6BM+FEVC/SdKIzv72JSSE4X4GjIXQGZPOu0LsCcI+53GBH8+vG9VF+k2uCG2SmG7W7Xpaneqm3lSqT+EcRJR3P+z8VHFK49OZA/+4xQcqPUD2YPntKA1g90zMZ35apy0PgNyk9vrmLPe8alA02iCA7Lk+KTu4QtQOLjCSAPcJsfZzDVnyN+jjD4VhxVWQwb4DbMa7XbiSKPC1W+n7M704omJfIfsHfno/fiszB7+JaX7ET6Zh9fvAVasP34q1WYyVWIwaf3SkPlL0KD5U9sZp/M/U7vu1paioylfH+xg6JSbSf1wCrJekvMatK0AJEBr3w3B9xv6uLwm0xpeJeIpF8Oyu0wYhK5qgRT6kW7P4DD16MTGD/ervOyG50m8HMxoaANL6y/MGxcGzhp2c727ddnXkMUr0vnrp0a6vy5y9rk4pq1mVZJu+9iNsDMzjdZp176UMex0rt7f2R8U6xvtQw3cgR6ruxzTfdJ7e0/sjjpaSnuTw74eLYabfVw2H1ffJoqPl0aquCGrtN58okwauqtd0a54toT2kxDZxfhXJ2FirD9bhX+as/ulZrbAtZZXwUOT+837x/4+Caztg81eUS+mCJuLF0VcgrlvzWZGqgMYdB2QKREyA7DtN+C3HQeOF7wufYZp/3uoc5NCxW5KfL5x/qPlMQ8PSh81wlZA9/oLx02UgwPG3txvkfeDaMiTub1PwWr9gX5f8fcAHqOZncxAH1ZZFE1EaiT/B+Ny+9gGfYluor90THnyPa0O6M/lbw/yHPuFU0Jf3Af1yiw/aIuXbCCJIDWobFVVGmaEcJnaGyVJu+t5RjupNwfXqF+NjqORXadVk2t9DMETX3ehyzPJkZ82GFUt1Uzneul7y5CZt/1TVT5dC9R89nzeb+y7WfzuTXQ9Dj1469TSxxXisG5svtXVqgTlLOjRiEsa8aEn4uaWlzMa6F7hVM1IrtvpvQ0955q89V88MN7PXU0lpuaehStjwhuwfTXo1f7OyuNCYXveplo0XDe/RUg/4hp+2VqjyavUir8M3AoQNnSIha9AtNs7X1Nc7LveGV5SPLYnWEXt10VoCQfWlyTs4/c9Rg5u1d3vad9FtN3L2XqWqVjgTSzj2UCDM1WUyN/2HwOK2eQpyaUdE9dI+5A8BP2b4lO1ZhmUTFj8Zkwhxca5wfcdSRbq1JWv2YqxpmDKdBwgpcB6qf1arEBNpSpG4ebMgsKsu/5Zj8rEM5NvTi71uA/fDHq/+KdqX/7lXnZISXkRHTCvdSd/P1zDzx2++yqcDt67v8DUEsDBBQAAgAIAIZS6FKD/chlUAAAAGsAAAAbAAAAdW5pdmVyc2FsL3VuaXZlcnNhbC5wbmcueG1ss7GvyM1RKEstKs7Mz7NVMtQzULK34+WyKShKLctMLVeosFUysrDUM4AAJYVKWyUTIwS3PDOlJMNWydzEECGWkZqZnlFiq2RqagYX1AeaCQBQSwECAAAUAAIACADzVslM1qN+2kcDAADhCQAAFAAAAAAAAAABAAAAAAAAAAAAdW5pdmVyc2FsL3BsYXllci54bWxQSwECAAAUAAIACACFUuhSf2Ttp/oEAABiEwAAHQAAAAAAAAABAAAAAAB5AwAAdW5pdmVyc2FsL2NvbW1vbl9tZXNzYWdlcy5sbmdQSwECAAAUAAIACACFUuhSFR5gG6MAAAB/AQAALgAAAAAAAAABAAAAAACuCAAAdW5pdmVyc2FsL3BsYXliYWNrX2FuZF9uYXZpZ2F0aW9uX3NldHRpbmdzLnhtbFBLAQIAABQAAgAIAIVS6FLW1SsAVAUAAOsbAAAnAAAAAAAAAAEAAAAAAJ0JAAB1bml2ZXJzYWwvZmxhc2hfcHVibGlzaGluZ19zZXR0aW5ncy54bWxQSwECAAAUAAIACACFUuhST/7xhVMDAAA7DAAAIQAAAAAAAAABAAAAAAA2DwAAdW5pdmVyc2FsL2ZsYXNoX3NraW5fc2V0dGluZ3MueG1sUEsBAgAAFAACAAgAhVLoUnUNq/I/BQAAfBsAACYAAAAAAAAAAQAAAAAAyBIAAHVuaXZlcnNhbC9odG1sX3B1Ymxpc2hpbmdfc2V0dGluZ3MueG1sUEsBAgAAFAACAAgAhVLoUm1q9fGmAQAAOgYAAB8AAAAAAAAAAQAAAAAASxgAAHVuaXZlcnNhbC9odG1sX3NraW5fc2V0dGluZ3MuanNQSwECAAAUAAIACACGUuhSgKvx1nI9AABbVgAAFwAAAAAAAAAAAAAAAAAuGgAAdW5pdmVyc2FsL3VuaXZlcnNhbC5wbmdQSwECAAAUAAIACACGUuhSg/3IZVAAAABrAAAAGwAAAAAAAAABAAAAAADVVwAAdW5pdmVyc2FsL3VuaXZlcnNhbC5wbmcueG1sUEsFBgAAAAAJAAkAvAIAAF5YAAAAAA=="/>
  <p:tag name="ISPRING_CURRENT_PLAYER_ID" val="universal"/>
  <p:tag name="ISPRING_UUID" val="{3EE309CA-3389-48CE-B877-F3CB3D483258}"/>
  <p:tag name="ISPRING_RESOURCE_FOLDER" val="D:\GIÁO ÁN ĐIỆN TỬ - DUYÊN\rung chuong vang\"/>
  <p:tag name="ISPRING_PRESENTATION_PATH" val="D:\GIÁO ÁN ĐIỆN TỬ - DUYÊN\rung chuong vang.pptx"/>
  <p:tag name="ISPRING_PROJECT_VERSION" val="9"/>
  <p:tag name="ISPRING_PROJECT_FOLDER_UPDATED" val="1"/>
  <p:tag name="ISPRING_SCREEN_RECS_UPDATED" val="D:\GIÁO ÁN ĐIỆN TỬ - DUYÊN\rung chuong vang\"/>
  <p:tag name="FLASHSPRING_PRESENTATION_REFERENCES" val=""/>
  <p:tag name="ISPRING_PRESENTER_PHOTO_0" val="png|iVBORw0KGgoAAAANSUhEUgAAAUAAAAFACAYAAADNkKWqAAAAAXNSR0IArs4c6QAAAARnQU1BAACx&#10;jwv8YQUAAAAJcEhZcwAADsMAAA7DAcdvqGQAAP+lSURBVHhexP11Wx1p1/aL9jdY+33u7o67EzSE&#10;hJAQEuLuTtwgARLcAgECIQR3d3d3d3d3h2h33+sLnHuMmlQyk7v7ed732Gsd+49xVNVVOmtW/a7z&#10;vKx++fx5BmJ8+jT9j/Hx4xQWFibw4cPkt+BlcZ10iOs45ufHv8fc1LdYmJ/+j5ibnfwWP+wnBB2P&#10;tvmwMCNM+RgfP8z+cDzp/cVjzs5MfAsxjUN6P/GY0vPS6zn4mHy+/y4+f5oXpnwMMU3cn+PT3CTF&#10;BD7OjgvTrx+m8YW2/TTH6+jcM5P4PD9D6XOUPisEL39bv3gc8Rpn+DfRPh9n6V5QLEzT/0Hb/byf&#10;9LwYfC4O6TTxnNL781Q6TYi5H4/9H+sp+Br5/on3Rbw3HJ8+zn1L+/KZ5unZ4+dGfA6/fJoV7sHP&#10;8Zn24305pI8lxs/nEEO4FuH/+/58is/VhzmK6VF8mBrB1GAPOuur0ViSj4a8ZNSkBaIk3B4FXubI&#10;dDBCmJ4WAnROIujFIaTa30SxlzHS3CwRaaOH8Je3EaJzEYHapxFpdg1hllrwMbiKgJfXEPzsHNIt&#10;bqEqwBr5gfaozYnF3MgAPkzQdU7RtYwPYWyoD23tzWjsaEFrdweGhgYwOTmOiYkxDA72o6OjFT3d&#10;nWhv6UJTaTWaEsPRG26Fjgg9NEQYoSHEHrlvzfHu8gkYHTuAW0c0sX/nNqjt2wYV9a3YprgW65TW&#10;YKvGehy9sxdHr+3DFoUN2CSzHko7ZbFTRQE7dypCdusWbN6wHhvWrcfG9RuEKcfmTZuwYf1arF2z&#10;Cps2rhdi29ZN2LJlM+Tk5CArK0vzW7B161Zalse2bTJQVFCAkvx2KMhsgYqiLDT3KOP00QM4cmAf&#10;jh7cj727dwn7qajsxLEjGrh17gjuHNmD62ryuHNoL24c2YdLp9Rx6qw69h3eCRXVHdihvB2GRk9h&#10;aKoLtSP7IaesBHW1PTi8by801VSxe/cOXL16HAmR7xET+g7RIc6ws9TBlbP7oXX1BJ4+PQ+dZ0eh&#10;92Q/7PVO4H8bgBzS0OPtxYfp70IE4A+x+AL/U4jQEcDzH/vTcRks9KLxVJinB13cV3zhfg7p4/9d&#10;iMcStxeXxfXiMSTpfO7v5/85xBdO+gWUXv95nl7yeYbcJAFjil5qCQBFaAgQmv8OE54XQcMhfSy+&#10;JobyB7o+cT1DkKfSx/s0K1knponpP2yzGGLa3wFNOp2v6+d10us/U4jX+TOMxBAB+Jlg9/Pz9/mj&#10;JBP4JwDyMf/u+H8PQFpevF9/93x+oIz1w+wYFgiAc2MDGOluQ0t5EUEqCbUZoahOcEdlmCPBzgbx&#10;5k8R/OIC/HQ1EfLyJFLtHiPTwxJJTsaIMnmA4OeXEKhzBqFGFxFqeR0BJlfh95KgqHsKcUZnkev6&#10;DMVhtqjJicDEQBsWJuldmqIMkQA8PTFM0OtD90APegZ7MTw8iLGxEQGAPB0Y6EV/Xzc623rQWtmA&#10;5pRo9ETaoTPyBZojDNAY/Ao1PjYI1bkOc4KG9tkjOK2hDA0NRezYvQ0btq/Bhh3rsfuMErSML0DP&#10;5iEOnlTHVvlNUFPfCbW9KthF8JBhqG0kMG7YKIQIwS2bNgvQ27J5I4FPMr91yybIyGwTICYjI4PN&#10;mzcT+LZh+/btAhQVFOSxU0kBygrbBQBqEMCOHdgLDbXd2LNLGYryssK2DMBDmvtw/exh3KNrunFw&#10;Jy4d2o2rpw/iwmkC5hE17NXYicOHVHFQXQGvzLVx++55KKjKQv2QOg4fPICjGvtxRGMv9qrtxJWb&#10;p/De1wK27w1g+OoxLt06iiNn1HD85F7cun0EOk8PweTJQbjon/0/AyADT5znh4hzUE77OX54wKQe&#10;OvGh/bDAcGGw/EMQHH7YTwg69ge6RnqgJcEvguRYHDwvfYx5Ulsc0mnfQxomkv3F7cVlcT0fVzyP&#10;OP9PwdvztX3+xC+jJL5fL8GBgbcYX+kl//KR5nlKLyzHZzrGt3k6FscnPi9dM4d47eLvEK6Jgrfh&#10;ELcXQ9hnll4wmorHFePbdnQ88fh8fvEavjJQFpe/xeI1idtwSK/nfYT96LfytfF/9OUzqzxJfIfT&#10;93v06ZPkufvyhdYtPj+fhPtCx6f4Stv8QWDjkL6X4j2XTuPj/ZwuvfzzM/ot6DlemBklIA1jbnwQ&#10;g+2NqC/KRHVmFBrSglET445iXztkO5sg0vwW/PVPwOvpYYS+vIQkRz1kupkh+c1zhJDi83t2Fl46&#10;xxBgfBrhNjcJghfhq3cUQboHEGF6Ejn+L1CZ5YvB7krMTQ+T+hwTFOjs5Agmx4fR39+Dvr5eQfUN&#10;DPQJIBwdHcbIyBAG+/sw0DeE1romNGUnoy3WDW2RxmiPeIG2UBM0B5ohx+ER7G6oQ+fMHlw5shsH&#10;NVSwY5ciNmwlcClvxa5jCriofRQv7R/h8Dl1bJHbANV9BMqDalBTUyEAEtzWr8e6NWuxfu06Idau&#10;XiMBISlAUf1t3rRBgKEsAYzhx8Hw4ynDj8G2fbsMFGS3YfcOBaipKOGA2i7s36MCVZUdUN6hSPtv&#10;xnbZ7aTqFKGyWxEH9irhkuYeXDuhjjPnNHDsGMFSXQX7VHdi7y4l6D48j7dWD3D3qjq0bhzC0VN7&#10;cOj4AWhq7sdhUpWa+1WxX2MXzlwlyFnexVPzOzh0aR/2nt4FjXN7sf/EblykfV88OQqnF2cRZHAZ&#10;v/DD8Mcf9HAuPhTiAyINvb8L8eH5u3Ucgr34eZvFh5FfDvElFpXXd6XF8f04vL8IU3H//ymkjy8d&#10;f7ee56X3/TlEFSHZRxIi6H4Ofrmlwcf7i/M8lQDvx/hKCohfdBEqAkwWQcNwYkiJy5JrlRxXvJaP&#10;vM3fhAg1MThNGlY/xOLx/3bd/2Yw+ERofaZr/MDpi/fiu9oTl7/Hl8+0PWW+4v/96TNdv3BfCKYU&#10;fxA4hfnFeyiGeM+l0xiykv+Lzk3H4fj06T+fZelnap6DAShAcAzzBMGZ0T70NFWhOjcFNenRqE8K&#10;QkkwqcCA18h0fYlQUnY+z07B+8kJBBL0kpyeI931BWLtHiLQ8Ao8CTCeugRI6+uIsL0FP8MT8Nc7&#10;gEC9vQh5dR5ZMXbo6SjGzMww5kl5LkwSfKfGMEMA7O1sR39Pt2CB+/p6hCkDcHSEFGJ/P/oHhtHa&#10;0oqGolzUJwajMeoV2iJeojPcAK1hhigNeA7nF8dw65QcqSJ57Cco7FbdBQUleSgoy0JebTMuPj4M&#10;Lf0zUNy7Ges2r8A2uY1QUJTBLoKM7Pat2LhunaD6RAAy/Dg2bVxH4GPru1lQfzxlBcjWl8HHSpBD&#10;UIDy8jS/HfJ0PGWywXvIXh/S2IcD+/YIyk/YVk4B8ooK2E4KUX4HW2F5HFffhVOH9+LIaQ3sVVck&#10;eysPtR3bKH0HkkPtkJfgBHf7h/DxNMGj51dJxWpAk+zzcbLW+0nJ7tUgC6x1CrZv9KH7UgvHT6nh&#10;0NHdOHSMbPJ5dVy8vA8mj4/Ci5R56AsC4GfKeX9Wfx+l5qVDBJo01KTTpNdJA/BbuvDySuyLNEzE&#10;ENfxC/5tn8XzCOcStuNtfo7v+/98fOmQrPtxvbgvp4v7ckgfS3pZDMmL9mOIL/rHxWXejpfFdV8Z&#10;FKz+pOIP2obt3c+WU0yTtqZ8vJ+vh+2maD3F4G2lra0Y4nGk44sQtJ8Q4vLP8eO67/tRLJ7zjw/8&#10;+yRW9QuF+Pul78vfxSfBAjOs6LgcX+iYlPbHR1J9FH9+WhCmwnGl91u8xz8c69syTT9zmSLDb/Jb&#10;SD+L3wD4gYOWORiCpMbmp4cIgj3ob6ojACajJikE1XHuqIl1RnmYPRLsnyJQ/xKpunPw1j6JYFOC&#10;INnbDC8DxNjeJ4t8Bh5Pj8Jd9zRCrLUQYnUVfi8OweexMjwJhEHvnqKpPgcT02S7Z8YxT/Z3nmzu&#10;DIFujNTfcF8fegl+/aQAWQWyGhwhJdjX3YOOrm7UNzehpqwQ9VnJqI9/j+ZYc7SSDa4N1UWK1z3Y&#10;mBzD2SvKUNlPwCP1t5Os5+7dBBsFWSju2YarT4/h+atbuPLgNHYRWDZuWYdNm9dhxw45AYCsADdv&#10;3PQNgtu2bMVWssCs+DgYfiIAt22ldRQMwW/wIwUoAeJ2KMptIwDKkAJUhAbBT23PbsjLKxD8FKGw&#10;Q4XATFMVurZdCgQvVRwlJXdonyrU9+0iu6uMawStKyeVYKx9Cm1VkWivDkdylC1eGlzB6euHsEtz&#10;F/YdUMVhgubBg7ugul8RJ88fgLePPdzcbXD16gmyzrtx5KgaDp/ei6sX9sLmyUkEkPoLpczqlz8I&#10;gF/owftCVuQzqxKacq78dwDkkAbSfxf8cP0MMfHl5fhPAElean54BfUldazv51588XkqzkuF9LHE&#10;EM/D8U/bSaf/vI30vuJL93N8ppeTy6e+0svHCogViLQiFJXKz/ATAMj78f5SMOEQASgdfB4uz/rE&#10;8+J56RwMHBE8QvD6RVBJx8/HE4Mh+nNI1Khk+onO+S1dWEfn/TbP18rAklwDzwu/h5Y/8f40ZXB9&#10;JZBJw0oMQckJNpi2/UzbfqF7yPeKocdB2/BUOCeDbTEk+9E1SaUJIdhtSv9BAUpA+O05XHwuOVgB&#10;zhH45rkyZJ7S5gmIZIdnJwcwM9yHvrpKVCZFoDLGG1XxriiPckKB7yvE2zxBmOENBOqehffzEwi3&#10;vYNkz5dIcNVHgKUWnJ6dhuntAzC/fwge5lfhZXweLg/V8ObJIbwxvYPighRSdoOYnWLrPYTZ4QFM&#10;EfSmCHKjXV2kArswSPDr6+9F32AfhgiOPd3daO3oQFNrC+pqqtBcXobapABUhliiPOAZUl2vwd3q&#10;KHSequLENWWoHpSDIqk+da58IGt5QE0Jx07swd3n52HprA17ut5nhjdx4IgKtmxfja0ybG1J8a1d&#10;KwBPhOA6AuKGjRLLu2XR+n4PVoHbFyFIQJThihCCJQGRywDlyAYrym2HCtngHRRKBDxZOVJ/pBC3&#10;EwiVdihhl9pO7KTYf0gd6uqqUNu1gyzvDhw5oIZrlw7hxrXdeOt4C7VlfijK8YKZqRYOka3dc2oX&#10;lA/uIIgr4OCRXThCv+3gSRU8eXkdMam+iEjwxo2HF6FG6/aSAjxxZi907p6Ay8srCDG7hQizO/jl&#10;T3pZ/6SHieMPfiFZpTAMF3NkaejxsvgAiWkinMTtpLf/OaRhJIYIGmn4CNZT6phiiGnSIQ1C6WOJ&#10;8fO5vp/jP2OeVBJPGWo/H+fnbcUQ4SOBAN0/etm+Stku6fgRfDNC8H4ChAhQkuNIgtOkl4VY+GmZ&#10;gmEogvgDHYuVrAAehtP/RvD+f/e7xGNy8L2TTpeAS7KOran4W76H5NpF9cbTPz9/wNfPCwSn7yEe&#10;h6d87J/XSZ9HiMXnkssLxedTOv4pne+99HP0Q3Dl2hxl1ou16Quz4wSlIUxN9GF8vAvDQy2oyEtC&#10;UoALiqKcURb1DpURzijxtUW8lTYC9K/A9ekp2D0+BSeT23C21YGV8T3cuXwYJw4o4Ji6HG5dOAi9&#10;BxdgcPck7l05jGc6d5GcHIfJkQGC3wg+kgKc7OnEaEszessq0FJUhNa6arK8ZIUJjO29PegkK9wz&#10;0I+BoUG0t7WhurIKjfUNaM7JRL6PHRLf3iW1eQLvjTRgqr0Xj+7sw5mD23Fitxy0Dh/A/eOauHlm&#10;F+7fOQpt/cswc7iLdwFP8M77IV5aXsQ5rX1QVN2MtetXYMuGDdi6gVQeQXDjxo1Yv4li8yZs3EAW&#10;eLEihMsAt27ZSLZ4I22zCZtp/TaZTQQ2ssPbtwgAZCWoqKgoqEF5At6OnUqQIxW6ldbLyG4TQp7s&#10;rxLZ352kEHerKmMn2XAVUqu71RSxY5cywU0VqoflcJUyD2/3xwj0M8adR6dw9II6Dpwj1XeWoHdK&#10;hYCojKv3DsHizUMERVkjJcsNrt5GuHhTE/uO7sS+I7tx+oQKTJ6egSsBMNhEC1Hmj/HLVy5v4ZeS&#10;p/wC80v5EwD/LsQH6Oc06XU/hzSMxPgRLjxPwKHrkc6lxf2lzyWGBIBiSI7Dx/xe9vffn0s6JOs5&#10;xG2+Q/Wf9mGVJIHRdwB++T8CoAR8XMgvQo2D4SS9LKTROSSK63saVzh8on2/Xzv9Z3xdtPyPQbD9&#10;VlZIy9K/59sx+LgUYhmpWP4oAdZ3KHElznfwiUH3gqAnVoqIABTh9vULh2RZOMZiunT8JwD5d0qs&#10;8j+BjkN8TqTTeFl8hn4OrpH/NEsAnBvDAgVXSkyPD2BgpBWNfdWo6C5BVk0KguJckRTugPQwB+SG&#10;OaEoxAmp70zgYfwYOmSzTu4jC6ciQy+xHHaRetm+UQabVxM0Vm3A5jWbIb9VFruVucZTAecvX0Jc&#10;YjwGR3oxM0Fqc2QUQ23t6KmtQ1NeISoyMlBbWYqhgR4MEySb21pRVV+Hrn6ywyMjqG9oQEV5Bepo&#10;+/bKalTGRyDb2wLZHjpId7uPsNfX4UYWz0LrBB4dUaPYB+0z+/FESx0GBufw0uIyjN9cg733HTj7&#10;kFr1vA0HLx3c070IWYVNZHtXY8NaUoOk7hhkmyk2MgAJfgxBAYQEQElZIK2n7TazGtxKUNy2Adtl&#10;twrQEytEuEkM22OV3TuxZ68qQXK7EDsJcAqKZJMVZbBDWU6w4KoEQeVdclDaQ3ad7Lscp+2Xx1Wt&#10;A3j5+CTeWl6Bsf4B3NXahVs3j+DG7WO4oqWBc1dI+T07Cm+/F/Bwf4I3NlfwyuQCtEmF3z6rimvH&#10;VXDvnBocnl2EF2UAIUZaCDd5gF8kBfES6H2bXyyYln6AOKSBJKZJB6fz+n9K/w6l7yG+YOJLJoQU&#10;AMV9eSqeV/qafgTg9+NIH1+Mn7f7u/h5u/9pP9GCsvX9g67rj88MwB9fQDF+rPyQ3HOuBBEL+8VK&#10;BDG4cuHntJ9DAqMf4SwAcDHE2l7pY0mnS/8+EXps4T/SNbLiEqYUkqm4/ntwkcn33yIdBL/F4N8m&#10;/L7FYAD+8fWDELzMv+ErWV8JGBmAkrSfQ/zvGYDi/8/zYojrxWeF5yXPyI/PkLgspM1xu9ERTM73&#10;YWKuD9OTgxgf7Ud1azmiCmMRUBQBn5IwOKa4wT7IBn5xLgiMdIajw0voPDiPk4f3kc3big0b1mL5&#10;yhX417Kl+HXpMixdsoJiOZYtWylMl1D8vpzmV62HrJIqfMPCUd/bgv7RIYyNjaGvqxP1ZGkrc7NR&#10;UZBDcKvA0FAv2eQh9JACZAi29/ShpbMbldV1KC+vRlUVAbOuGS3llahKCENl2DuUBlihwMsYua6m&#10;SH9rDrenWnh+TBU6J3bC+MlhWFtegoHFaTzQU4ep7Xk4u9+CX4gOrJ3v4zqp2J175bF+41r6PRsE&#10;9ccAXL9+A4Wk9pfhx7XB3yww2d5NpBS3bSPru20jqcCNpAAlzWHEkLQNpIxBVQXqGvsgryiH7XIy&#10;AhD3qqlg354dUCXY7SII7t4pT5mIAik/Jaju3QF1imukpt++fgY73Wt4b3ga700OwPiRKu5fPYCH&#10;D0/gmd4p6Ggfhp72QRg+16TfuQ+WD/fgrd4xuL84B0/d83B6cBIuz8j6mt9DOFnoMNM7CCCl/gur&#10;kT+FQufvOTg30RAfMDF+eGho/uf1YvB66eUfHjhSG2JIqzIxxJdKUFsf+Ty0D8fiOb+f9/v18Ysr&#10;fQwxflR93+Pn7aRDVH1i/HfrxTRpBfgnXdcfnyYJMpKX7+f4g9Zz+z9WHd/u9bf9/zP+TgX+HF/I&#10;YrJCkr4mVnXSak8s//u2Dwctc3ykdeJv+q62KO0jt/f8XoEglKN9W/89/jsL/M3+Loa0BWYFKAYr&#10;PTFNWv39HNIWWPz/pQEo3mdxnTjPzw2XSQvP0OIzzJV0szOjmJwcQftgM6r6i9EwWonesQ5SXYOo&#10;aKxBZEEybKLc8TLIHg9cjKD11hBv4v2hY2+MrbtksXrjavy+9HcsXU6AW7YMSwh8y5Ytx/LlSymW&#10;YOnSX2n5N2G6lKa/EwSXLl1D22/E6Zt3EJiTSudtR+d4P1r6W1Fak4+y6iw0NJeipbUevb0dZMNH&#10;MEqqr6+vH609/Who70J5TT1KCYClZdUor65HUyPBsbwctWSry6P8UBsfgIb4QFRH+iPD9Q2cHl6G&#10;HtlEk7sH8droDGysz0P72X48eqgOo5fnoat3HupH6PfILMMm+c3YToDaTOBaTxBk8HGTmE3rJPBb&#10;R+pQYn83fSsD3LyZLS+pwUUAbpPhckGJAmSAMgRZASruUICq2m4BgKwAlVV24DBlIKeO78d+Ap3a&#10;bnnsU5WHhvouqO5RhvoeOTy8dgQ2pEw9LbXgbXgRvi9OkYI7gedXduLMcXncI9v7Qvc0jJ6fhAkB&#10;Xl9LFdb398L1wX746x5H8IuzCDe4iGiT64i0uIdoK4478DW6DmeDm/8EwO/gEh8m6fm/D9rvC72I&#10;i/uK6Tz/DYqLLw2/bD8C6j+BI55fsv/3eT6O9EP+T5Uhf3f8/ymkXzZe/nYtP60XfwOHWAYoWFP6&#10;7V8IHBIA8gspBr+YvJ6B97MFZhD9CCgxfra7fxfSABSDywC/8vEYcgw/CmFZ3Ifm2f7yvFCRwr9r&#10;8b/h4IbIIgA/fwv6TcI6SYjb/k8AZCssxs9lgGLw+aXnhWtYvNfS8TMAP1P8DEB+Rnj+61c6xuIy&#10;BwNwjizu9MwIpkjxTc+NCvMj40MobCyGV4YXfLJ9Udhcgv6RYYJRLcIyU+EYEwzLYA8Y+zrjjo0l&#10;9l69DJk9ali2ah2W/74KK1nVEQSXLfkNK5b8irXLfsdKml++lGD3+1JKX4YVy1bQdClWLV2CVb+v&#10;wBLa73+tWY/Dj0iFFCQhv7Mcee1FSKtOQlp5FMoac9FEAOwmAA4O9ZMVHkQ3KT8GYFv/EEoqa5Ff&#10;XIGi0mrkVVQRFDswPTKOvtoG1GVnoyYzGbVZ8ahLj0dZVBDS3V/D4d4pPD+pDJM7GrAzPgsTvRO4&#10;f00NV0+rk/KSweoNK7B8/Uqs2rQO2xRIoSnKY9PWLYIS3MwNork94JpVWL9ujaAAxXaAGzdKlKJY&#10;BrhlK1nnLesl1nnRQnPNsNBGUHabAEEuB9wmsxVKyoo4ormPQKaB08cP4OQxdQKhEg6qq+Ls8SPQ&#10;e3AZr5+dg9PzY/AzPglv3QOwu7Ybpuf24fYJFZw+q4wHD49B/+lpGD45Bhudk7B5dARez08h8tkp&#10;RDw/jXD984g0uoIYi1uIsLyDENMb8CRV6PzyIhyMCYCfFqHyDS4UwlR4ab/noOL6n0OirBZfvG8v&#10;xvccWlB+i8HrRKiI84JNJSDwSyuBFq///jL/EIIq5Jyca5jH6aEepW3p2n7a7mdwiSECUXLe/wTk&#10;9+v/DhTpZen1YhoDmO8T/z5uPsTxmTMDevmF2kthyqDgZh00pd/2B4NIhBNZUFEVfqV5SdD+898B&#10;JlSQ8PIsKUe6X19o28+8D2cM3BOE1n+co99D83MUH2j+ywxdxzSp0WnajuLrLINQch7eXxKULp6f&#10;rKBkHafROSi4TPMrnUNc5n14e64s47JLrjCTtvV8PQx/bsbydwCT2H3ajzKDPymzFJYZoDylZW6S&#10;9ZGhxfeQplwUI9lHso3QPIvSuZZXOA7de6H1AqVJhzQAxeeQATg81ouGngaUdVajoqsGvZO9GJoc&#10;QUN3B1wjg2Hi4oTIXLKfnV0orapEBllSn5QUWPoG4o6pNeT3H8avazfiv5YT0JYvw0qC3bKlrPB+&#10;J4tL0CPVt4LU3zJhWRLLyBJzLKX5FaQSVxIIlxEY/2vpUvxfa1fg7PPrsI97D7csf7ikesMz2RPp&#10;FRmoamtEQ2cbOvp60dHThbbOTtS0dqC9dxjllU3IK6xGfnkjcqoa0NTTg5mpccwND6Cvrh51ZKFr&#10;81JQmRqHirhQUoR+SHz7AuYXNKB/ajeMr5FV1DoMnWv7cf20Kg7ukycgrceqNSuweeM6KCjKYqPs&#10;VmwkJbedYLVl62ZSg+tIDa4VYh1DkMsBCYCbCISbNjEANwq1v1u3ccWJZJ1QLsjNZcge83a8LEfK&#10;T5Hgun37NmyXlcFOmt+rooRDGntw8MAu7CXre/ToHug9uUKgvg4rbQ0462rAjRSrvZYaDC+pQOeK&#10;Gp7e1MQTraMw0L4Ao6cnYaVzBO90j8Hj+QmEGl1ArPFFxBHkYl9eRYzJbURY3Yen8TW4vrwET8Pr&#10;cHt5DdZ3T0gaQgsg+wlw4sPE6d8AJrVeDKG8bhEq3+HwHYAiPIXjSMHm+zxDlNdJgMQAXKCXXTym&#10;dIjNGThEEPL+vE48phjSy6L9/buubuIyhzTcJC+tZMrLfLwfFBDBifvmfqLzczMirk38RL+D4zOn&#10;sdJidbUIMAbZn1yLO0cvNsUfAtAona7py9wEPs+OC1PJPP2uyQksTIxhbmwE8+MEepr/MD5M02HM&#10;TwziA/dcoJifHhP6AM9OkKIZG8YUBTeonSXrND02hOnRIUySpeM07ukgxMSQ0OPhA81zNyyOTzyd&#10;GhGu4/PMGL7Q9CsDj4PgyFO+Np7+QTD8czEEeNJv5/jCsGRoCtBi4FEGIBWSyhG6DwSwvwh4omIU&#10;HAgtC88TBz+Ln+kesqqjZTEWOANcnGfwCUUKfwNAPo70PAcDcGSkFzXNlQhJDKUIIaBUkQIcwODY&#10;INJL8pCQn4XqtlaU19ehvKEOFZ0ExqhoHNW6j13HL2D5JlmC32r8tmIV2V2yvr//F6m5f+H3338V&#10;giH42+L019/+C79R8LwQAiiXYgXZ5JUUvxMU/6/lv+N3xXXQfHoB2l6WMOWyxRQ/RJRnILu1Fnkt&#10;tajt60Rzfzcpv140dREMu4ZQU9WKwqJaFFe0oKiuDa0DA2Tn6X+j//ADN5dpqEF9YQYK4yJQmRCF&#10;huRQlEe8Q6TNM1hdJ2icV4fBBXXond2Dpxf246zmTijJb8KGjWuxhVTcVjkClrwMZJUVIKskh00E&#10;wg0ENQGAUiBkCHLFCMONpyL0WA0y4OTkuHucJI0hKEvAE4PTZEgFylG6IinDHUrbCbxboLRTBseP&#10;q+GFzkWYPjsBi6d78e75fjjc3wXrO+p49fQoAe8YXmqfhP6jU3j54BgsdI7B7rkmXPUPI4gsfpTx&#10;BSSaXESq6XUkGd9AnPldhJrcgh9Z6SCyva5PLsP0vCaeHVH7nwEorvt5vRjSlRBiGZ7QDk5Y9x1+&#10;HNIF7qz8hH3oAeZ1kgoLBhGDi8H4/bhiSKwwH1dybFZa3BZMWCd1bA5JWaIkXYwfu7oxAH+8JvH6&#10;xeWf04SKBJ4yLAl+rL4EpUTAk9Qm8iAHFASwL7T+MymxT9wJf4YU6zSlT5GtnOQpBU0ZanOjg5ge&#10;6sXUUA/m6UWcGx0g6BGgRgheg/2YGSZ4DdEDTrn7PMXcMKf1YXZsgMDWR2AbEnoSzBLoZgl0c7T9&#10;nAA8hh8dm2KGjjfLAKS0DwS/2dF+4ZyzfC4KhuqHSe4LOyh0zP9I8xyfCa6fpuilIlBKYkRY/rSY&#10;ztt8Iljy7+YBHgQFSSAUmlLRfyiqXUlwUysG3rQw/Yv+N2EqBJefzmJ+dgyTk0OYmqLfz/1z2bZS&#10;zC6MY5Yyu3nKABcoRIXI8OPMR3xWRRssPpvSzy+X+U3TcXv72tDQXIWymiJU1pVgcLgTQxM9aBts&#10;Rfd4D8FwAG2kCGs62hCbn4sberpYv2Mn/mv1evyvpSvxOwFw2YrVBDOu6CAICkrvN1J5SyTg+/W/&#10;BEXIQPztt3/9ML9kyRIsJwXIAFxGavBfpBZ/W70cK8g2blHfCeWzh3Dq0U1omenhkZMV3sWHIrWu&#10;DJV97WgY7EFTNynYxk5UkvIrKKhBcSUBsL4VbQRAHhjjI/8XnBnS/93bXIvydFKBKfGoTQ5DTaIP&#10;isLeI9LeAM5Pr8H84iEYndyHl+cO4NZRNezdKUuWdwPWyZCiU9yKLYrbsZ3gt5mUoCwpwk1bNmIN&#10;WWAOUQHyVIShUEO8CENR9fGUQcfKkGEnL899hrcK64S2ghTyQm+RbZDdvgUKSjJQUpGDBgH5yiU1&#10;sraHYaN/BG909sPxyX7Yah+DFSk8g6dH8PyBJvQfHIHpw8NwNjgJd4Oj8Dc6hmiLi4g2OI9Uk6vI&#10;tL6L5Ff3hfZ+wcZa8NW/hjcPTuPJSVXc1NwFreP7fwQgPzA8FdPE9J/TfgyGw0/goIeatxeV47dj&#10;LK4XFZdkP4IRAYTVGC9/pJdFEovHkgrJNt+X+Zys0ng/VnfS6yTHkqhAUe2JIZ77+3X8XfC1SdTg&#10;RzoPb/eZ9uXgXhXfBh4gsH1mGBBEZglMUwPdmKQce5qgNTdC0BinF5kUHM/PDhKQBvoJZKTiaJnj&#10;Aym1uZF+2pfSCUbjvR34QCruI+03P0IQIiXI858mSJGRyvtE6z7QA/6Ju0/ROT9OM4QIUvTifqRj&#10;/EHw+0rQ+zJJ+9L6BYKkZH6IrnNMCEFJMgxpOs/bUhofj+fnRwis/V0E3b7F9fRyDfYKv4l/G/9G&#10;HsmEr3ma0mfonDyIAMNbACmdZ4FhO0rXRdf8B1lxji9TpBIJnF8pc2Ab/ycHZR7/pnv9F/3/DEPu&#10;FjY63IMBgtTwQCc6OhrQ2FKNjoE2UkAtGJ6i834mm0/PFDdgFpTi3z6TP4b4LM4RSGdmSBlPDWN0&#10;vB/tfS0oqM1DTl0eitsrUNpRjZr2OrT2dSG9vARPrcywdoci/mvVKvy6dAXBjKzvspUUKwhmyxaD&#10;AScBnWiFvwNPMi9OfycALvt9CVaSBV7B+5IiXPnbUqz6nWBKlvpfv/N2v+M3BiNZ0i17d+Lys4cI&#10;zkpCcWcTytvaSZm2oqi8AdlF1SioaUVudSPa+ui+8PPPIyaRSp+nezzLvUq6u9BcVICatBhUpQSh&#10;NNYbxZGeSHZ5BRedWzA8rYEnh3fjhuZunNLcCzmF7Vi7ZS02K0gAuImgJLtDHoo7FbGZYMbQk1Z+&#10;PGWQMfQ4XVR1Ypo0DBl+HLwsQlBYt5Xmt7I63AZ5JdqGm8OocWzElWuqZIU1YfzoIGyfnYS93hm8&#10;0j2JF/f349kNVVg8OATn52fga3gegcanEWV+CQkWN5BoegtpFveRbPMUweb34WNyjyzvHZg8OIdr&#10;x3bh2qm9uEhx6qjq/wzA/ymEMrCPix3dWbmJ6o2O8Z8A/A4lEUKsFlnZSeDG60UASrb9OcR9OX6G&#10;2T9t83NI7yPO/xziOg7eRwAsj9yxGJ+m6bexTSWlNj9ACq6nE30NteiurURfUwMGyEpNEewWxghU&#10;BMCPE2QfJydp+xF8WIxPY2P4g8vpWMExTOg48wSUL6QOv9C2kz29mO7rw8dRBh9tS8f5RIAb72rH&#10;WE+HoAQXyA4vTBCASEGONddjprUZX/t68JUU3ieC1mRLIyZbG/F5sI+OQRAkiH7gphddbZjs7cJH&#10;SvtKipSD56dpH1aanwhiDEbefoEb7DL06NqEdLpe3naBgDnL8KYQVSMrymn6HdN07bP9tN8QwXCI&#10;FN3AIN2Pnm/bMgwFIC5mIF/IwrGSnCOgjxME28n+5eamIikjFsn5yYjPTUBZfQmGJvswPkMqkfvR&#10;MgRJcQo1vPQM8XPEw6Zx2vdnjlW+BJhTH0gFzo5ihgA4Qfu3j3TAPyMCJv6OCKvMRFRlLuJKc1HS&#10;1gTDtw5Yq6KI/7VuNX5fuQIrli3HSgLf778uIdXH4GMgriLLS8Biu8uAWwyGHwerwW8gXELpSyUA&#10;XEXHWPkbHYfmeftfl/yL1CDBc/kSrFmxDKspna0y2+Rf167ErlOkhAI9kNvSjPKObmSUVCMutwQZ&#10;tS3IrWkmkNP/QBkK34cFvgf0zM5P0/L4JHrqyM6nxqIsKRiVyUGoSAxEYZQXkr3s4Wb8CKY3T+Hx&#10;ucM4c0gdCmRZuTmPRAkSnEj5KagoQYbAuHnrJgFyrABFxcegU1CQE6YCDBdht5W2ZfgxEEXg8XYM&#10;QFEliopQXk6erLI8tm2XwXZBdcpAbo8CFDQVsPeYLG7dOQAj3QuwM7oFG51TMH1wEMb3D8Dk1l6C&#10;+CmEEezCTW8g2uwqEi1vEfzuItHoAWKMHiHY7AncTB/jlfZN6Fw+gSuHyO7v24WzpLYvHCSVeViF&#10;ACjAiiEgUVTciV0CBQmEBDtLKu3v4MfBD5nEJvJxGGJiSI75H7G4DVdeSPqBsk3hB1bc50f4iSpM&#10;LIeTBpMY4rbi8s/AE4MrB7jZh9CVjM4j9KJgFbeYxsfgh4e3ZYvLZWvzk6SYSMlwedwMwY5DLFeb&#10;o5d3nhTcLNmTKVJuzcV5aCrIRndlOfpr6zFBOfZHAsAngt3XcVZwZOnIroy0tREwe4T5z7R+vrsP&#10;fdW16CqrwGhTC2Y6uzFHABmoa0BHWTmGG5skaQTDOW4M29yE7roaDLe3Egg7MUGKZbq3E/3V5egu&#10;zMN4TTUmaN/ZpmaMVFSgJz8PY5UVBMJmzHZ1YprsXXdFGXqrKjDbSYqzr5cASeDqaEdnWQkm6EVb&#10;6CWIDg/hT1ISU+10vXSuj/29+IuA/m8CMafzfvME1s8TI/hzZpJighQrQ5oUKv22T2THv9J9+0Lx&#10;ke4Tl0/N07oPnCHwvSXAzpESnSGVOs12nq05xRSBvb2+BtVlRail35RfmI38oizkEAjLqorQTb+3&#10;d7AbXf3N6B3rxeD0ILqHG9DcUYqJiT7KrAgA83NYoGeS7fP03DgmyR6OztG9n+rGyGQn7dOD2p4G&#10;xOenIjA1BvFV+YirLkR4YSZe+7hBdp8qKb/lWELwW7acm7YQ9ATYccUGN2eRKMDfBdW2WA7I4CPo&#10;/f4bwe5XWqZY8ttvknma8v5LaP+lv/4mBM//TlD8naD3+4qlWEpTrjBZSUpxDanE1XzeFcvxr2W/&#10;QVFtF+z8A5DW3IjI8iKEFRQiubwe+fWkACljmaN7z+NN8khK3K+ZK7U+0rPbS89CXghBz98TZSE+&#10;KA5zRUGkI3JjnJES6oyw969gZ/AI508ehJz8Nmxky0pqbJviNsgpEZB4fvNmbN2wAWtWrcSa1Ssl&#10;1peAx1DkXh8MNQkUubyPld1WAXKczkBk2HGZIE9FS8wVITt37oCsHFlgAqECrVcgO8wqdCdBSvXo&#10;bqgeU8ah82RX7x6HwfOrsHt6Bq/J+jo/OwrP58cQbnQJSZb3hIgzuYUEk9uIM7qNML2b8NO7A5cX&#10;D/HizmWcP0Rqb68yzqsq49p+VdzQ2IU7R1Tx+ORe/CKWuYk1rxKI8JR7F/BUAitWcn8HQDEEEH6b&#10;532+H/dbCLk0KSehNpcVJ23/rcM659QSdSYdItzE+Kf1fPwfYPc3IfZn/RbzBEDuAkWKjkHHg4vO&#10;UU46w2CjZYYd21BWXx/Its7SS/2BAMBAnGNby2V59HIvDPRhpKkR3eWl6C4pQn95JXool27JLUZ/&#10;VR2mWtsJPN2YIYCNd3Whr7FRgCDPT3f3YrSlHUMNLRhvJVXX1Yu5XrKV/RR0vjlSUfOknj4Ok8Ia&#10;IaU0Tg86Xc+nUVJQY5JyRC5T/EoQmiNV11ecj4W2Fnym/b6SAv1EgByuLMNkfTU+MqzoN30c7McH&#10;mp/v7xGmCwQ2np+lbUdIMU50tGKW1OF8H0O3m66vCZ0EzNHGBiyQrZokQE6Twu0jqHZROm/zcagf&#10;X8foXlHGMNTAv7kFf5LF/zdd2190Xz+zLaZr+kS/4Y+paaEC6NMMKTS6z0LZJylDttxclMBFAOME&#10;4F4C/VB3J0ZJUY5QtDdXoaqc7indH+4jW9NQRqqwFBVtxUgu8kdU+jtUt2ZgZILu6/QoqcQ+TM7R&#10;9c71onOgCXmtmUitI0VZHYnMxmQkVSYhuTAV1WS1kypy4RDuC0vv91A6sh9LN63FSnrRV9FLv5xA&#10;xBaVy+1WEJB4ylaVY8ki+MT49df/RWkSuC35lbYh0HHw8nJWdTxPCk9YzzBkW8xlgovlglxRspxi&#10;NYFxJVnq1XS+VQxGWt55/DDsY/3hS9cdWp2BhKoCZNWXobm/A/MEwC+cwTMACfqf5ygjmhxBX0U5&#10;yvx8Uez0FrkOdkh3NEHk64fwtSJraK0Hb3MDvH72CHeuncWREwcgt5NrgDdi9wFVKKrIE+jI2m4g&#10;aK3fgLWUGXA7QG4Gs47SN24h4G3biLWUtnr1aoIgqz4eHUZSySFaZdEGM/gklSPbsWvXTiF2qJDa&#10;U5SB4vatUCLYKpHlViFYqR1Rwf5TqkI3t+PHlfDohiZcnl2Er/55BL08g7AXZxBLAEyzvIt064eI&#10;M7uNGPN7iLV6gHCLR3AhAD6+cAwadPzdBPPDakq4e3gvHh3dh0fH9+HBkd14wgD8WaGJEPr4YdHW&#10;Cuk/Ak46xIJmBpsgwdmWEOh+Pq4QbEkWQ9yfm7aIAJRsJ8JOso+kskIS35clw2dJanUl6RycLlRs&#10;UHAFhTgMlFBhwfOcNkvXSepjjsvQGGAMP1Imk1zhQMpuiisb6KX8SOs4fW5okGBDlo1s6GeC4HR3&#10;N9k7ynGFiolBAghZ0qZW1KRnoS4zF42Z+ajNKEBFehHK0/JIxbVgvodebnr5uWKDa3QFSyxUhkis&#10;9OdZygwIBp9n6X7SlGuMBWVK/4OkofRihQKl/0Hb/EHrvvKUgputcPOUP6dHMNpcS+dPxjhN2b5+&#10;naTrp5ejvTwPfbWldG5SZLQ91+IKTVoW4ws3geEKHFJJPP3IlRxcoE7BtcY8RBQrtDmC0ByBZ5rg&#10;OM3Ks5NsNCnD+Z4uzBGoZrs6MN3Zjh5Slv3VVYJqnKN1H2ifKdq2vawMw6RKP9F95Pv5ZZwyFrqP&#10;E7TdZ7qX/zfdj3/TffmL/p9pHgmFQD5N/8eHRSXO93uM7v943wDGCO4jBO3BgW40NJcjNS8YnhFW&#10;8E92QEpZBMqaM1HQGI/cxiiUdqciozkOjnlv8SrTCsYJL2ESawSnjHeIKI5Fbls5XFND8MDWCMfu&#10;XcNv9FIv2bgOy9auoZd7HVasXEUAJBtMMBJgSID6lVUdQ1BQe2R1BeVHdpct8L9o+V88ZRUoASCH&#10;YHkXYcjtAtkO87EYfBxcSbKUIUuxiuZXkRpcxQAk8Kwi5fVfGwiCV/bBINIS70u94FsegLjaTNTT&#10;fzzDFW+LAJz/QPd1ngE4hgG659W+7ih3sESGhTHiTZ/B68llON2/APu7V2B84QK0NA/i9uXTMLHQ&#10;hdbjy1Ala3jt8S1onDiIVetXY806HhtwLTbQ/eC2fwwyVoCbthHYSAGuX7+GVCGt5yGzNm0l6NF6&#10;gqQIQIahWB7Iam/HDkVhoASe7tNQw849SlBQloGKqgKUVeUIvoo4fH43rtw6iMd3j8Do7lE4ap9D&#10;mPFNRJlcQ7z5VaRY3USaxV1kvnpECvA+omk+/NUDhNk9gaP+VWgdV8OBHdugsWcHDqnvwqXj+6F9&#10;UgPPT2ng2cl90D2rDt0zPwFQsMDfVJiknZ5ob0Vg/RwSJUf70/R7mR+tE/YT1RkfU7KtZL0Eghxi&#10;s5YfASi5HrGCQ9xfVH0SQEtgyBAUwce1vHP0IHBuKAEdKSSe521onguGZ0ihMIC41nSOlIakgoLm&#10;CXQfSd3N0/QLj9TLtbSkaIZJ6Qw1NWGyg1/uTvTU1KCzqgrDZCPH6eWe7O0jK9qFlvJaVOSWojC9&#10;ELlpRcjNKkdxbgXG+rgiQ1IJIICNgUwPKk8l1pt+C/0OoVsaQ5rnF38/h3gfOcTRo3kqgpHb3X39&#10;SA//zBBGWmvQlJOMwYZyggZBZoZ+73Anmity0FqVJ/Rx5bZ6QvtByqjEeUnTHYIi/W/SbfrEdeJ6&#10;BucfDE26z1/oPvP033Rv/033mKH1lTKVL2R1uaKGyzLnSRXOEqRYIc4QNAfpXg6SMhwnWE4QyGZJ&#10;5U4RNDsrSgWVOceqk7Zn6zxEKrOVFCbXhHNmwfGV/hcuo5wc6BRgvsA10lMztDyMvp5W5JemIzI1&#10;FD6JnvDNcYVtrAlMo3TxNtcWNhk2ME4xg36qIW5HP8JZ9yt4EPQMbvn+sI13g67fa9x6rQ9FeumX&#10;kRL5dd06LF+7HqtXrcfKFWvJBq8mAHIliESlMayECgsp9SfGb7+SEvxfFP9FywQ8BiFDTwQiz/OU&#10;IchqUFCSdDzxmKwA1zAEabqcG0+vWkHXQOdd9Sv+JfsvHH55AsaJlrDJdEAQqcGagQ5McQbGGSm7&#10;tY90vz5Jyqp7yJEUe9oh304b0abaiLLURaDRYwSb6yLR6TUi3tjC8N4tmJvoICDCHS+tdXDr6VUY&#10;2ZhA84QmVq1dSWAjFUcqkIfLV1TgkZ7lsJWtrZwMBY8Cw+WD64XMYsMGrgDZIthk0QbzlBUgqz9u&#10;AsNTsRxQXXMvNE8dwL5je7DnsDL2HFLAgRNKOHtBEdr3DsD68TF46Z5FhDGDTwsJFjeRZHUDKa9u&#10;I8PmCVIsH1L6PfpdDxBkcQ/md47gxiFZnNkjg6uk9q6f0sQNgt/D0xrQJcVneP4A9E7twYszajC8&#10;sO9HCywBCwOI4ffPAPwRdnTTRQAK1pbTaZ72FY/3bZ6tsbCPaIN5W1aMBBtOF6Am2Yc7+HO5Hy9L&#10;W1sxxHRRCXLwEPH87Q+hgznBa4FyQLaqPC8sE+CmB0lRkPKYHSbokUX7SHb2I1nKSVYW7R1k8cgS&#10;ksXiCgi2qQP1DeivqcN4S5vw0k7RSztJ6mOaXtI5Os8oHbOdFGFNUxvyK8hKEfTicyqRXtKErOJa&#10;dPaTupySXBs3VF4g+H0giHFl0Se6z0LTGoIeBw+ZL3w3RAAhraffyGWVQntC/k/4d4v7fuT7w0FA&#10;+kxwmOfKhnYMN5QQVOrp4R/EZ4qFsS6Md9ZgqrdBaDvIo1ELDYjpRfk2+AWlSfdOkU7j3ivf0rjZ&#10;ySIcv8GS5znoeEKbQAIkA/MDAfYTQ3ZugpQqKVT67dxtUCiH5Rp0rhWepG3pHgo1ygM9dG+7MdFP&#10;mQplLCPNLeiqrsFgSysmenuFGOluRlM1qeyadAz312J8lKzfSDfZarLzowMY7GlDaWEOcotSkVod&#10;DasAfdy1uwDLWGO8zX4L4zBjPA7Tw0mvm9B4ewkXPbVhGP8Gxy1u4LztI2g+u4ZVqopYsm0rKcCN&#10;WL5mAwFwA8GH1ODyNQQoCfhEUEnAReqOwcfNX2ie2wUuIVXIgGMAikpQsLus+H5btL+0fikf4zcu&#10;Q/xPALICXM3lgYvd6ni6gWuf1/6OtYe34/KbJ7BM8kZIbTaqhtsxSfedM3oRgAsc5C6aS/IR8/Y5&#10;QsxO4r3JDbwzfwgXSx3E+LxFWUYcMhOD4OVtA88gJ4QkBsDa2QIvzJ7jxp2rkJUj4G2XgfrO3VBT&#10;VIainCyUlBSgpqYq9OQQLTD3CllHGcY6Hjpr3UYKXpYAUBhFmqYMPra+ohVmVcihsFMOx68cw0mt&#10;E1A7vROHL6nhzCUVUqTyMLmtBl+9UwjRO4EQ/ROINLmM+Fc3KK4jxvIm2d2HiLV4gHiCYJDBLVhc&#10;1MCjg/J4qKmAx8d24Ql/GoBU38vT+2F6ei+MzuyD4dl9MD7PoQaLy+o/KkBBpdGUoScBIgGPHnxJ&#10;Z3h6aEmlCUqNYbdA8OKbTS+J2BZP+jjSoBIqVoTgZd5Hsp/Q/IUAuLAgafMl6dXBCmhW0tiYXxg+&#10;DgOOXhqOBQohjV6qOVIdXF43RXZvitSHEDQ/zY2AScmx4uOGxFyWx2Vl3KRkltKn+vqE5iizBEOx&#10;eQq3oG/IzUdvZTVGW1ndkdKgl45ra7+Mj+MzQZLLqz7TedmS8bknCH6NpGAK6uuQVVVD1qsGcQWV&#10;CM0sQ1xxI5KK65Fb1YRGUom9E8OYImsp2nZWeYKqo5CAhoCwQDDmdoQEQKEdHUFPUHkMQdru42dS&#10;xHyvhfaPXPvO/w8BkBT0n2R7Pk8QRBh2XXUEeLKkg22kwtow01OHD8OtZJHG8Cftw+3uuK0eD4Em&#10;tscT2+aJIaaJIfT++ELX8Xdt7RaDm6VwATzX0PaPdGF0chDT82OYWSDIfaKM6Ms05mi7ef7vWQVz&#10;o3B6PsR2lF/pmfo6S9Z9ahx/TBNQCZKs0IV2juNDGOqtQUVNPLLKglDakIT6liL0tZdhrKMcAw2l&#10;6K0pQV1uGprL8pCXEwdnV3PYOb9EcKIHovPCYBNugwfeurjm/xxXg/Rw0OYKjlicwim7KzhufQ8q&#10;N09judJ2LCGls2a7PFau34LVazYKAFy6bBUBint5LCMg8UAHSwleBC4u72PbSwD89V//a9EK8zKX&#10;DTIcJZUgDDuhmQxtzyCUlAOyAmSoLqV1i5UqQu0wnYemqwh4K7nXyTKywTTdtGw1XcsK/C6zAXsI&#10;UCaxEQioLkVpfyfGueiCG0PTffzM7xLfd7pv9cVZiHU3gr/9Vbx+dQempndh/1oXcZFeSIsPQmys&#10;ByIS3BCS4oWorFD4R/vi/KXTkKNMYLfSDpzQ0MQ5zeM4sVcT+3ftxvFDmtBQ3yvU+HLXOK415u5w&#10;rBIZghs3bKJMg8sDCXwMOa4RJlBukeFhsrjJiwR+DEQZLg9U3AYFNTnI7peFxkU1XHp4FHfuqcPk&#10;7l68f3oIEQZnEG9yHtFGZIFNLyHs1TWEv75Jdvc2kmyfIcHyEXwen4X1+T2wOqsK20vqeEXKzvzC&#10;fphfOohXVw7B/qombC8Q8Ah61lcPwPbmQby5cwjOj49LmsFIh6jqxHlxWWhqwNJaCAkopdWipMyQ&#10;K07maVuuTSV1xiBk8NGLxiFCUTrmF5socHBHdVYTggIipSOpqKDzsGpi+JEN4jI0Lg+aJ6DxCLoT&#10;3DiYlln1TZAqY/h9IOk/OzSEyf4+zDDkFtvdLQxSWlc3usjGDjQ2YbStHeNcPkXbjJDSqMvORXdN&#10;raAUxa+m8bmFdn+cu3LBMg+ZNDOFSQJiZ3s3CivrkEHgSy6qRALBLzK9CAHJuYgpqkNqSQsiUgoR&#10;m0u2uLEabb3tGJ0YwswMHYOU3geykZLySXpgP9I1fiRV+Yl+Gy1ze0NudM1lOnz/BeAI4OFlvlcE&#10;ZFJ9Qi8M2vaPeVKB0wR3gt3cQBOpXG5S047P4134MNiEjwxAeim+MDDpuBILzb0xCIYMuH8IbqD8&#10;F4GX57kLGgNQhCAHz0vDkJ+X7p4WFJbkoLymDN1jveiaakfTaBU6ptrQM92FjpFWDE9SBsT/OWe0&#10;9B/PEQR5ZGbOBL7Q75cUCbAroPskOIUxDI/UkLILhnWiMZwy3iK3NZ8ylwZU1hSgrb6cFHsDxtob&#10;yWbXo62mAiXZaSjKzUBJYTYyMhPgGfcOJn6msIy2g7bvM2g5X8YD57PQCdXBIcs72Ki5T1B+yzZv&#10;wVpZRazcvA3L1m7AilVkgQlGy5auwHKarli+SmgKwyGpBebyQLKnDEBWg8IyTyXzYlOYJUt5mRtK&#10;c9nfctp/JR2T+xJL2hf+/jsDkMsDeQQZSdpyOtfKFWuwaiXFcrLFXAa5ah3Wa2hAJyIYPrWUyXb1&#10;YITg92GGnn3KQLhM+RMtz0wNoZp+d5qXHWJ8LeDr/wb+wc5ISQ5GFsHPw8oA9voP4GDxBO8JktGp&#10;3kjKisT5cyexacV6qO/YgyNqmjimdhj75FVxWHkPnl7TwskDmtjKw2WtXosNPFDC4geUePBU4UNK&#10;GyRtAHlwVFlFOWxT3I6N28gmc4UKwY+tLwNQsMWybKUplLcJ3+y4dFsTL5+fhJPOUQS8PIUYozNI&#10;MruMFLK+IWbX4PzyHNzNriPc5iGlP0K49iU4XlbDm8uq8HhwGK73DsJR6wAc7hyD4/0TcHhwArb3&#10;jsLihgZsyR47a5/De93zeK9/Ae/0zv3vAZCDH/Bv3c9+AOCPIVhTAX6k2CgWOLdnCHIIIFkM4cUn&#10;CC4CkAErWCt66D9w4TspLAYPQ4grLGa4uQmX23GFxUCfoOy4XIgLxrmygptWCGqOlrnsbn5gAL2k&#10;6roJduMdHWRxyQqSqpsiKE729RIUh4Q2eQxT7qXBdrcsNRVNJcVCkxcG7gdWe8JUEgv0YnIZ4zRZ&#10;i/7BYdTWtyCjsApppfVILq5BRHYRgtJz4ZuShvDcPKSVVCGntAp51ZXIaypHVmMJitqr0TLUgZ6R&#10;XlJI9Jso554lkA2Nt5BdrsQgQWJqgUDIOfjciGS0YoICK+XPH0gdklrmIoPZea7lJOBPk8Kl43ya&#10;HcXn6QHM9jfh01gH2V9uy9eNP6f78Gm0lWxiGwGPlBUBlPvV/vGJocb9lP8TgAy9Pwl63GWNt+Up&#10;hwg/Du5ry8Hz/Kzw88Hzs3QdvX2tyM3PQGxiDKpbqlHeWoywTD8kVcUhvSYZqeWJaGYLS79zapZ+&#10;+1Q/eud6UTfSiLrRBgzN92GWMhvhuaDfzW35uCfHyEQrMpoSYBBFVjbQECF1mUhuLkFgejQqW2sw&#10;QfdyghT0FHcJo5ilzGZilD8s1IPeXh5FORfpeZGIzPGHX7oj7EK04ZxkhldpDtirdxXLlBWxdONm&#10;rJGTxypSgMs3bcFysnQr6WVfuWoNVqwg8DEIl68U1Nr3ZjASAIrwE2C3GN8AuJR7i3Ca2D9YMlQW&#10;g5XVn3TTGlaYHILipHSeX7GCYLiMrTDtR9fym6wsLtpawiYvA0F1FWiZHsYYPS+TdN/m6D5wMxj+&#10;7WUJUcj1dkBWyBtkZkYhvzgN1VW5KEuLg7+5CVwf38erG2ehr3UckaGOSM0Ixfnzx7BxzWoobt0G&#10;dWWyv7IqUN4gj4Myu2F6Vxcv7+hAZYsStq7egk10f7Zu3ix8M4SHz+evx/EIMawAuaxPefdOsrmK&#10;2Lydtt0sGSiBm9vIy8sIo8fw+IGyCgTEHfxdkK04cEARRo9Pw53gF2Z6DvFmZxFvcg7JZHmDDO/A&#10;RfcafMzvINTiHnwenoHr7cNwe3gc3jpn4ffiErx1L8BZ5xQc9c7AgQBnr3cJ5o/OwvDuKZg9vQrD&#10;x5ehe+8cnt4+hQc3pRSgmIuLwBMB+L1ml9P+E4CCxaXgebasAgh5mZWLEARPmgp2jYD3me0fw48U&#10;lVA5QVDhbzFwNygGH3+flbtocY0sxzS3txvnr3XRiz40ILQjWyDAMfA+k9Jj2A20NlOu34yRjnYM&#10;tbcKhexTBLuJzk5MdHWSIuonC0svBdf6EtS4m5qkq9riNc6Rne3mdnyFaCflMDcxQtdEv19QIXSN&#10;9DBx6/ppgvM4AXlofBItPQMormpESkEx0qsqkFFXhuiydERXpyOkNB4RxcmUXoic6mIUNZehoL0I&#10;gaUx8MwJRXhJIhJK01HaVo3B2UEMzpGSbExFVK43Mmtj0DBSjubROjQN1KJnsgOj8wOYIEhOzxMw&#10;5voxOs29GJpR11aLjh5SU0M9WCCQfJzpxxSpv4/jnfhCapAt8b9nB/BlrI0A2Er3nizwF4IcK7rP&#10;iyO18JTgJpbviYMVSAen8eAF0gDk4I9piRAUg0HFXdmam8muVpaija6vvLkQ3jHvEJRNEKwmCFYn&#10;obgpFy39dWjpLaH7kIKYqmA4ZzrAp8wdRUPZ6JtqxdjHPkx8oN+8QM/CAmUGBPOWwXIEl/jjsdsL&#10;WEZ4IDCXgFqRj87BHszMThM4Z4RGwXwdcwRjDu79MUsZxehwJyqaChBZGITAAndEVXrDN88L9zyM&#10;senCASyXkyPobcNaxR1YKaeA1dtlsZws3RqC4ip6uZcQ+H4nIInT3wlevxEAGXBiiAAUoSh2heM0&#10;rjwRmrkIgFsuqVWm4MoV6eY1XBYo2VYyXcHQ49phboaympvmrMF/EWD23b0Ow9RwvCmnjKCjHiWd&#10;DWgf6hQae/PnUseH+9GQkoQyr3fI87FFWV4iamsLUVdbgKrMRETbWCPs2XN43b0Jk0uH4WL1GN5e&#10;VtA8qgIZ2fXYTnDaraCAPbI7oL59F67uOQl3PVvEOPjj1pEr2LySP6C0WRgVWvyEJn8/ZANZ4U2b&#10;aH/ZbcIHj3buUREaVMvKkQWW2SioPnkF7hO8BdtkN0KB4KekLI+dZIf3KWyADtlVd90jCDE6jjjz&#10;U0i0Ooc4y8sIM3qAQA6TOwgwuIZAgh1/iS/I6Dq8CXR+hjfhpX8djjrnYfbkCMUJvLh7Ao+uHMbt&#10;cwdx6awmThzbhwMau3BAcw/2aez5DkBp6EmCoSeB33cIkswmCyyp5CA4sNpjQBDkuDzveyNoAiqp&#10;Fo6PpFQ4PtEDybVUQtsvIQgqbF0nSbVNUYwz6EjNjXHf135BzbGy48qKT0Kt7IRQdjfYwrWIpORo&#10;nsvuuEKir7UFvS1NGOnpwlhfD6lEUocMxwnKCbksiZuWzCxCly01BatRLkvkF4WbDCyMkw0m+zTa&#10;20rr6OXhl4h+I0+FtoEEzgECYzOBtbqtE9XtfciubERyYRly6muR3liKhKZsBFSGw62QXqziACTW&#10;piCjIQtZrVmkVBIRUR2KMFofWBIK11QfBBXFoKi/Cvk9hUhsjEJwuScCy90RUR+CkMpQRFRGIr4m&#10;CZkNOWgYbUb5YAXZvlwUthQjozwbCTmpqGupJWvYR//FGClmggXZ3YV/ACArwD8/8/BnPEqzZKy+&#10;vwiA0sOhCervp+B0tsFfpUDH8TMA2QILzxA9K9OTI6ROSZHNjKJ9sB5JBWGILY5CDf3ehv4aVLeW&#10;oWugFa29pZRBJCAg1xXv0uzgmPIKrpl2CK/yRXpbHAo7M1A7WIrhjz2YnO5Gc18xZTRBeBX6Gg6x&#10;Pgill7qiowaD432YIdU3T+pnmjLTaR76ikDA/+88zQsApOesvKscbhleeJXgAHf6H15FeeCkyVOs&#10;PboPy0nxLFu3lUCoiDVKylgtT0qQ0taQJV5KimjJylWkvlZj+Zo1WEKK7HcC128ENqEZzE8AlJ5f&#10;suRXsroMNLa1K7CSjrOSm7asWo41a7hxMS+zApTAkqfiKDLcx5jHF1xGsZKugQG4mvb/16plkKNr&#10;vkbAehTvBaukcHimJiCvsgiT9Du5vJyLgzozslDv6YYC51eoJlg2VtFybTZK0kkJ25ghVF8XPqQC&#10;39w7TyrpGB49OoGTl9SgekAOCooEJ7Ku+xR34sL+43h27Co8H5sh6bUnXl6+D5m1Wwh6Evjx90M4&#10;ttK9YhAyALl2mJvKyCkrQH6nAraT1ZWMGL2ZVCCpPq5kUebvlnCTmO04pq6A20eVYHP3AHxfHkOo&#10;0RFEmx5BJEWoyXGEm95EjOU9xFjdRYTZTfi/uAi3R2SX7x6B/c0jMDy9Fy9PqUP/7H7cO6KEu0eV&#10;oUUwv6yhiIsaSjitqYKj+3dCc68yDmvspdDAL6Lq47HSGHICEAlgEmXG4CMVSMqHp6ICZABykxP+&#10;hsYc9z2kh0wCSNqG1nETi490PC4vk5SZkdWkP4Vb/4sjnHAIzVJGCXzc1oz7rXJHfIIMN4QdI9CM&#10;cK8F7qFAdnZmaBBjXV3orq/HUGurUEExRwDkUVBm6bgCzOhP5yYwAtwWASc0M6GpUHHCapVVK6lX&#10;sYySy50EeJCFmBrowiTloHOsGBbBN0u/ky0VD03eSNcUn5OHmOx8lLX1Ia28AfG5tUgpbUVKbQPC&#10;SIm8TgqAUbQ97EjNhFSHEcSiEFZF0KvwJ2XoiZAyb7hkvYN1gj1s01zgnONH+7yFS7ELHAvs4FDw&#10;Gs7l72Gf/x7WaY54k+oKj+wgxDVkwq8qCk4ZPoitSkMAPfDRaYnoG6YXn+/xIgAnh6QB2EsAHPzf&#10;BuC/v9A8W9//HwAoBCnJDzPjGKN71trRiJLaXORWkuprzEPXeDv6p3oIWD0CoMYmaZuBZhQ2FSGu&#10;NBF+iX54E/kar9ONYZdqhjfJlggq8UbxQB6KegsQUxMG24RXMI14BctoVzinBSCNMp62yTYMzfWh&#10;a6KNAFuH2s4a9I51CWP/sQrkr71xBVnPZDeSazOg52WNO44WeOntiuuvzbCa1MDKbduxfL0Mftss&#10;i2WkAFeQAlwrK4c122SwYt16LOc2gTRdSYpnyWoeFYYB+DsBkOH3vayPIcbd4CSqb7HyQ5iS5V2+&#10;isC3GqsZfOtI0a0nqFGsJBguJZvMXeaWLvudlOESUoWk/riHCFnnZcsJhHRO/kbv+lUMYgIpKaYD&#10;Zo9w3tsWL8L8kMw9gYZ7MU2/c5Yy/dmxMXSlZaPB3Q3FjpbI93FEXqwXSosikR7vAV9LHQSY6sHz&#10;xRO80b4MU7KRT56dwl3dczh78xCOnt6HHWRPd2yRwTn1o7itdgQmJ0l56VvhxcWbUNi0hSwvg49s&#10;76L1ZQCyJd68eQPZXVKFWzcJ3ySWVdqOXbt52PutUNqxBUpKW7BTZTtUCIyKpBLVVeVhTtcQ/uYe&#10;QszPI8LyLFLtLyLe8jhiX51E7OuLBL9LBMMLCDe6iBDDS3B7SvAjC+xw/SDsrx2G1YVDMD51EM8O&#10;78UTTVU8Prwbj47shvYJNeicUcfDM/tw89geXDu8D+cPquOUujp+kTRBoVySVJBknuDFEJsnK8vD&#10;UpGlWCBrIdTaERC5kJUbFQvAkQYgWcQFhg/X3JHy4s/8cWXCRwIeD+3EAJtnZTZJOTTP07rPtC0D&#10;bmKxTE4MrqkdIMh11dVhuL0dEzzeGW03RVZ4mmsESVlw1x++JqEyhSH3UfLxHukQrbm4XrDnDEBa&#10;/rYdK1a2wVP0ggyQdR5uIZD2C5U33Lh0eIQUZl8n2jpakF/TDLeIFLhHZyK/sRdZBMCYrFLE5tci&#10;saIZwYXleJeUAcuYSHqBSeUVRcOnNAr+peFwSnOHZZw9bFLtYRxrDKN4E9jlOcMxywG6wc+gF20I&#10;7UgD6EabwTjuNWyS38M82gEOqV7wLoiCW1YYvfBecIgPRGptEdKKslFcXoIpLvzmIgb67z7PkHoW&#10;KkDa8YXA92lqEH/NjeDTOKnasQb8+WEE//40JUCQra0wRL2Utf1jsVxPhJoIOK795am4LIJO3E46&#10;uKKGgckDIwx0t6KFFGpJZb4w2nFtax5KOwuRQDBPa8lG3XAl+ud6MDDVh/aeJjS116GhrY5UdSLC&#10;C/1hn2gJvbCnsM22gUPeW7wrcML7PEeYRRrBKMgUlpGUkcTYw5Eyk5SGFOT3FiGqJQke5QHwpohp&#10;TUH1RKNw/GnKZMdIjQ7TlMtfozITcN9CH5be72Ds7oDVqjuwdPt2rNoih3VbFbFqG1lgOSXIqO6D&#10;jNIuUkO7sGWrHDbKyNE6Uoob1mMpAWkJW2KhecxSAp8kuLscN5RmKyuxt1xuuIwU5DJSj6vIUq/D&#10;eoLCOoLEBplN2EhWcDVZWm5wvZxV4lKyvLQ9W2Dugsf2WDgOD8JKSnEDqcH1yzdgmexeHLL1hlZk&#10;Nt5l5qF3pFMoG54Q3kvKEElIdJECrHZ3QfU7G2RYGyLZyQhF8e8Q7P0SL3VOw0znEt6aPICD+X08&#10;fXIKp27uwRXt0zh66SA0jqoKw1TJbtwANboX6tsVcUxlD64fP4Xje9UhR4pPRvgSnKSLGwdXfnBj&#10;ae7itpkykI1bWRGuxIHdsniqdRwG2mdw4cR2HFFfg7eWD+Bl/hxX1ZRxWmUbHJ5fQcLbh0h6q4Wm&#10;JBtUBushweYC6iPNUB5qiijzs0i0uUwgvAxfvRMIMjhPKvEaPJ6cxrv7J+ChfRHOD8/B8f4ZvNY6&#10;gjf3j+D17QN4ffMwrK+TQryoBoNLh6B76RxuniKle4C7wkkBUNIcRaIERUCIjYs5PizQNrTdPBdQ&#10;UzqPQSaUrxAU56YpSI3NDHMTlCEBdmxfGXzC2HaUG81TOncp487xn7hnBaVN9PagrbYafS3NguJj&#10;GDIURWAyRNn+so1lcM3zdS2CjZXc30KNQoQfN6bmeXFZnP+2LalAoYySFOo0WbLpYQIIAXCeVOU4&#10;KdKuvm7UtfO4a7WIyS3H25AkOEdmIquuCxlltYiltJiCGiSUNyGkoAJemYVwTM6CeUwCrGJi4ZyR&#10;jMDiLHhkxcIsxhVvc3zwJt0JppEmeJ/pDM8sJzgTFK1ibaDja4yXga/hSvD0yoyCc5w/3BKDEF5A&#10;yig9AlZ+znjt54LYrCR093dRTs/2jlX3tKSCZIbu2z8CsE4A4F+fRQByDS4D7DvEBNgtBi9/A+Bi&#10;/J3ik14vrhNGxqZng0d3mRjvR09/G5o7CW5dFShoL4VVtAdMIp3p3vgguS4N5Z0lKG8pQttQI1rH&#10;W8jyVtN2GfDNcyEFaAZ7CpsYQ7KtejCP1cZjj2swCNCGb6E3fApJMcaRgk7yhH9eCNxzKJPId4J+&#10;siF0KKNxKvZDQGksslpK0TjaiebBDvST6mzpa4NriBfsA51h4WkH2cN7sEJhG9bLyWMDwW/NVgXI&#10;7VHHySvXcOW6Fq5fvoED6gehrKKK9bKkFAkKyxiAi5UhkgqR7xBk+HE5H5f3rVy5EqvI5q5av4rA&#10;tx7b6Dxb5Qga2zdDYZcitu+QxQaCBgNwxXKy2FzRsoyPKSkzXEWKjytBuEH2crbNBMBVKzbgNwV1&#10;qNsF4W5KHUIpQx6fGaZngN5BAuD8PAmPkUF0Z2WhkgHoZI08OyPE2Woj0lMPDna38Ez3BHR1zsFE&#10;7zpsTO/jHlnggyflcen2ERw+vofU2TYoyZJiI3WntHEL5EnxyZL63b5pI7ZQBiBDFpfb9ImNmzn4&#10;Q+k8KKrQTnDbVmwQtlmDE5rKcLF5iORQS1g+P4x35hfRWhyEgsBXCDTSQrD1Y5jf1YT5zd3IDnyJ&#10;mjQ7pLrfRn2UPmbK3VDo9wQpb6+hIdoYifZXEUYwLPDSQbzNLQQbXkSYyVUE6F9A4IvL8Hp+Dp56&#10;p+FjcBqBpucRZHoNLtrnyFofhAX9theXjkD38gk8PHsQv4jQkwbgPAXXQs5R2gxZCI7pmSFMzPZi&#10;crYP45M9GBvrwfhYH6YmSJnx2HRsZUn1zQyxlZR0++LKCq6VZRXIy4NNTeglkIx3tGOysxOTBLzJ&#10;fvrj+nuELmjccJm7oHH/XB7XTDJYKMc0vnKzmI8MOwbZzGJbRS5vlCxLyiQZapLyyZ+3Y1CI6eJ2&#10;kvJLboNG5yKVMNPfQPBuJKs+gNnxUQwM9qOuswM5jfWILimFa2wmzLyiYBOchNTqdqSWVCE6twyR&#10;BdWIr2hEZEktggvK4ZJaiJf+ydD1iMWbmDz455QhrKQMHkXJcM0Ph0eeL9zI/kaVhCAszwcR9CAE&#10;FITAJoyASNY2s6aS4FqOyLRUYaDOopoSVDRVoKi2GAnpCahvqsEM94Igyy/5nRIAfibozQ420/3u&#10;IDU48AMAF0Zr/x8DoBjS+/A6cT2rS8E6f6J7/UFSyz9DmebQQBf6RwcQX5QLG393eKWGIYCUrW+y&#10;DxKKYpBVn4aY8ijE1scjqDoUtmn2ME8wxps0c/gW28O71BKPfM7gjvtx6AfegE2UHt4mO8Ay4g0s&#10;wx3gmRsAl3RXmCaY4Fr4DZzwIEtHILwbaYpH4XYI4MqnClJEXfVoH2pHSUMZ4kltvot0x7E757BS&#10;YROWbyCbu2YjQWoXzly+DkMzMzjY2sL8uS7uXrmKo4cPEbi2kUrcitXrCILLJDXC3KzlOwS5UTOX&#10;43GN7nKhvG/1mtXCKCsyZCkVlHnI+W3CVP2AGlnDHQSRbbQNN3kheyvATwJQhierPy73W7NijWB9&#10;uTKEr/F3gvGhtwF4lNaE8JYRUriTklF92BlxkRS9Ux3p6aj39US9iz0K7Q0RY/MIrlY38MryKl4Q&#10;OB49Pg1d7UuwNLgNo2dX8ODOcWjdOIqj6srYq7QN+5QUoLJ1G5Q3E+RI7ckQ8Bh6DDlu27eVQgI+&#10;/hKcZCgsXidD4NzMywT5rdvXYr+mPEIDTODn/IDOfwaN+c5oKnJDkO1lNKe8Rk+hO9xMzuItKbtI&#10;D23YmR5DqNNFTFQ6oSPNCGnvL6E1zQqlYboItjyB6oiX6EixRiztn++ljVy3J/DTPY5E61tIen0b&#10;YWbnEGp2GqGWZxBAx/XQPwNn/dNwfH4KTs/O4v2zC3j35JwEgKwAxSmDcHZuGDPzg5ic6cPEdA9N&#10;ezEw2oLW/kp0j9Sha6AOHZ1V6OqowVB/u9BIlftssmpbGBnFZF8/epsbMdjeJpTljfdy9GC0uxPD&#10;BD9WfTxw5wdSgVwuyD0DhEFG6Y8Tu4nxVNLti15OWid0A+PG0UJ8B6G0upNWeN9DAjsGoEQZSiAo&#10;KkCuEPlMCvbLZAemeiowSiplpK8FnZ1tqGluQmZlFUILiuGakgnzgAQ8cgiAvns44sobkVZWjbCc&#10;IgTnVSCqtE6IyOIa+OaUwyw0HU+dIvA6NAf+WWUILSpEQHkygqriEVUXh+TmFLJtaUhpTEVSUyp8&#10;88PgkxNBSqUMTQPd6OwfRHNHBwZHKeMY7scIgWOKoDfKo6aQ2uaaaaHbnHAv6F7R//eV/re5oVZ8&#10;muikjIS7kA3gL64dHiNbP1IjscBfpvHXF67VZXgxsH6E2s8hQk4EnDTopLfhtD//XJCs430oWCGK&#10;rQu4Mf2fQuPmGYz2j6K+vgFD9JuaehpRWFcg1AhnlCfC2s8c1lF2ME92gl7MazwMfoFXGVZwK7GD&#10;b6UdbHJ0YZL5GC/j7sMo5CGMA3Vwz/kutAMMYJ3xHiYJNrjupYUrIZdwwfckLgdcwBnva9hvfwWW&#10;pMBzOkpR1lGJSnp+6wYakFmdjaC0cJx7dB2/bVqDXwk2a9dtwf6Dx/FM7yU83F0R4uECZxNDWD57&#10;iitnTgqKZ/3mLVi1ZgPBaTUBi5uycE3tCoKfBIKi/eVBAji2cjcyUnr8DVxlFXko75THLrLdhw7u&#10;xX41FewmJbiJrDFXhrD9ZfgxCBmAHGtWrca6lXSuVQRErkRZvgbrVFSgGxgNu7wWhFd3Y2ic4DfF&#10;5fbkergCkzLwttRU1Hi5o9b5NbIsCR4GWnirfwlvTG7DxvgBXjy8DAvtG3AyfAx7vbswo/mnN0/h&#10;/EFVaOzYjl0Et53bZaCwVUboCifLoNu2RVB4W7dvxRZWe1K9O4Thr0jdblek9TKUtnUdNsmuwplb&#10;B+EeagK9l4cQHaSN7kZfpCUZITzgHjqr3qMgzgAp/k/RWx6IzJhXsDEnALpeRVXSSyS6X0Fl/EsM&#10;VJLKtyblF/IcE+UeyPG8j1xyAnUpVgixPk/LT9FETir73SPEmJ0nVXgCwabHEWh2Bp4GZ+Fpcg1e&#10;ZlfgaXwGPibn4WV4XmKBGX5zpBRm6WUZ4+GFhtowONaK4Yl2uqltEvgRHIoa01DTyWU5+aiuzUFD&#10;bR7amyox1NVG1rVHqJwYbevESHsn/cB6AYDcGJkt7Sw3RObKCq6oEKZk3QTYEbwWp9wzQGwALZ0u&#10;jt4iDovFIRl38DvwpAEowk3YTmiozY2wJelcQCzpPyzZ5vMCvbAEwM8TzQTAYgw0F6GmIg/ZpfnI&#10;q6lCXGEJ/DML4BidBn3vWFx95YkHbwNJ7dUjo7IG4XklCMwrR3hRNaJL6wU1GFpcBdu4VBj60MMZ&#10;lgb/7FxElaUjvDYWgdUheJv+Dt7FgfAtjYFdkhdZYh84ZPvhXZYfvPODUdxRgt7hLoxNUiZE0Jsm&#10;cMxM8/2izILLYbnihmtbuQKLVNY3AM5TxkUWeGGsnRQ0A3AQ/yb1LgLwj4VhUmaTpNAIRv9vApDT&#10;acrpHMK5CIYf6Lwfufve/EdSrB+EstcPXNY8R/8bWea29ipEZQQiPDcUftmRsI50w6tYZ7LMFtB2&#10;v4lnBDydRG3cS7gPvRRd2JAytIx8jDsuZ3DI5jjuRBlAJ/01boY+xWXPczjjqIbzjqq46X0aF1yu&#10;4HWcG0oItFV9dUipzER2cyEKmsvhGRWI/RdO4dd16wkwG7BdZidOnDgHQyMThAf6ITnQG3Hv38Db&#10;2hzP797CPrXd2LBxE1auWk+QW0O2VWqQVIKfpE0fV2AsF3pH8BBRO3YoQWUXqaldBD8VOaiqKWGP&#10;2g4c1tiDoxRqu5WwceMagupyrGCVR/CUNJmRDMCwiiC4jkDKNdCryQqv/30N9mkcgFdkNIKzK5BQ&#10;1oheHqBjdhpTH+YFCzw/0Ie2lFTUerujxuk1cqxNEGP+HIHm2vA2fU5QMIDrCx14vHwCL/0ncNN/&#10;DLtnt/H40jFcPbofR+j6dgrNVQh6PFTVZrK79Lvl+DOXBEZZjsUGzQxAnsqQ7d26fRMpaB4FmlQi&#10;AXCzwhrcfHkJZkEvYO52B3nFb5FX+Br2bhcRlW6CUlJ5nk7nUBhvjImWWKRFmBMkn6C97B0SfG7D&#10;3eoEuqv9UBhnBU/L8+gt9kB5hCGS3l5HV4kLEgO14Wp2Cr1FnqQQzRFhdhlxxhcRbXoG+R6PEW17&#10;A2HWtxH1Rhe+Fjfga30B7rR9oN0N/DI/TbaJlMLYcA+GB9sxMNCMrt5atHVXor23Gt2DNRTVaO0u&#10;RV5FCoprU1BRl4yyyiTU1eeio7kMtWW5aKmuQC9Z3JH2dlKCZIGFLkzjQq8MbvrCIdTESoWo0PhF&#10;4G9r8IvMU6HrnbDMFm8xjZc5/SPbWlYWkhdfaHPIsKTjCdtwkxwBErSvsB33VJCch/vjzpDN5m50&#10;rC4/E3A/0sv4aWYCn0frMd2dT78hB6VlmciqKER2FVnbohr4pRTCKTILz9yTcMHEBfdsXBFZWIGs&#10;KgJeTjFCSOFFFzQiobyZrHIJ4qsLEVKUCo/UKLglh5C9jUBMbRRiGj3hWfwGhvTn2SQ7kxpMhVm4&#10;O8zDXeFdEAqn1PcwCzPFe5pmNWWhtr8GrX2NGB3rF6754yz3kKAMhBuLc00rgYUBuPCJcvuP3Etl&#10;AAv9Tfg61IQ/JwmC4134g6zw/HAj5gZrCYAjAgC5LaDwUaIvC/iTAMjf5xAaO0tNpQH3DXzCt3wZ&#10;cguUzmAUg/ZbhJ8YP+y/OP34B/0XNP1C5xW/lid8N5igyH2h52dHMTLejT56Dvv6ulBeV47ihhKk&#10;lyfBLfodXvi+wA2ny7jtexm3/G/hTtAzPI94gKdhV3H4zSGc8LqCg6QWTvncgpbndTxwOo5H9vuh&#10;43ka97wuwyDKFN41gfCu84dZvBVexb9GHP0HbjHh0Lx+B79uVMTSVVtIiclh//4jsDIxQ0pIAIpi&#10;w5BNEAyyMYe9vg60Lp0TXvTVGzZg5RqCJqnAlavX4felBEGyxBIorhba620l+7iTlJr6vr3Yw0Mz&#10;7ZSF+h5F4etn6moKOKGxE+ePqOEgAXHb1vV0PEnbQG4CwxUgklgqKMPla1dg2eoVWENKcP2y1Tiu&#10;eQRJKRkITy+BW2IZUqrayKENYYrEDH8wbHawA00p8ajy8USlsxMqHN8g394aqdZmiDYzRJixIcJN&#10;XiLU4Bl8dB7A/fkDmGqdw70LR3Dx5CEcVFXGLvntkGcAEuwUCOTymzZDcctWKMnIYMf27VAgdSgn&#10;QxaYAMiVHwxB/iwmQ1CWgUjT9UprcOb5GZiGmsIuxgb++e703Gvjsf9ZvEt5hoAUY7z1u4/kDEeU&#10;5PkjyMcIycmv0VodjCDnhwh6/wTNFSGIcH+CsHd30FnkjlBS9BVxZmgtd4OL7XnEeT5AR64zYml9&#10;jvdzpL25gyK/B6iM1kOkoxbSvC0R/d4cwY6UATjexxvDU8iOssEv02Nkc0e6MUi2r6e3AX1kC3rp&#10;ZWnrLkNVfTZqm/LQ0FKImoY8lFYRHKrTKD0FldVJqKhMRRvlolXcurwoT6jAmCfL9olUltCVjNQe&#10;hzh8/N8DkLbh5jOsaLjLk1RIvgJH+y7aKEH5COpHki4MpkAvDh9HsLjcY4KUEE8l2xIIxW0JiAJs&#10;CXyC2uShpCgWZhfwgS0lQX6iPYsAmI3SimwkFxciJrcIUWRvfVNz4RSTBB33IFw2f4UH9BCFFGUi&#10;vaGSlF8+ArIKEJZfhfjKWiTWFiC+JhHhpUGIrQ9DcIUXXHLs4JxlRWn2sInUxatoKzin+SKuOg+R&#10;lflwz4hCMtnh2JpoeOV7wT3PG/GNKQTSJCTSy1/dWY2x+RGhX63Qto2bGQmZA9lgYUq/lwD4ea4f&#10;cz31WOiqxOehWkz11mC8j8BOGdqHwXr8uQhAaQv8F8Ho34tNX7ipi9AX+CcAfovF7/YyBL9+5QoQ&#10;jh/V398BUAzpWmYxvtD+X+h6+CNIDETubidkZOwUCPpTXHZIaraZMoKUgnB4RpjCMfgRdF1vQDfA&#10;EM/8XkDbWxs33t0jtXcXKgZnsMvgHK47P4aO6wPctTmF606ncZEAeM77Ki4EXsP1iFs48/4s7vnc&#10;hVOSKzxSomHw3hPb9hzFinVbSW1tgLKiGlzs7VGQEImKjATkJ0QgytUBrpZGMNF5DBUlBazfsB6r&#10;15JtXc01uGuwnMC0gmIVwXDV6vVYt34jdigoQXPvXpzU1MTRvbtxcLcCTh7YjeMEvmPqSjh3UBnX&#10;T+6jeWUoyG4mVUnKj+DHTWgYeitWLCOYkhXmZjJryFavWSZ8mlJFQRnP7+kgMTkHnrEFMAvMh09O&#10;C+r6+jE20YeZiWH639vRkpqICi8PVDk7o/LNGxTbkRK0sUSKpQkpJH1EG+khglSgy6NbML93EXeu&#10;HcKZSxo4cu4A9u4jlUp2XUmRld4WCfS2yUCZwMfTHTLbobhtG5QYgpQhsP0VYit/G1iiFLeRRd64&#10;axMOPjwC61hbvMv2gU6gJe4H6eBG0GVcdjuKR4HXYZFqBNfct/BNfw/PBAcE5bojKtMd9s7PEBhp&#10;h5RcX7x5fROe7+6jMNURb4xOoybrPXIzbfHK4hjNv0Ga7xOk+TxCQ6odUr0eoTHbDHHeV5ASqIf8&#10;aBfE+doig8RGmKsl7AwvIznMEL+MDPdieLgd3b116OitIqXHUY6OvhKUVCYjPTuKgJCLxpYaAmE5&#10;qutovjmP7AqBrzIFdbRNcVYUspOiUVdSjNHeLglQuJkKPcAfuKxqniBG8PlW8bAYApAEVceVEfRS&#10;C1D7MRhkQq201HpOExowCzCk47IqovVzlOtN0csyNtGDSbJ/YvvE7/vSi/aBlB+XHdL1cUULN/ER&#10;Kj16izDWkkIWOBtFJVmIzC1EUGYuArKzEVqaC5+CeFhEvYdRqA1sEh0QUBmK8PpYhNZnwqskDX5F&#10;aYirzUVGSyYiKgLhlutICs8TAdWusEkxgl4w5Tqx9PIm28EmwRHWce6k9CIQ11gE3/woxFbHI74+&#10;ns4TgMjaBKTSdSQ1ZsE7JwSR1aS8R+rQOtGBAVJ5g9N9QheyBa7pmxsn9TROKoos8OwAZgh4M11V&#10;BLwGTPU3YIJiioD4ob8Kf334TwD+STBjxSdUXIgKUBpQtN23WPxu79cvDDje//8MgNIhbidtm/kc&#10;wjyBmHupCEUaBMVp+m1TdO2T/RVop/tekfMOKfQfpOZFIrMsCzE5ifCIDoSFpxOsg7yEDOrw4/u4&#10;ZfYMt18/xCHLs9hlewLbrFSh+HoP9tipk0W+DEMeEzDNDfbR3jB2d4bKoSNYsXY9Kbe12KeqAX83&#10;V1Tkp6O6NBu5OckI9noHx1fGsDYxwLljR6AosxVr16zFmrVrCVarCHqS8QPXrKdjbFwvNAU5oKZK&#10;kDuAq0cO48phDVw7fgA3Tx7E5cNquHKU4vAuSiNAHtiFHXKkKlevFBSg5OPqEuXHwelr1tL8qqVC&#10;WeHt6zfh6+yO2MgkBEfmwjOsBAlZLejqH5E0CB8fw2RrO5riElHj5YUG13cof2OHIgJg7msrpFuZ&#10;IcncCEmkAGON9OHw6AYe3T6Jozf3Q/mKCrafVMC+s3uwa788duzcDOWd26AsL0ewk4WSrCzNExj5&#10;Y+cERQ4lOVmhbJABuHnLBmyV2QgFSmc1yADcd1cDz4MNYRBrh5te+rgb+AL3g7Vx2v0sNJ2P4pzP&#10;VbxMMYFz/nvYJb6BTew7el+cYeFvDdswB7yNcsITU4K00zN4BlvjwaPjyE4jVR5jCf1XJ5FH8PRx&#10;uoGsSEPEBOjA8/01ZCS/hMf78yjKckJeigcifK0Q5euCQFLDr17ewDv7Y/iF27n1D7ehqbMYVS1Z&#10;KK4j69VWjNauIpRUpCIrLwF1jRUYGu3HOOUsA4NtGBpsxuRYC/q6i9FYGYfynHBkJ0YgLzUJXS1N&#10;mJ/mdoEMPlZcBB4KoXP7IgQlFRISAEpGhpEATYSVdIgA5PUc3NeUQ9ye+8rOzrEyGiL71InuvgYC&#10;dBl6elowPT0s7C9Ck6efSBVye8aF6RECH3cZGicQdmG+Nw+TbckYonvAAAzNzoVfWjr8s1MQUpaM&#10;gLIIeJd4wL3QEV6k5DwKCYQJBnib/R4uBC1fUnxRNWFIbAhEdI0Pgip9EVztB58yDzhk2MI0xgjm&#10;8aZ4U+gC7WhzXHbVxh1vE/hWkOrL8yElGIKwsmC8inwNt0x/UoTZiK1Lx5tUL1gkOMMk9i3ep/mT&#10;aiTQ0vXkNRWgd7YXE6T85j5wT5thfJnpx2RfHeaHGvBprA0fJrrwZZKH16/AfFcxKcBhAuUEwWUK&#10;fwnAIdAswu8bADmkAMXBYBIARQBkFcgK8M8/SS3+xQD7EXo/lAP+dBwx7ef0n4MBKznXAinDWbL3&#10;/D/zIKpVmGqMQXe+B1ryQ9DZVInxsQEMDXejp78deSU5Qm15WUMdQSEVJjb2uG/2HIf0z2O/zTmo&#10;0Ium7nIcGnaauOp+A3Y57+GU6w/raDc8tTGGwp7dWLFqNUFtA44dPo6ooAByNtkozEqGv68Hnmvf&#10;w62r56Cv8xD3rl/GYXUCKllEJSVFbCcVtGUL2UCK9QSoLds24ojmftw8dwoPL57F3ZNHcefkEehc&#10;O4cnl0/i9mkN3KG4cWwPwXEPTu7fSZZyM9Zyc5lVKym4uxyXI3I7wGVYTcurli/BkhW/YqP8etx+&#10;cBkuzhbIT41FQWoGEkISkRWfia4mcjIjzZid7MNkexvqYuJQ5+eNejdHVDlJFGCetSWyXpkj09IU&#10;6ebGSCYQ+po8w73bx7HrnCLkr+7Erhv7oH5hL3apc+Plzdi5g5QeAV2AHw9mSjBk+ytPClBRtMJC&#10;cxgKwTJvhjxZY1aDa5XWQu22Ou4FaeM6xf04C2jHW+NVlgv0Y01w2OYkNM1P4JG3Djwy3eAa7wan&#10;KB84RHjipSs5rld60HcwxX1LHVw0uI1bVo9x4+UtOHi/xmO7+7hiegZ2vnqwdLyFoChj2Lhowdrz&#10;Dt4FPYSdmxZyivyQlRUE9/cGeG2uDw8nR1gY34I9A7Cjpx2tPXVo6ilAZXs6CknRNPbUoI8g10Hp&#10;tY0laO2swSgPtcSfLBwfphvci5nxdkzSA9nblIy++gzUFmWgLC+boNiJ2SlSZ9MEQCn7Kwz+yRUS&#10;pL64AfXPFvifAMjB6+YIVNzmcIwsO386kRt6zs6MYWJyABOk4IbGOtHeXYPmjnLU1Begubkao6Nk&#10;yRePy+fgCp+PpJo+zI0QpIfwgXunEDi/TLdgrjsDky2JGGnOQXlZDsIz0uGbEIeQ3BRElCbAO9cH&#10;/hW+BD4HvM80pGUDuCXpwCHOGHb0h7pnv4Zrlil88s0R2+AC/yJHeOTawqvgDZwyrAieTgisdsPb&#10;AlsYJRnBMsMaDjkO8Kv0RmxTMFLbw0jp+eN13Gu8ppzPPy8OgcXxeJflD+PoN9APfwWjqDewTfMi&#10;mL4lqPogoTOPlGE9Gsda0TdM0V6J/pZizHFTHoLfZ1LDf5Et/thPCrCrEH+QevyDywDJbooA/JNg&#10;I1hf6WAoSgHp7wAoUX4SxSYGb/PfAfB/N77y8QW7Tef+RM8N/X8jQ+3o7cvEcFskmnOc0VAYjhHK&#10;lGfmZsCd/3mEncmpIYyOkaOhZ6RntA85VUUwcbfBJRstHHe4CE3XCzj89gz2GWlAw/AEXlKmYp0R&#10;QGo9CuYejthHKm3LNgVSYOtw5swZZCVR5p6ejEgPD+jdvY/9u0kZbV6P3TtkoaG+CxpcU3pgLw4d&#10;0oS6upowTt6uXcpQUpAVKjYe3byCpzcv4eXd63h2/Tz0tC7BXPsOXt67hHsXNHH/kiaeXDqC64dV&#10;cXKvMtlKgicBcDUBcOVKHiCB+wL//t0Kr1iB39cvgdr5XdCzuwX3QF3EJlkjO9sdRdmBKCsOR2VT&#10;BEpbgtHQlkIZBLm0pFhUBHiiwt0O5W/foMTeFgU2r5BtYYYsUxMBgAnmhgglMJjpXMfRsypQOaWE&#10;/ZcOQP3wbmioKUN9pxJU+aNGBDcFVoEEQB4YVVH+uxLk73koCR8852GutkCG7Dw3m9m6bRM27NyI&#10;3bfUcNbrEva9J5Xpp4UHseawTHaBQ7on9IMtcdL4KvTcjRGaQUIgJQz+KdEw83HCM+dXuG/1Eg/J&#10;rhs4WuOi0WNo6F7HWbOHuPDiDlTvn4K67nlcMLuOc8bncdXmMu6+18Ibui9WIS9h5PIUAYmeZKFj&#10;4elpA08Pa/j4vIaJ6XX40/37pbG3CW1krxqHc5HfHIOsuhQ09DWif7QHvaPtqGzMRxWpjb7hFuHL&#10;+uPjfRgZ7MLUSAcmRyrR15qG3uYstNbnoK4qD4O0bnqKFBrXtnI5IMFOUIBCGZwIP1H9MQAZTP8J&#10;wA9cjkdpPK7ZB254PTOM0ZEeUp+dghKdmhnAJMXQdDe6KMdrJNvXRuqnj5RP31AbOjqb0M9Dhc/Q&#10;vkJXMQYpz/OxRsiiEwBp/4WpTnwYr8JkZzzG6eUabk9AZUUiEnNSEJZEiq4oGekNWWRroxBeF4SQ&#10;CpLQuRZIqbZHXqMzUmvo5tb7IrXJg6yyFQJLTBBeboGwInOaWsO3wAxBxdZIaXQnS+tOas8KbzPN&#10;4FHyhoDoCpcie7xOM0JgxRvE1rvDhWBp4k+5VJInEuuSEFefjLcpnnBI8UZCez5SSJlbxbjgZeQb&#10;GKVydzkvhJXEo5LA11pfhM7aAqE948JYBz6RIvxzfhALfdVYIIX/le7hX2Qp/1q0uQzAvwiA3AVO&#10;DBGA0vASAciKTIDTDwD8EXL/HQB5nRjS6T/Hn38s0DWQ+uOyYh7Z5OMk/ZeNaGxLQHtbOIpznZBL&#10;yq17rAeTC/P0PIyjvacTXUO9aOvvRFFLGd3LFIRWJ+KhlzF26h2Ditkx7LE8iV0vNKFwdzdkbu7B&#10;YQstaPm+hg03OA/0wr1bt6Gx5yC2yyjBSF8fJZlJKIwJQqzzG7i90Mej08dwcIccNq9fjnVrl2IL&#10;TXfKbcEhUo4nNMhWnzgmTE+p78PjKxegfeca7lw7g3s3z1Ocgw7ZTIPn9/FSRwv3bpyktJPQvnkW&#10;WmSJT7MClNmAdawAV64WxgHkgVGXc2UIBZcDciPo9aobcIes3tuMF/DPfI6AbH2EF9kivcobqdWU&#10;8eYawTlRB4EJFijMCUZdUhSqgrxQ5mmPKvodpXbWyCP1l2NpJkAw2dQQccYvEPryGbg22OTJFVw6&#10;ux8XTh/G1dNHcZLAflh1F/byMPay27BDkWwvqV5FUoMC9Ej9KfF0cbBUHvSUB0GQV6D1pAC3kRLe&#10;pLIeO6/vxBEnTai5aELWXgPHvG/jUZgZDCLewC7NF4/cTGAT9g4x+fGIzIyBT3IYbCI9YRjsjOP6&#10;d3FK9w5umevhrqMZjpg8wH7dGzhrcB8H9bSg/PgSDry4jl3ax6GsdwDn3l2DbYodbGPtYejxEu/D&#10;nZCYG4+wiPdITvZEaKgNLF7dQnCENX4p6c9Dfk8i4uvc4J9vTS+6N/Lbc1HfV4/WkRqUtWSjtCEX&#10;rX3NwsPVO9qCzm4CTVcjxgZL0Uyqqbo+DqU14SirjaGHsAYjE91CGRx/rHmOgMfDOc2TVRP64i5w&#10;UxWCIsGPLakIPFZ0ExMDgm3lvpsMvY/ciJemn2ZJsU2QBR/mxte9GCNbNzjegu7RWtSQDa/qKkVD&#10;TzUBkJsC0IvQ146ObrLqwzysEoN1DB+Fpj7DdE0UpBinJtswPdOAsfFy9PUko7czCL1dvgROX1Q3&#10;BSKvMhQ5Jd4oqqNpK6mxEl+4Zb1CUL4VZRLOqOj0Q1lnIPJb/el+BSCv3Qdpje/Iur5Bcq0dshuc&#10;kNPpjkRKy2n1RmVPGHJ6AuCeYwLLqKd4k24KpxxruBZZ402KDh3XEEmVVoguNIJ/mj58k02QWueF&#10;9PZIUpzucM0MQusEqVzKABIyU+Ac4Y0XgTZ46mGOqOIkuu/NmBnpJAtfiemeenwkVfh5tg9f54cw&#10;T0Cc7agAf/v3z48EGO4LvAg5nkqrP+7GxnZYbMMn9vb4O1D9HH8HuL9L+5/iL4Lr/03XwSMAjQz2&#10;CO1SB4cb0NWcgPoqP2Rmv0V04nvUtZIDIei1drcgiTKszKp8ZNYXI7okFe+TfWESaIfn3pa4YqcN&#10;+duHsOm6GvZonyG1cQubL+3BppvquPDOGM7xIYgPCoSXgQmeXroODZV9iPDyQUVaFArC36M0+D1S&#10;7C3h8fgeHhAE9+3dCWVSgarbNuCgzCZc2rMTN/fvxYsLZ/Hk2GE8OnyIYHkKx9R3Q5WbkqgqQlZ+&#10;K5RUFKB+cC8OH9XA/gO7cfHKSTy4ew0XCYCH1LZh784tQlu6VSvXY/WS1Vi9lJTgshVYwQBcsQS/&#10;rf7/YP+jfbjqex43/Q/jVdwFuOXow6+c3t0yTwRXOcAz2xiOsUaw9TNAerQnmiJDUM8K0NsRtS6k&#10;Aul35L8yRRbZ3kxzE6QYGSDhpT5CdZ4gxEgXTvoPoHvjNLQvn8K9c0dx4cg+aND1q3KbQCUZ7JDd&#10;gh1y26BCak9ZTg47SQGyBVYk+yvPUGRlqCQPOVKCDEd52U3YtHM1dl5ThOYbAuB7yoi8LuKg/x1c&#10;CXsBndBXeJ3gDudUX3im+iOWXE9kThTeR7iTu/LEU29r7NG5hKMm93DY+DauvjPAAf1b2Kl1Fmef&#10;P8RpQx1ovniIQwb3sFfvNE7YncKL6IckGizxPskBjhFmCMlwIwDGkeJ7hYxUT4T4k/22ugO/cDP8&#10;ElDiCs98O9pBH/YJOnifYYKIMm/k1CaTlM4iW1yA0sZC1LWR1eqkF5BA2DvQQnakCX0Ez9r2UBQ3&#10;+6Gw0R+Jxe7IrY9BTUcB+gfbhDZsU9MT9AAT5HgUGQF+fw9ALtcbH+8X7O0sqbN5Umcf5kmpEQBn&#10;eKwzsjRjZL0nJwmEkwTioWo0tROcazIpCtAz0IqBoS50dragubUeLe1NGOXRZYTjMwDZRvMIJQME&#10;vTZ09uahuTMWNZ2RqOoIQlnjWxQRuArqXVDa5o3CZgeklFMu2eiAgp5ARNd5wjWdbiYBMKn8Nall&#10;VxS1+yKm3A4+WWQhiiwRnG+B0EIrxJM6DC+1QHCxBTxzjBBUYIWMFnektbvBjxRhWLENwgpIHaYa&#10;U87tgLwaWxTX2qCk3g5ZVfaIoO29c0wRVkdWlyz1Lb+7MEi1RUZbIVqH6Tf29qK6uQlhGfF4E+KJ&#10;6p4mzJCVXxijjKenFtMD9QSPdgIgWd45UoCDDZhoLcY8WUMGnHRTlx8ASPO8noe/4uIGzpD4P/r/&#10;BwD/+jgtFKFMjQ2Rq2hHS0sB6orcUV3gRArwPQryQtBFKn9woAeD/V3o6mkTQMgDsPbRc1JZVoSC&#10;gmwUleUjOikazn5u0H5tgnNPbuPs03uQIYWz9uxhPPelzKylFunefsh2dIPB+RvQuaqF8oxklCeH&#10;Ii/ICbGvTeFy/yFe3X6E4+oHsWnbNmyV3Yr9e5Rwm2zwq8unYXfjAlwf3MLri6fw7IA6bu3bB7VN&#10;6yGzegW2rl2N9WRfVy4hFbdkCdZQ2oqVS4TRkE+c0sSJ42o4clAOmuryBAwZrF65DquWSOAnGRHm&#10;dyxd+TtWqa7DRcdruBR4ASff7YZZ1Dk4ZD/Hy2hdWCQaIrjRCT6VDvAq9oFHgieyk8JRExqEej8P&#10;VHo5ovLda5TZW6HYxhKFFubINzVFmoEB4l/oIfKlrjAwwusX9/BC7xZMzbVhZfEcutp0vwjYGrsU&#10;oKZCsCPFu0NeBrt3KBAIFwEoQ/AjtbddRvL9X0UlsssEScVtZJnpPm1SXosdl3fgtKsWTvg8wIXQ&#10;l9AKs8STYFsYBdnDmYf2L4ml9yIW4RT+WaFwjHKHfaIXnge+wRHjuzhicBunzW7jgvVjHHp5m1Th&#10;Q9x7ZYnrVpa44WANLSdjnLG6gnteV2EUfROOadoILnVAIImMhCJfRKVGwuEdiYqUQPj72NHvu43w&#10;ZHv84pBuDadMOwKfPXzyXeCUbA3vdAekVYShsIE/GViKqtYyVDVXormHHsT+OnTQC9ZDOXJTTwqy&#10;ah0RW0aqqMkLSdVepEY8kFIZgYbOCnQPdmB4lIBGAOQyPG6MzBaYrfDPAGQLzBDkF2+SLO70VC+9&#10;1P2Y4F4opGY66Lydg/XoJ+XXN1ZP8+Vo6clHR0+NYHe5IJzLf3oH2tDUVof65lp097YTgElRcrso&#10;DgLqDNnC4fEG+i1pqCD1lttMVrPSFmnVFkitMkcq/Z6iLsoAmmzhlXyP/hAT5HYFkpqLQGKDB9Ia&#10;3hMArZFV/5Z+rwPepz2DU7o2vMl6+BK0oisdEVxkAa9sPXhnGyGEYBdZ9Ro+eXp4l/4EYRUWyOlw&#10;RWGbC3Jr36Ck1QM5dKyMGmvkECBdM62h5/8cz/yf4W3RO2gFP8Xh97fooTGAdrwTvMtSUNLTiipS&#10;4ym1hYgtzUJdXwuGuOabFGJ3ZykBo4YyH66NH8CfbPP7a4WyzenhNnz5MCaUAbLK4zI2rgRhCPLy&#10;pwXuXTIptKXs72+n43QKKpAB+E8Q/CfA/V2aANyf0qRDPMefbKvpvH/wd2HIBs9ODWKgpxLt5aTQ&#10;K3zQWReNoe4yjA/1CGXL/EkBvm5h9CIuTpmdxMTgMKZH6ZmamqaMcwTDg0Po7ulDUmom9E1e4cBl&#10;LZw3ModtSCBqqkqR/d4D+bbv4XRHGxn+IegozUd5fCCSnC2Q9c4eSVZ2sLzzBLu2KGD1slWQ27aF&#10;oCCH5yfVEaJ7FylWL5Bg+hxedy7C+PA+3FVTwRmCwCmyjhrycti9XRZ7FJShqriDlJMstvAHyDes&#10;hqLiZhw7vBPnT6hAU42BsYUU4BoJ/Hg8QB4JhuC3fN1S7Ht0AiccrkLNdh9Ou2nANPYanEos8CLB&#10;AJZphrDJ0od1nj3eVyQhqpKcUWkxasNC0ejnReGKOo93KHtri3xrS2SbmiDT0BhJhgaINtRHmJEe&#10;HJ/fxeObJ6D16CzM35vAg+BvZ2+CR7ev4PheFewiFbhTaTtUCHA7FQl0ZH1FAHIzGFaAbIHlySIr&#10;yJNdlpWFnMwWrFdYh6NPTsI+2xePA6zwisCW0lSC1MpChGRHwyvNHz4ZQYgqTxQA6E3z71P88TY9&#10;ABYxHnhOwLr3xgj3HfRw3UYbFyyeQt/LCc5x0bhtY41rr41x560OTCP0SRU/gm7AMdgmXqF3Uo8A&#10;+ALxhS5IzkmAh58z0jKi4e/vCAvbB4jKdsQvb7MN4ZprC5fU93QR/ggvCEF4ng8pwBg09JWhfbgJ&#10;7UP1qGkvRFN/GWp6MlDUmISihnTkN4QggeAXlmuK5GpvZDZEkf2LREpNNLKrUlFIyqypvZlezDFS&#10;cTxAJTdG5iYwkhphLvsT4cc2mW0wD6bJSnBqqg/jUx3oGqkgm5uOso44FLTHI685HoUtqajoIPXZ&#10;U4L+0TaMjHajf6SNbGAjXW8tmrqrBQXY2d2KoaFuUn2DmCNVyQNqTk/3YniiCS0Duajrj0dK1XsE&#10;pOgio5Jyh3IDxBQZkOp7h7gSG3ikPkdAgTniqlyR2RiC7DZ/ZDUyAK2QRmoxuZ5y2yJzWCfr0D00&#10;gl+hGfxo6pNLlqKM7kmtM/JafZDZ6kSgvA3DsLNwK9BBYqsNIipewDeTAFtlQvZFj/6wS3id9gj6&#10;MS9x0OIGTtpr40mMHS77v8B5fwOcDjDBPrfnuORnBY/SJCS2F8GtMAj2Se54n+hD95/+j+Z8+KUE&#10;ILM2Ez1kiRcIgP+e7sdcbyUGmtIxMVRHABwi4HFj6FmhTO9PgqBofXlYMm7CxDXjLS01GBjo+F7+&#10;938IwH8OybGkg88hOY84JRvO2xEAJYCbIHvfgvH2DAw2paKvORcjfQ0Eti7KSCfx+dMUvlBwWeHn&#10;jxNCw/e5j3OS+DArBA8QMDs1gYnRMeQXluGdbyg8k7LgEhOB7KxkFHr7IOqFMbLcfdFbXouOgkLU&#10;xJO7CXiLtqggNPgHwOfZU9zk8j4C2KVdyrhIQDA8rYEUOyOUkcVMJ1iE6T2Ay70LMLqgjscHlXFr&#10;/06c2K0ATbLN+/ao4PCBvTh/XBM3zh4TPth9ep8KtE7sx62TdNx9sqSkNoK7vknGAOQhsJZi+dol&#10;2Ci/EedM7kPD5Bx2me3HEYeDuON9DlY5r2CS+hrmBMHn4Q+gzeVeaWnwLaxFdmYhqkLD0ejtiUYP&#10;F9S7k9p954gsUoBxJkaIMjJEiOkLBBg/R5D5C7x6fB1XT6nh7CUN6Nk+wzsfe7w0fIzbV87i5H5V&#10;ssGyBD+u+CDwKcgS/OQEyLHVFT5qzuV/20n50TZKittpHUGS7tV6hU049vgcHDN84ZITInzKs260&#10;HTW9TSjsrkRMdQpBMAAxJQlIqUhFRF40AvKj4ZETBvtYb7wKcMYzgtwt46c4/vQGzho+gJ67LULy&#10;UmDk9xYGgdZ46acNNxIcnjm6MPQnACZcJRf1lLZ5hvQKcmtVuQiMDkByZjRColzg6PUMgemm+MUm&#10;6SzeZTxCWKkr4isikVEbj6LWVJR35KKhvwotw/U0LUFOdSSSS7yRUuaOzCqCQXUsKZdgZNW8p2Wy&#10;d6VBSC2NRW5dBqWno7Apm2xlKUoqSZEM0EtI4BPGKOOBUCmH5r6swkjQHPTC8ZQByBaYIciVHIMT&#10;DajqTER6rSsSSZkFlTkSWNwRWeqP9PpUFLeVoJUbbo80ob6rmMCcjtyGROTVpaOuqRadZIsGyTKO&#10;jnZiYpyjlRQp2ffhRtR25iOrOpx+lz/yyt8hs9AIMWl3EJRwDSmlJkiueoM3sXdhl3AX/nnGSKh6&#10;i4QaZ4QQ7APSnyOx2hrJjY5wLbCAVaoerBKewCJSC64kveNIzWU0v0V2PSnGiveIrbDC67hLeBZy&#10;HC+izsAw5jQMo47BMPIIPbgnYRZ/EHrBypQ77sc9/6s443KfbI4ZTntq45yfDm6GG+N2rDVOB5rj&#10;oqcpjKPewTnbAyaxxtCNNIFZ7BvYx7nAnOyEru9rvAp3RVpREqbGe/DXFKloyrw6a2IxOlBFoBsi&#10;tTcO/pwm9yPmofFFAM5PjQgf1uHPZ1ZR7swK8FsZIMffAO2fACjCTTpNTOdvnkzzucjmMvC4Z89n&#10;ru2lKY89KXwCgED2hQFI4Jqi6xjtrkFnZRqaSlLQ21pOz1Qzhuglmv88ho8E9C9fp/H5C0FQiFks&#10;fOLmM3Q8bidKCpFjZo7LpYfpGRtHXUs73odEwNTNCXEJEcjx8oLv02eoS0rFaDNlvHllqI4ORUUA&#10;qSY3O+TZWSLB4D48tM7B9swxGJHNtTqmCT8CXqH/e1QGk/NxsECM5QsEGT+A49OTMDiniiuqm3Hz&#10;hBoe3T0PBaVN2LBhCXYrbsS1I3vx7OIJGFw8jRfnj+Lp6b24eFAJ27esxXIe7GDFUqxZuwJrNqzE&#10;Rpk1OHedtntvg6u2T3DF7QG0Ah/g0vtL0IuzgFG8LT1/prBJs8TLBF+YppfCNbsOiYnZqA6LRLMv&#10;twN0Rj0FD42V5WCLUHND+Ju+RKCtCYIILh7GOnitfQsv6DofPjiH5+YP8YbU79MnN3D+mAaOqe2E&#10;2k45qCrLEQBlyP5KyviENoBCLbAMZLkGmG0ww0+RQCknDyV5BWzZuR37bx/DXT9DvCsLQUxPDkJI&#10;RHmWhsO/PAZ+RZEIyiOHRRl7anESYvNiEMVjQ2aGwcLrDRx8nWHjZIeLjx7izFNu3G6EK8b0vvk6&#10;wDGRXGuGHVwyDeGVowPf7CfwzHiIwOIXiCg3QkThMxJjLqhsyBc++JScG43g2HdwCdVHQPZL/GIf&#10;fwxvEi9QjvGS4OKM6JoIFHQVEARzkdOSjsy2JETWBiKgxB0xhaHIrUlDWQOXn5Whq7cEjU1paG/J&#10;QX1FJopyUlFTQ1alsxUDwz0YGulDZxepsGFWXgS5KXqwuR8wvWQLM1zJMQoeX3Ceh06iZR4ZemqM&#10;1N/EAMbIwnWMFJGq9EJwoTm88ozglGoOz2wH+Ge7EBTjCLL88essFNA1JBQFIrbAD4kloUgsjKFr&#10;LEcHvTh99JL0DNegrTePYFlI6ZkEvHTkVaSjqC4TTU2kBMsIhPTwJCXeQ3KWFmJztEjZ6sKFLPBb&#10;Appr7gu4ZD+Hc44J7EktOme9QHjNG7rpRniV8Bwm8Y/xLOw6bEkxhpU4Iokyk/DM14goJstKy0bJ&#10;ergVdBPX/c/jlMd+HPdRxRlfNdwIPIJbPsdwx/0I9ILO4K7PKRx8q4mLEY+hFW+BI5462P3mHo54&#10;P8fJQD1cDTHGgzAz6EaZke2hHDHkHi5438GbdHdEZwYjOIrsT7gtTDwsEJcThYHBdnyhjGSsPRdt&#10;5UEY7CzCF4IAfxnuC6kito1fKIRyQe4yOEfQWZjC1Gg/WhurhW9q8FfGeJ10TbF0/EWwkTSspviT&#10;oPcnqbg/CJp/cpCao7QvBD3u8fGZe3x8nMfI0Ag6O9owM08Q/MwtAqaE8R0nJkbQ3d+DblJ2Q7N9&#10;pNym6BmZwHhPA0ZaC9BVEY/G4mj0thdTRtaM/jEC4CdSrRSfCIRf2NqznRfaD87jIwH0A51vhhzH&#10;+OQoOZFhjFMmOzI2hBGyyFEZabhnpo/w0ADku/sh+PELdKRmYbi5ES0FeagM9Ee5gx1yTPWQYvgI&#10;cc9uw/f6WXhePY/AJ/cRaW6ANBdH1EYFozrAE6mvTZBCVi3WWh++z+/B+vop6J5Sh94FTZgSWI7v&#10;U8QeguBpzd24prkHT44cgPGVk7C8fRIm1w/hxtHdkNu+FSvWbMDaFSuxa/tGHFDZBI09G2FtqwOv&#10;OA84J/nAJsUT1hluMImzgWG0BfTDjWAQZgDr+DekgshS5mSTuslCZkqSAPGGQB9Ue7qhwvUd8sgC&#10;p9mSArQ2QYSFAYHwBXz0H8Pr+QO4Ecztnt+GjekjWFhrw9H+BUye38KNY2q4qL4Dh1XksG8nqUBS&#10;glwjrCwrDxU5BVKD8tjBZX8UrAIVCI67lCSVJAqkFLft3Iy9V/fiugfZ0wQLWBc6QyeeMvVwHRhE&#10;m+EduU//vABEFUYhLj8GKSVJSCpJRkx2LEISQhGVFIPAsBDYu3vhjY8fXCIioW3zGpf19KDjpAPH&#10;+OfwzddBcPFDBOc/RkzZS8RUkLotekYu7hoSCl+huj4LfuHeSM6PhG+MLdxj9BFdaoVfDKI1YZ1y&#10;Du6F2nDJ0icJaYXoci+yVCFIqgsnKPrBIfkNvAp8UNZVhvreRnT0d6CnpwkDvXXobC3CSG81Blur&#10;0FpVhqG+HrKwI5TLjggjKfOnIKdZVdB0jgFI8x9mGXjDFGRLKbhiYlIYYquDLGuTEAMjNahpjUda&#10;pQvlBjZkLU0op7CnH2pPALRDWN5bxBe7IbrADZEU4blOiCpwp7RAJBXHoLCaVA8BsJsg0NpVgeqG&#10;NJrmo5lensoass8Nxegne9/XU46W6njUl3qgsdIR1VWvEE3gc4m4QrLcAI7JZrCK1od+gBYpLQIi&#10;gdAxQw/eRay0XlDmYY0Hblo4bXEQHoWvkdToj9hyT/jmkoJMMcfzMG0csjmGww5ncT3sEc4GXcdh&#10;75PQdDkMTcfDOPf2EoyijGAcqY9TtqehbK4JDbc7OEh296CbAeSsHmLXW13sea8DVeebOBvwFI/i&#10;zfAgyhA3Qp7hrMtdmAW9RnKqLxrKfJGf7QzH9y8QnRCIUVK/X6YGMN1dhO6qUHRSZvFxuk/4wDl/&#10;Ee4z28eFCQGAogoUytMIOsInCsgSMxDFbnL/EwC5WcznP1jV0TytE4N7dnz9TDCk6SdSnDzO4sBo&#10;G8bmSJHPNGJwpgENvUWo7MhB01AZmobL0T/XjvEFyhBnBjE53oSe9nSMdKRhoJmirRCzpOqnhnvx&#10;kZzDJ1aLBPU/yPL+++MC/vrwkZY/CgNdfP4wj/HRIbQ01qK9owld472o725AeXMlgkqT6T/yQVp+&#10;HPL8vZFk+Qo9mWkYrCtHW0E2aoP9UWJrjRxjXSS/eIBE3fuI076HVCNdVHm7oDyEwBIdgpa4cFT6&#10;uCDBXA9Jr/URb0diwkIf7s/JQdy+ALOLx/Dq2ilYap3Hq4fX4Ey28p0+webeNdjfu4T3Ty7D/u5J&#10;PLt0CKq7FbF09VrIbtiEG3uUoX9sJ+6ekYGb/zO4JzrCJc0dtkmulPG+hW2KI6yTbGEYZgqjUDM4&#10;Z3rDNSOUtgtGSLQ/ipLDUR8diDp/L1QSAEucHZH2ygyJFkZItDJBnKURwl7oIFD7AVn3p/DTfYR3&#10;2rdh9+IeLA3oWTfThtWT63h0XB1PjmsQBFWgsYPhJgNlApsyWVwOAYBkhxmA8hQKCtwsZptQPrhj&#10;hzxkCOInHxyDeZwVzFOsYZRqiWeJhrjkfwcPQrVhnfYaPkW+CC0MR3xRAr2/6eSc8pBUlIEUisTc&#10;ZESlRRMQySKXZJKzKkBYTgzMPW1w0/gqLP0fI7LMGvFVlogp5SZohoiseomgEj04pxAAy21RQWLJ&#10;P8gZcZR5xKQ6kGCwREalHX65GbwHN/xUcct9H14EnoFD4i345ekjqPg1qUFPeki8idBuJCmjUNZe&#10;ifrOZvQM9KG/rwvDfaT0uqsx3l+Hie5GdDdUYYLU3hTZG/4uwdQ0jyM4tjglhUfzc0LwNwuGMMPd&#10;1iY7MDDWSLa0Bl2DBNi2DNQ0JaGqMQYF1QHIrHRFbLENSVlLhJfbI6DACkEFlgguMCeFZYmwAhuE&#10;5r0W2kJFFr9FaO47gmAQcipThaHWW3qaUVjOfZoLMTzcgEmC7DT3lZzsxRjZ4YH+SnQ2paK9Mhi9&#10;9QHorvVFVbkjAuN04BJlidcRjrCNew+b+NcwjbxDCvABPLmpStEbeKS/g3d2AN7EOcIqgixFyVtE&#10;13kQHN/AKOY57nhcxw33m7jsdgtaBK77wS9x1f0hrrnex2WHm7j9/gFswh3pN0QjvCQCOh4vccnh&#10;MY6/04ac5WUovroJlTcPoe6mjwPeL7Db5zZUXK/hLMn366GmpAAtYJbshtdBDnB7r0uqxQGdpDrD&#10;6ThpCUGYG+8Thsaf6yvHUH0cWmpSMTHQInx/lysY2AYzBMWPHvGUv8zHUw4BKos1xkJtMfcd/jkI&#10;gP8m8DEAv3wheC5a0K+fP1AwAPm4ZE+5TzaX5X0YQt9ME9onSlHVnYiMWj8kN/ogtOodAisckNbj&#10;j8hysmvDRWgn8DX21aCqIx3Z5e5obI1AV3cqOtqyMEvqb5IyYn6uJkjV8XdAFgjcX0nt8beG2fJy&#10;t0dugzpHmfHM2AAGxwh+I82UocbBNd0bz8g66qXaCs0lEkKdUBnqheGCNPQWZ6AtIwGNYQGofGeP&#10;QisjZBg+RareQ2QbPUclqajmUD+0pESjJTkajZGBKPN4i0Tz54izeIoYW11EOZog8rUBwkx14Kx1&#10;AbYXjsLrwTUE6N5FwMsH8Dd+jACzpwgkGAbqasHj8TlYaJ3AUVJa69atxt5t2/BirwocTynD6rEy&#10;3ofdgl2MEexjbQiCbrAltf8mzgHv090oE3aGbcxb+OSH4n1GIN6GOSIm7A2qEvzQHO4njAdY7uGC&#10;Iqc3yLK2QMYrc2RYmyPNygzJxgZI1NdF7HMdhOo8ouu4g1d3KFO+RddDU8sb56BH8Hu4TwXX9ioL&#10;5ZkaKvLYRZDbIUOQ43I+ssJCzxB5WSgqEvSUFWgqK6Qp07zsri04efsQnJIc6d3whg3dc/O0V7gT&#10;9Bg3fbWgG6kDzyIPEl4SBZhVQe6zthxu4f5wi/BCRGYEQTEB2dVJlM5FdEnIb44iR/oetv5PYeN7&#10;F8lVdkisskBojh5Z26f0LurAI0+HeHYTcRVvkFeTgEC6R7HZbojKcUBwhilB1Bi/XArch1Ouu3HJ&#10;5SAMIq/DKZPIn65FvvopHFL16Yba4T3lOkFkKwvrS9DW14nB4SFhANTxgQ70tVZivLseU10EsYYK&#10;TAx2CTW5PICqELOSXJzneVBMYZnANzXDfXbJ5vZXoLYjE3Wd6ajrSkRRQxAyylzIxjogscgJSfQy&#10;RBOMA3OMEJhnTkrQDH45pvAnOxqQZ4rAXGuCoS3NW8A7wwS+WVYIK3yHhIpAFLVnI78xHxnlmfQi&#10;1WN0pA3T/PGcyUFMjXdjjF6Ggf4qNNHN6agIxkh9CIYIur11JJVTLBAU4wrfxHgE5WbCi/4ExyTK&#10;wSLu0wP3gJSoJQJynRFeHIyosiDEVXshrMIRrnRN5mSJDWIeQjfiIe4H3IUOyW39RFMYRxjhXaID&#10;PBNdYOtLdj72LfwTPBCS5o/gbH+8CrWDWdg7XHczxBb9Q9jyUhO7bC9i7/+XsL+KziJd+/XRPttj&#10;7P9a35zduLt7DHe3AEFCEiLE3d3d3d3dPQSSoMGDu0M3tNDdtMx1fO37eYHvm3Ptscc+uEfVW69X&#10;1XM91680zpRtGY5szLZhacwxgaEDhuWhHM0JJP1sA22Xuyks8ONqbzCPBuPoKg7l+mArP6prAn6Q&#10;+f1UOqnbHQL6Lp7JsvpZOqHPpym+kij8+TaZmguYigF+Lc2hMlLq0BjNITKqNMb3pb5M+1MBUOKt&#10;usTWR4mzH3+TzxUQfpDHHz6+kXrO+1+f8MPPDwRUI1x9foqa4RxprOGUDMRSdiGJiDZv3Bts8RG7&#10;DulyxKvImKKeeDqutdB4sVGiTBKxMk+T6l0o6ouk9lwmw0+7uPCwm9MPTlF/sYnuax3cejnMw9dX&#10;ePbjTe7/eJW7b69w+9llHr+6y0sx4SuyDqQ0ZxFeHUVoQxi7Uo+iE7ODIwnHyC0N5UJ9Hs96m3kg&#10;pjFSX8qNslwuCdgGw/04JVGx18uRLk8nTgk8rhRlc7uzgQddDVwty6EvPoQagVqp+wkqQx2ojgug&#10;JtKXhghfKjwdybEyIdfamGJHcyrcbakQMBb5CXR87ChyNSXX9gBxZnuw3b+ZTYsXor9oMa6rlxJ6&#10;UMpvDeHlR6RtBlA0kC0dfRn5bQXktuZLYy+QpJJPZHky8XUZBJdLZ5zpSUN5FBdrcxgpzedKjgJg&#10;DIMJ0ZyKCqdPrLY3OJCuAD/avb0E7C7UOthT4WhHlq0F0eaGBBkdIuDoPnz0d+K6fSN261diulaH&#10;Q6tWsFUBcMl89OR3rhAIqm2A6kBoBUB1MLTuSm2WrhALVGYoUXiR1mwsPYyoOVNJ7VANma0ZxAi8&#10;ffJ9cMu0xTdP0mdtqMTeQlpOldAn8tJ+ppkUMbasylRKBeoN8t7eywLAi+W0ns0UGKbQcUGEp8WV&#10;tHJzqnrdqJXoW9hpJZ9vLMw6QVKrncRjc+FHpAhRFeVdqSJTqVScTpTXSPtr8eIb84r9HMveg325&#10;JWECFv8GCzwqDhDaZCoN1pSwGm/Su7MoG6oTAJ7i5v0bPHp8j9fP7/PmqYwLAO9dGpCIdZpbZ0+J&#10;YdzinTo9TRrfG1np1PDVm4e8fiOPxUY+T3vIczGxB48uc/5GO32XKzh1pYRT1/Lkz0mU7fWTFd1X&#10;omSs0DtRGkCILFxrEmsdJP76UzEUL+CJJ6czSlaABOou5lJ5Np4CgVJxfzCFZ0LIH4wSDc6h7lId&#10;bdLwhx6c5+nzO7x5LfBW94d4dZ8Xr25w/+F5rkjPcv9CKS/lc14MpfDsfDIXpAG2NpVS3dxHVdcg&#10;2Y21pDbnEdsQTFSdJVnKksVGi/okioultl5OpFj0O+GUO/71FsS02BHf44FHjS02ZXbYiRG6lFqQ&#10;3B5K9ZkcWaD51JzOIE7irFueNW7lzlgVumKU5cXmECummWxkttVGFrvsYlXACXbEe7A20lIisSFL&#10;w06wNt6WtWFW+Fan0yGQb+1O5frFWFkWGVzpLuDFrQExbpnv7x/x4OEgD262cP9mDy8fXuWDzIPP&#10;52u/+AxAAZ6Kuv8OQHVVmP++QsyXUo810/5tugLgJzG8X356JfP0gXzXdR7JfL7/9jY3nl7i6qMB&#10;rovNXbwnZn+vicbrOQQ022NfYkySALvoSo6YsS37so6xM0sfi0pTors8xALjqDxfSuWlGuKl4Ye1&#10;WeBWY4553mF5/TE8mxzw63LXHALiXR9AUn88zfcqqDifRvmlZPIuiG30xci6k0fPzVOcv3+Zlgud&#10;YuqRAlhvvMqc2Zehz/yodWyJ1yezLpKrPVXcb6njXn0lt2sLxJ4yuZQRq7mc/KBYYL9E4U5Xe7r8&#10;PLmYn8G1liput1VzqSCV1lD5za7mlLmbUBlgS3WYGGCAGxV+rjSF+krk9KLMx5laPzea/T1pCvSm&#10;Ntib4kBnct2MKbA7QNbJffjrbxXgbMdGWweXbSvwt12DW+RGbLN34lPjTNFgHuXdZZS3VYnJ1FPU&#10;UU5Bu1SXgEXib0R1DHEVodTWJHNeIH69pJhruelczIzmbFIMpwWAp8NCOR0cLFD3p9vXhyZXF+qd&#10;HCm1syZDABh70ogw48P4HdqDxx75PTs2YrNOD4vVWhzWW8YO3cWslRi8culCMcBFmtPh9LRWfD49&#10;TkFPdzmLlgkYxQZ1lAGumIVvlAtn71wQE+ujtqOK0to8SqtzKalKoLoxgaaOdAbOlTJ0sYzBC+W0&#10;9+TJtGw6BPZtAr/G/jKJv5V0nKug81wOPdJxdp+LpOd8FE19ITScCqZhIIiqfm8Ku61FkixJa3Ek&#10;ud6WkrZAaR8FVNXKOtKeQqfE7cauJBp6EvnGsXo3Jwv24VhmjXejN8czDDiZK3++wpqIOmfSOkLI&#10;6U0iTx1MeKZEFLSDq7ev8uTJA835mQ9vn+f+NYmup9o439PCiycjvHp9X3NhgsfPRiQuX2Hk3gB3&#10;Hp7h0bNh7j4/z9XHfVx72MMViTKtQ0WS0dVxd0X0XC+gReBTNxCvOaaw5Wqm5PpEAV4cJRJvy86k&#10;yGOZKTdL6bxZTtvVMrqu19Fzq5qmG5nUX0+m4UqmmEWCqHY4WYOJFF7Ionq4kI7rVVy508/jF7d4&#10;JhH4yYsRnr0ZFpif4cblakbOZ/HoYgoPB2J4dklgIpbR1V5MXXsblb09ZLVWC6wyJXpIzyEdRVa3&#10;l8xgHzHRUOqksTUMSxQ/50vGhRAie72Jk8aZcjqYiG5/HASCJ6tPcrzABNtSO5KlYeadihWAi1FW&#10;2GGVeRyn/JPYFTqyPeYEy70Ps8DhIDNP7mCO1T6mmOxmtZcdJ7JjOJTqj5a/IXPd97AqyhzT4iBi&#10;OlIpFwAMXYrl1pVE7l8t5rH819evbvHi3W2u3m3jzEWJQsPVPLk/yA+v7/Gzugq2QOuTirsSGT+K&#10;Eaqr5Kjr8/36s4qwyuq+WODH7/lLQKfuJ6xirdqW90kdQiP1q4yrqPmjAFUdNnNp5Axt56skzkin&#10;dKFA1p1EUtvUGTThlA/GyDKJxKHSmqPZRliVOmFf7cGJfGusS2wxTDbAtdSShE4fys7FkncmnoSO&#10;cEKaPAluc8OrxRenBjfMK8zZnbGD9QmrUFd99mlzInbQj4heVwI67DAv2S+fvwUv6f2TeoKoGJaO&#10;9U4DZZdKCW4Kx6ncHbNCG4GuEXqZh1mTdAy3XC8G+qq52VTOzYp8blTlcrU4mYtZEiUTQ+gP9qRP&#10;DLDd05n+hBguSDw+W1nAjeoSzqXG0Sagq3e3Egu0oMzTjEoxO1VlHtZU+zrSGCJWJiBsFntsD1VX&#10;Y/GlMcidconNee4W5DgeI9ViL4lmu4k8sgPPLTr4Gerh67Ia3+gd2EVvwzfbgty2ODEigUdzJfW9&#10;3XQMiAF3NtI52E1TfyMFjVnkVsTTWJbK5ZoSbhflM5It4+lxXEyMYSAyjDMRIQyIBZ4OCaJbLLDB&#10;w5UqZwdKHGzItTtJovlxok2OEHr0AN77duIkBmi1fjUmK7U4JHDbuUqL9TJcLba3cslSVi1bzqrl&#10;AkCJwisk9i5ZtpBFAsjFAsNlWstYpjeX+Ew/4YEkrqcj3JMUcuuGcOBiP1cvdXHjSjs3r3dy/24f&#10;9+/1cftWFyM3xehv9XDzZjc3R3q5eqOH4cvqKlT90sn2c+t2EzdGqrh7t4m7d1pkehM3bzVw6UqF&#10;QDSXwfOZ9J7JoFckY3Awn+FzNZw9Vc6lwRqunq8XWWhkZLiZb45krMW0QB87sRQLydMWsjK6iq2E&#10;1rkT3+JBZocvmV3BZPZEiTKGU9qZw8BlAcmTOwLAm9y9PcBTsagHI6cZ6heQ3O7l/otzjDwb4LwA&#10;7vSVBloHc+iUH3TpTjWd0uNXnIun5WaeQKlU4msiSU1BNFwV4l/NpUqg1XAxi/YRyf2XMygdiBao&#10;ZdN5W957p0nGK6g+n0f12WzJ/Lm0XymjY6SY1G6JvwPBYgyZ5PbGkXYqhPTBcDKGwkmTeJzTGagx&#10;rjNinFfUecP3zvHw6Vnu32+TBVDI1XNJPLicxsOzyTyR77s2nEtXT46sZGIVZ6rI6MomvCYczzwb&#10;wsVEM7oCSG4OJrsrRAArjfuCNxmnnQhuVzHOh9iuIBK6IwlvDeZkvhmHMg6yL+0Qh6ScK6wIa3Ak&#10;utYOb7FC/wpH7BJMMY2z5ki6JzohJsz32M1c553MsNnMVPP1bIuyxLM9gyPZriz13sZM1zWsSTRE&#10;P99JOi0rUsWSus9GcOV8KLcupXH3WjuPZNk8enSOAXV8pgC3/0wBIzd6efv6AT+/fyMR+PNN4j9+&#10;L9H13y5a8aMMv//wlh9/VneA+yDg+1yau8P9/kFzaIw6fEWdS6wuOKsOav/+7TMePL0qEfc0VRfT&#10;Cal1JLLVm7SBCFJ6ZB3q8SRJOoXoXh8sSyzYEqXP4RxbjDKt8KnyIqrWB78cc8LLrKSTsSemwYfg&#10;Kleccy2xzbVCP/zA572IYswn8iwxSDvCsdyj2BWZikGbES/fFdnkgoPE52Op2zBJX09yjyPZ3WLq&#10;vV4ESefjnmmDX5EXjtlObHLfyVp1jrD3LtZ672OH5U6y0kIYaSvjZmUWN0rTuFoYw8X0IIZifSQG&#10;+3DK14k+sbabxTk8bqnkbl0e96tyuJAUTk+AK/1igT3h6vJSlhJ7pTysKHFRkdeKxkBXWsN9aQ0L&#10;pEPg0xYi8VhicIWHJcVu5uQ5HSfNUgBouoVEk62kWu4jx8eAykw76moDqJTI3taZRv9pSUqnxDov&#10;nOburVvcu32bWzev8eCeuo3DRa5cOcXw+XZGTjVxp76Ce4W53MpK5YpA+pKAeygqTHM+sCp1Rkhn&#10;gIDY24Nqd2dKne0odLAm0+oEMSYGmrNbVAR22LYR603rMFu3ksNrdNmxWpv1elqs1dZitcBP1cql&#10;y1i1YgUrZZq21hIBn0RigeIKebxCdw4JqR68fnFNOt6HqJuO/fj9Y0khj2X4QJLIXT58f5ef3t+X&#10;dfKBZvjLjw/5RcZ/lvGffrgnr7nHL5JoPqp6L+PvR+T5G/zyw3V+/v66PHdD1uEv9b08926En95c&#10;l5LvfKeev877tzekbvKj1C/vbvGryME3G+M2syf1ICb59phlO+BV40+49Nih9U4Sf62l93Yms9eT&#10;7NMBsiL7kNEdJbG0jMuPB7kl9jQs0er2/R5ui2WcPpsrSppBs7K4i6nUi8XVnkujUnr+vC4vgZu/&#10;2Jk3YfWmhLbakzIUSYKYQZis7OpwkTyJvEUCx+zTERSJ+VVfS6dUVLd4KJFS+ZyySzmktEcJkOPI&#10;6ogmryeS+kvpAr0Egmst8ZBYFVHnRnpPsADQi7BGaUxNlkQ0WhNcaU6smETZYDZNAzX0DjTIyiI9&#10;z7VKLl9I58LpBEbOpvFAYvPja4UMC0hbu0WZB8QgZXpGd4iYiT+x7e7y+20pkN9ePJRKVp8/qT1i&#10;dT1WRLSbE9hmg3OpMeH1dqR0+pElJhrR6oZzuTGeLRZYlx7AInsHgfUnSOx2IazJFltpzNscN7PT&#10;x4RdMZ4scDvKPJet6Abos8J7J7uSjDkiEDCQqKgTtoPpLsuZ4a7H0uBd6EQdRS94D371zmJdwdLR&#10;BHP6QixnL+UxeLmE7suFVJ2NpfxsGI1D0rGcr+TSgyFuSfy/8+YmD2XFefz9NZ7JivPywy2evrvG&#10;8x/Ekt8/4Nm7+2KQ6kZYT3ivTifUHGT8Fs2tUzUXmlUQfSkG+JJX7+5x6X43vXcrKDyrbmZkQ5AA&#10;Ke1MuCwPP/L7fEiU6BvZ6IB3pT3G8YZYJlsTWRJCdm0sYWn2hKSZ4Z18CKfoA8QU+hNfFkxcWRjm&#10;QSYccjuAlXQQltEn8cyQZVAURGJVLCnl0WSURtJ6qpjK1jSy6mJIqgkkpsROjCiGXulQe8Tqyxu8&#10;KapOoKYtn6buUvJKk0jJjiK1KIrcqkQysyLoqs7hjkTKm5WpYk7R3MoP5WZ2IMPxPvQHONPtaSMg&#10;FADmxHM5LVhMyp4LCe4MxLjS6W8rNqUA6UVPqA+tIR7UiLWXulhQ7mZBra8dDcGuNAtAVfxt8HWh&#10;wceGWs8TlDoaaCrbcjeZFjsocT5Glv1Rzlcl8ePjId49u8S7l9J4n1/nw/Ob/PTijtR9Pr56xC/q&#10;eMo3L/j57VOpx5q9/D+/ucvPDy7zpK2BO3lZ3MpI4VpaPMNigOdiwgV+wQLrAE6F+NEd7E+Lnxc1&#10;AsAyZ3uKnWzJsZMYbC4GaKiPz6FdOO4UA9y8FvP1ehxZq8NWvaWs010mpcUqAZ/e4iWs1dJmpQBQ&#10;Z7k8ltirLRaos3Q5eisEknrziYtz5sXzK9K5yu/78amkjRey3rzg48/P+fWXr/VMUx9/fiYp44Wm&#10;fv9S6vnf5fWf1Ot/fMTvv6jTOu9LernLbx/ufa4f7/Hpp/vyGnn+p6fy+IkMP5ca/1mg+utP8tzP&#10;j/nzl6f8+dNjvjmYd4LD+Ra4NQUS2ByCd7kHwXU+RDZ7CjAcSZVIkdxuRUidMV5tEuFqTDUb9TMG&#10;BW4SLVvPFzJ4rYaha+V0S9xsOpdAbrcvPgXHiW90pUwaY9kFWdE6nUloNif3jKMA7zgnUrdIFDpB&#10;mEREnxoX3Mtt8K22J7bTm5AGF2LEaEqG02m4U0CexKbIGnmuUYBR4UBigx/ZncGaPcFV50IpOuNP&#10;TIstvmUmxMh3FgyEkdPnTnDZQfyL98rvtyFKQbDWhvTOCEo7smjrLubqcAM3r5aIHqdzaSCNKwPp&#10;nOuM4YYA8fxwCm2nwmk5G03NhXBy+j1I63MhscNBGrSbRLQIgWkcuac8iWwwFNgaE91lS1K/zLsW&#10;iXFtBmKilvLb7Mnsk/993lrinx3x3SaEtxwitOkoyadcCZKYZpNmwH7ffayz34uu43703PTZGnCE&#10;XaHH2Oq3X3P+p6XY0mrfzSxy1mGJ+xqWee9gkYc+2rFmbMiw4FihOY4SDUNaHQU66uwSMVLpbOIl&#10;Fga3niSqz444mbeJnSHkS7wvPJ9N3tlUCqSjyeoPo+56BlWXUjSn+525V8GVB81cvN3A2Wt13LjX&#10;zbNXw7x790hKYPj+meb8anV1HXWdvtffP5LXXyC/LUOA5imAMsUp/QQB5Z5ES+SMqvYnq1mWU30I&#10;pa1RlLcnU1QTT4FApqurTCJKPRVlMVRWSadSF0xNSzxnuqsYHmpl5Opp+nvq6emsYfBMIwO9dVw7&#10;382Dq+d4eu0S928M8/DOFV49vMGrxzd4Ihb6RGDxTNLJmycCDHU7gOcX+fD6Mj++vs37l3f48fk9&#10;PkiC+enJPT4+v8svMu2Xl2IZ94d50FPJ7YpE7hdGCDwCuJPzGYBdPvb0isVdSo5gOCOWWlczco23&#10;UmGvT7XrMUoEWJkmB8kwNKDa0Y4Wf3fqvR2pdD1JlQCw3seK+gB7GgJcZNyZOoFprYcpNS4GlNnu&#10;odhmHwU2Byh3MabQyYjmRD8+3DnHxzdiRK8ey/AZP33/VEzoiaZ+ev+Y92JPv7x5zO9vpLG/efIZ&#10;iK9k2ksB4P3LvOho4mFhHrdSk7iaHCsAjBYDDNHsxOkP9ed0WIDmqjDNPp7Ue8k6LQAskhicY29O&#10;vNURAo/txvfIbhz3bMJikx6m67Q5uk6LLbqLWK21kDXaamfIYg0ANTFYS91DZJnmNDlddb7wMi3W&#10;aKkDqOcRHWEnALzKTx8eCfwU5ARwv6jDl15q6rePr/6nfnklwJPpUurx7x9fa+q3H59/KQGkQPTX&#10;D/LfBWyfZFyVGv9dTfvpOR9/fKW5kMqv0lmrM4nUPXN+Uu8RkH76+JI/5LP/kN/wjVd7EDblDjhX&#10;OhAikTekzhHPEluJMGJlfQEktVgRVWeEddp6DLNWsStxHftTpAG3hlF4KpkaMaTGoTwxJbVhP5OK&#10;gQyBQ5JAx53Yeg8yOkPJ7g0lqdWdlA4XzSliBf1u+BQexixxF4Et7vjUS3QpMBUzENCKIfhVS5V7&#10;yfcnUiFxLrHRjtRWC8rOelIgFlp3No6ekRQq+p0o6LCk5WooNZfDxMiCqBD7aL2aTPPFSLIbzMhv&#10;MaVqyFvA5y4x0Yf8jigq2lLo7M0RyyuS+FvM5bP5XOjP5qoY7FC3rOAX4hi+kUr/pShazofQcCmU&#10;/FPuEqfsKR30okwAU3bKW35HMNVDPmT12AocXcViAyg7nyD/34+omg1ktR6U3yHAbNlHbO0WSrpN&#10;Keg8RkjJerzytoitSvwrN8O12ByLBBNMo4/hW2RJULkV8c1eMs98CS6WyF1qT2K9J04qQgevZXfw&#10;ZvYnGLE16qTYoRt7Eh1Y6b6NPZH7OJhiwIl8E1zE3t2qbbDLM8Ypz1TipBPR5a7EV/iSLFE+ty1B&#10;5kUsCQ2+BBTZSkS0IaXGm8KWEMrbIuk6k8XQcCUD56q4NNzCg/tnefZshCdPBCzSKN+pUxWloalr&#10;SRY2l2IqtqO9dx2z9GYwc/l4Zi6bzOxV0lCO7OKou8T3eH/CkkPJLEnj/PUzPLx/hXcPr/Py8VWJ&#10;Rjd4K7D6/ul13r26KTFFXaLsc6njGNVlvH7//jl/ie38LfWn2M4fUn/JtD9+fM2nH17xxzsZ/0EM&#10;QgzhoxiDOtj7z/ev+Pv7F/wh71cHhP/29j6/v30gQ7GAt9JY5DM+vZYGI1BXtxH9KN//uLucO6Vx&#10;Ar8Q7heH86g0RiwvgP4wX7G+WIm/uZzNyaQ7IZrmEB9KHExJNlbb7g4Rdmg33hvXEbx1C/kWpjSp&#10;4wd97AQuJ6n2MKHK01ys0JoaDymJvRWOhymz2yO1l0Kr/ZQ6nZD47EBbdACPz7bx46t7mmtwfngn&#10;/1/qV2nQH9UVktTFYT88l2go/+EHafjqv0nnpOqj/K9fX0uUvHOJx4013M/N5l56CjdS4rkYLwCM&#10;DudMuKSEsCDNsDvIn2YxwEYfDyrcHMUA7ciwlQhsKf/HbD/+x3fjfGALVtvXCAR1MdyozbZViwV+&#10;CwSCsnyXLWXtci2B4FIxvmXoKgtcIWAUC1yts5JVOrqs1J1HfJwLb2XZ/qrORPpF4CfQ+yRQU+el&#10;f/qojjpQw//vUseYfq2/fn3736Vu8P/Hz1I/vRGTe62pf8nr/yXT/5LhbzJURyZoSsZ/lbTyq7zv&#10;t9/UxYBl3VD18S3fBLbY4VZpgkelMb5VJwSA5gRJwwmqcCWt01ein4qUziT12Eu0283h+E24VzqR&#10;0BpNUUcyjWKAzcMV1A2UkduUSs1QqcTffErOxJLaEiSN3ZlkGWZ0hoktRVJ0SqLYxRjqLojVVVkS&#10;UG1LQJ0TnuXWBAl849rEGlo8xRLFVtpDiK1zJ73ZgcZhP4nSruR3OVEs8KkWyBT2WlHQbk3TcCi1&#10;VwS0fR7k9fpRJbGr7Xw0nReC6Bc4dlwSW+sLoUZ+U22fxHP53T09qWIYKVySOjeYw/lzBVy6lMHF&#10;CxFcvhLFpZEkui6E0HQ+QL7LX+K2C3WXAmm/FkPrcDQN54KpPOUm5U6tQLLyXKRmI3/1QJwAV+JZ&#10;4xGyxAr7rgTTcUFiz5Azp6/60nDairSG/STI8/EtYmbNEp0brEnr8hHIu1Lc7yqf40yD/N9W+e21&#10;Q4E0qPh6LlyGfhLvzIioOolDljG7fHdiGeGItb8Thx0O4ZHkTECeDx4SEX0yvIkqCiWhKFwT8+rb&#10;i+npq6S7q4KuzipOn2rg4vk2Lgy3cna4ib7+ci5dbOK6PL4y3KbZ6Hz/3hDPH1/h9dPbvFMXH339&#10;gNev7/FaQPJI4lhdUyEO3nas2LKa7+ZM45/TJ/Hd5HGac1jVLR1HTZjKPybPZvwiLdYZGLLxmAmL&#10;N23BxNmO/NJs7t++xJuXt6Rh3JIo90garoDojTRwAdbPElV+/vBEGrs6G0UavDT83wRyH79EvZ9+&#10;eMyPYhO/CAR+E/B9UiCQ8Y/KAn5VliBm8P4Jf8p71XR1bcSPb8X43oodyfC9wPX9axkXmP8oMH8v&#10;/+mnx2KT7QXcKY7inhjgo4p4HtekcTUvXiqVW2V5XKss4VReHu3paTTFx1Li7kCqxVFy3azIcxfb&#10;t7Ui3dxcYCYgC/GlPcSTOm8bqsT2qjxOUOVuJlZoRoWzEcV2BykX6y930qfMw5ie9AhuNtXw5vJZ&#10;fn11V2N86h7dH396yV8S//768Jq/BPh/fnjD3z8JEH6Uxv6zPFY2o+75/KPERXn9n2Lof4gRP2uu&#10;52FeDvez0riWLCCX+Hs2MpgBgZ+qsxGhEtkDafEWA1Q7QtycKHd2IMv6BHGWR4gwP4SnwTZc9Tdj&#10;vXU1Fhu0Mdyg7mOix3q9JazUFhDqrGClxF7dpUvQExjqLBH7W74YHS0xQ4nFq3S10daaRWSkLe/e&#10;3NBEXI3RaW7OJb//tx8EaF8Op/r4udRON/VY7Xj7+7f38prP9S+Blqq/f1VDeU69RgD31y9SCn4C&#10;yX9p3iOfoQD3u7rwr4Kogp4AUR7/Lo8/yfv/UKUA6FiyGqeSDQK/g3iXHSai8SSp3Y4ktpoT12Sm&#10;OZgw+4wH+ef9iO1zFFhZSYyS+CkROLcnWeJuEi3XG6g/30xeawGd1yWu3KwUCCWT2hYkEchbPieQ&#10;+PowsvriyOmKoKQvkiqJtfF1tgSWmuJTbEZgjR3RrR4Sk8UcmxyI6rAnqsmJ8EpZqdp8BAgxZLRa&#10;4V96gMDaY/jXHBdQWoqZBUr5k9BpTVi9kVieKxWnwwR6YjECxlPXIzVXXWk9E0WzAKp5MIm206mc&#10;EhBeE4M9eyqEjt5wsb1MOs8H0TnoRr8MG/o8KRf41wh08nsdye6yE/v0pey0fM7lLFqvpZMt31Uo&#10;Rtp4MVE6gTQ6b2RRKfG7+IyfGKcLlf1+nLmWxJW72Zy9nsTZ29ID342R13sLMN0ov+BGjvzuvDZb&#10;2q8KtK9E0HghlO6bCdQMBhBddILCdj86rmRRP5hITU8EHWfTOHuzgo5B6WQaYmlvLaGzQR43ljM8&#10;2C2R8IKmbl8d4tHtYZ4/uMYzqTfPbvNWYt67F3f58Eoa+0uJSq8faiLWr8qMfhAr+lJqQ/X79w/4&#10;+IPEw3e3+emdugK4TJPo+OLpCGev9hGRGsT6PSuZNGcK46ZPZcK0KZp71k6YpO6Mpm4KrmoiY8ZP&#10;ZeysRcxctZFp2mv431Nn8L/HjmbK9AmcOHFQYm0zbyWafhAo/Swg+ihwUwdv//ZOYp0A4HeB23+X&#10;WM/X+k3qkzT4r/W7ZihWIcM/fxIjFFtS7/kk4PxDorqqP38Sc/zxsYw/5tOX+kMg++t7BdIHfHp5&#10;jRenyrkncfxxSRxPKlO4X5XJtdI0RmryuVVbzI3acs6VFNKVmkBzZACVXrYUC9DKJOIWetuS6eZA&#10;oZ86BMaHmmDp8EKks/ZxoNLTWkBoRaWbqcDxOMUOxyi0O0ypGGCu9TZ6sgN4f++sLBMx0XcCPekE&#10;Pso8+KR+u/yvP8RwlNWqvfa//yQNWoaq/hSz+etLKQv6JNFP3Qr10/2bPGuq42FBLnezpbNPiuBS&#10;TBDnwv04K/F3KCSAQYHf6cAAzZVhGr4cDK2OBcy3tiDZwogIEwN8j+7FQ18guHM91lt0Md6gxf61&#10;K9iwajm6eis+H/CsLowgtWr5UtYskZLxldqLNJF4nZ42a1fOIyTYjO/fXZXoK/Nbfqs60P53AdCf&#10;CoIf3wjQvuf//P69Bm5/y/S/pD6D7ss0NS4AU/W3wOzr+F8y/u/1t2a6gFDzvv/8nD9+VffD+c/6&#10;xih1Pla5q/GrPYpflfzpJkviOs0EiBtxzl1FaI0+ad0qBpsQWG9OZJsLCR3+5IjNZXcHS1TzJ1NA&#10;mH8qXxpzNlXnCiUiJpHVEUBmfygZAoyktmhSmhNlGENWl/SaEm2zWuS9tR4CQTfNuXwxLc7EqsMZ&#10;JO7GNEgkq7IioNSG+AYvMbB4mm8kEtYoUTx3Oy7Vx7HMM8Czypooicz+pUdwL9pOSJU+KXWW1PT5&#10;0nc5UMDnS89lf06JHZ66Gk3X5Rh6r6YweC2Xi8Nqz28+vd2BlFY5Uiew7jwbJGDxo+9itAAnkLbh&#10;cAFbmADQlfQOZ/K6QuW/JVI/LP/zQqoA3ofMXl9yB0IoPBtDpXx2xZV44lsF3OXm8v44AWAq525k&#10;iE3GUi2/q0VMrv2cWORgHP1Xshm8msfAsMSqq4VinRVcu1fPlTu1nDqfT2NnEoOXKnjwfIC7j89w&#10;/8FZXoh5qctevVVXxRZjev9aGu87gYb0+urmTqo+KhP6t/r1/VMxILEmAdnP3z/kJ4lI6tqBP0v9&#10;orGgr3VPnrvD9xJJXz66wNsHg3z/6CxvxYxeSFQduX6axtZSHMVolq9dzuRZkxk9aTzjpk1m/JRJ&#10;jJ0wnvFifuMV/CaNYty4UYwdP45R06aKBS5g0vy5jBFIjpPXjP3uO8b+13+xd+dGOjuq+CCG9vOX&#10;3/pJ4PYZWhJ3ldEoqEn99Ys0bolO/zMUI9KMfy41rupf0qD+Fgh+fu/XesHfv0iM/vmZphQMVf0l&#10;9btAUN1R79OrEd5JR36vMlmibwpPq3N4WJXL9aJMrhRmcr1UIFhdxnB+Dn2RQfT4OtLqYkm1nURX&#10;DwtKBIJ5fk7k+btR4ONCmZ8rdUGumh0gNV5W1Er0rXQxF/MzJPekPrmW+ymy3UWuwx5utOXxh3QE&#10;vwv0fv9B4K0gL/D+CvU/1P9RkFMQFND9paKeMh8xqa+l5sEfYot/Cvh/uyNxvl4icF42tzOTuZoa&#10;zeX4UM5FCPzC/BkMDRD4+dMX4E+bt0RgDzeqXR0ptbfRnOecYnmccJMDeBnswOPAVlx3rcNm+0rM&#10;tq5k/zoBm+4SVq8Su1shxielJ6UOi1kjNrhGS8bl+TU6OqxRO0r0ZuPrYyhxfphfxOzV9ji1be53&#10;WX5/fJTfrJabwEiBTQ3/lOmfVCcmdqsA9qf6b+o/ynNf61+/Kwiq16vXfC61Xe9P+Tw1/qesA//x&#10;mco6NdsT/7O+OVmgg1v1XgKbrAmss8Oj2BDXoj2YZ+hik71Rs0E/dyhY7MqBwGY7Irs8iWrzEguU&#10;yNYt4y1uRDT7Et0cLLE4koyeOFJUdG2W6fJccIOHGF0kmZ2ZpDYnk9GUSL4Ms+vjyG1NlAgbJzAM&#10;JKLamtgWa7FFK4mH9sQ3uZMk9pjZHiixOVhg4ygRfB/GWZs5nLINo7QD2OSY4VNyQgxyH655G/Ar&#10;3Ep+qy2tA350nfeg9azE035nKvucaLrgS7OYXceFcE5dimdoOJNLV0voG4qjuUss8HS0wDJMoBVK&#10;3bkoKiV2NlwIo/yUL+mt7tIBSJRv9hETDCS9zZvYansy2j3Jlsid3u1PdJ0X8Y0SleVz4iS2F8g8&#10;GLxRxPlrRQxezqfnfCZ1PbGcupgnkbOC4UsNPBGgvX52kWcPBzVXann74grvXl7/UtfEim4JtARU&#10;X8D1ixqKsf2iTEks6dd3z2T8sUxXEBSAyHRVmucFKL+8+zyuGUr9+OYOPwrg3j8f4YfH13kv9f0T&#10;GUoM/fjuPr9+L9YnNvjzG7E++S0/Pz3Pj4/P8ubRRa4N95BTFI+Nqym6m3WZPl9dtmkaEyYL0CZP&#10;ZNzECYwZN5axo8cybvwYgeE/GTvuW8aO/ZYx08YzedEspsyaoonH48aOZfLYiUwfM4Ux3/4Xq1Yt&#10;pb2tmvcaCArMxUJ/E2D/+aMAS0U/qb81wPvP+ltW4P97mma6gqCU5j1f3v/5Mz4D8A+Jx6r+/OmZ&#10;gFKNi20qO1SHZNzo505ttoAvh6f1RTLM50pWEr0CvLbwQJpDpMO0syXn8EFKDuyi/qgBlccMyDq2&#10;i3TLQ+SKBRaHelIW4k6+QK/E4yRVXhZUu58QuzKl3MGYEtvDZJltJ9t8K9kWm6kPt+btzVP8Ih3Q&#10;p+/l90hnpm5g9Zt0Br+rCC/1h/x+jQn+W2nMV0D59TWaUu97+4ifbgzzoKZSsw3wMwCjuKQAGCXm&#10;F64qkEGJwadCgmjydKfOw0UTgYsdbMizO0matTGRpocEgGJ/ezfgvGM1trtXc0IgqL9emw0KgLoS&#10;f1csZbWWWJ8qbbFCZX9ai9DVWigWqG6rqQ6LmY6HhwGvX5zjl/f3+FV+52/qt6v/JMtLlQKZGv4u&#10;y0jt6PhVbfKQTvArCDWleZ0s198EeDL886MAT6b9+bN0kFKaux7K//9DfYaMq50hn9Rz8jo1VDtA&#10;1B7mf69vrIvF9CpEdWtdCaj1wbXQHJ8qU1zKj2GTb0BguwtezS7YVVrj3GiFc601Pk1u+De4ijXa&#10;41V9Eu86a3m/PT4VDmKQvsS0BhBc7yqGZotVtjEOmZZElIeQWpVCWUsRNS3FlNbmUt5USENPObl1&#10;kYSXWor5WZDW4SjAcRXw+ZAvhqnOtsiQ3xBSaoB31RH5TfuwyN4rUVxtp7QTIHmT1W1PZP0hgsv2&#10;UDXgw+mRBJoGvShodaCox4vgwiOElh4jU95T0uJEy2k/+q8m0ncjUyqPM9dL6b+eRfmACxH1xwiX&#10;CJ47EErpaX+SxUSTG73EZhMIr/PBM9uU6DJbsgVyzf1x1HRFUt0ZS01nGnVdObSdKeL0cC23Hpzm&#10;6ZNzGrg9kXr24iIvXw7z+uVViaECnee3+PnFfVnp1c2L7gh87gt8BGCv1F4/NV09VkD6DKWvYFL1&#10;y9vb8vq7/P7+c3RVd4P7KHBUt8X8XBIhJT6qbWMqTn6t398/lEj4gD9l+JdEvr+lwf+loqDaXqbi&#10;oBpK/S429NvbO/z+5gYfnl5i5GoPBcUpOIrxbDm0nWmLZzNh+mTNfSvGjRfwieWNGz9eYCfwEwCO&#10;lYj73djvGC8gHD9+tMTjCUxbMJNps6YLANU9b8cxfux4Jo2bqLnpz6jR/2DDBj0GzrTyi0TUj+/l&#10;N32Jrsre/pJG8Lfa1vXF9P69lAX+rYzv30tNU/agscDPn6EZCvAUAD99kKivjE/+898yriLxR2k4&#10;al5+vHeRu01F3K3J5nFDAQ8qsrmQFEKLlz3lTtbUurtLXPSm1NCCCn1DSnccJG39FvwEAB6rl+O/&#10;dxsxJw3J8bcmw9WEHMejlLsaUuVsSI3zccrtDlFsvYu8k+spsllHrtUm+nOD+fHpNX7QbI6QKC6d&#10;keZ4ty+l6RC+zJNPCo5fhmoZq2WvIryyWPUatWf0V/mc91cv8LC2iodiq7fSE7meri6JH875uGAG&#10;IyX6hokBhgVqLo7a7OsldupCuYsDxY625NufJMPWmBiLQ/gZ7hQD3IjLrjVY7NDjyMbl7JMIvElH&#10;HQqjxXodbYm8y9Bdoi6ZvxTt5UtYqbtUrHABesuXs1YisJ7OTPx8DaVDvyhwu6eB9GerFVj9oko6&#10;pl+l4/pNltdH6aw0kPv+P+xPlbK5r/XV6jTLX5a1Zv3QLGdZX6Tj+/MXBVcFP+n45HPV56vIq3a8&#10;/CbQVDthVH1zMn8bjqXGBNQHEt2RIMbmS1CTEz6Nlhhl72Fv6hZWReuwNnENG2JWy+M9WJbbYFlk&#10;zYksYyl9zOR1VgJL2zwj3EsFiuWueFV5iDF641Fph0ueJUFFnmRKrKhrKGegv5OO1gaamuro6Gmm&#10;rDGDrKYAUiQGZ3R4UNCjLj3vS163N0X9fhKvncnusSalw4GQGlPNjoPUTifSWxwo6/Gl8owPBf32&#10;JDYbUyBxtflytFhcCOVnIjRnkETXuRJeLWrf7EHz6UDah3xolKoc8qP6bAq1Q/mU9oXhIzH6UMx8&#10;HMuOknc+UmKuWODZCGrkNRldqQLhSIJyfClvT+H0QBmXzzZqbgt670YrT+8M8eKeAO7hFX54cUui&#10;qQBLYPbxpVib1I+vBWxfxn9+qZ67L5Z1VyKn2gGgoPY5gioIalZqgdNvarvUB6kfPw9/l5X+c32O&#10;bcpcNDFOGY2s/H/KNFV/yfS/1IqgSkFEUxInxXb+EsCoRv8vaSj/R97zt7xXQeFvqT/V58j039R2&#10;wFd3+SBxe2S4k6ysaNz9XTloYcLCNXp8O20ioyXmTho7RmxujMb8xgsAx42R4Wg1bRyjBXBjZThp&#10;/ESmqBv9CPwmTp0usFTbBdXzo8UQJSZr4DmW0WP+wYkTBty9fV4aitioArYA/P8XAFXU+/fSTFe2&#10;oMal1Hu+bvtTpaDxp8wXje1pOo2HGuD9IR3Pb1Jqp4raU/yHdEyvBlsYqUnnYX22ADCV6xmhXIjz&#10;ZTglihtZmQwnZjHkn0iruRfF2wxJW7ODhI1bCFy3luDtO3DfsQkf4+1EWuwh1XqfWNUhKhwOCgQP&#10;UumsL7F3CyWOGyiy16XSax+PT5XL8r+nuTrSJ/kdf32vjmtT93P5Uj8KrJWpijmpnTp/qRJL+vOD&#10;/B+BiOY4N7XcZLmqUnu6PwgAH9VX86gwTwCYzJWUaC4mhnI2JpCBCAU/qdAguoMDaAvwoc7bndIv&#10;xwHmO5wky96YODFaX8PtuOuvx1HgZ7xlOUc2a7FvvRZbV65go642awV+qxYvFgNUh8Esl0gs8NNW&#10;1w1U2wWXai6dr7NiBu6uB/n+1QUBtHSsaj1Ty0kDKOnoBIJ//ybLTEoB63OM/bzdT0FQA0JNKZAJ&#10;CNV2QLX9T40LAP8l68a/1F5gWeb/R0VlMcs/5TNVqc/+S75Djf/+FXzyvBpX99L+xqXYDOdCK9zL&#10;3AR8QXhUO2FTfIKTFabszt3LyuQ1LAiZz4bU1ezK3MqetD0cLzTleJ4x+5N2oZ8k0EjejWnWEWxz&#10;zXEvdMK/KpiQpjjiu2NI7QknuS2U2MpACisyaG6s4XRPD33dnXT3tdPdX0dtcw5lTRkUtyeQ3xmq&#10;2dmQ1+VGbpeL5tI2JerihgOygHrcKO5xkUjsTHq7OSltJiQ3mFMrkbf5QgBlfY5ii2bENBuJxVkQ&#10;XuNIfF0AWa1RZDeGUd0UTF2HOzm1BoTnbiC5xkA+L1C+J5pYif8ueWuxytHCtWgnCQ0nKekOFKNL&#10;o3+wkNNnSujtrODcQCN3rp3m+V2B3YPrEg+v8faxQO+pOlB15HO8lPogUfPH13f5UR3OobatyQr+&#10;yxeTU7amAKeBnMDuN4k9qr727p/N5/NG/M/bwdRjma56TgGc2rupGWogKND7v+prxPvri/F8bvjq&#10;8efhv7/nL/msv1Sjk/pb7TWV36MM5Hd18dhbfaQmeOPkbIGZjSVb9Q8yZ9kKxk+ZyliB3USB3XgZ&#10;KvP791KGN27cGEaN+k4ej/58deMJyvwmMWbMZ1NU5jd2nNihTFegVI/HTxhNYLAPL8WMP7yRjkDB&#10;XtPYVVRV80LNh89w+1qfe/0vw6/Q09jF/8BR2cZvmnn7eX7+8UGmvZfn3kus0gBSzVeJTWobpEDw&#10;wx2xp+YCHokFPq3M5F5hIrcKExgplSgp4xcUTKIiaLd2oHqfAdX7DagxPkHmsaMkmRwnyGA/wUb7&#10;iDHfQ5rNboqdD1DjeZQKT31K3faT7ygG6LiNNCsd6uJteX9/kI/S4agdP39/L8tbdYDqoF2p31T9&#10;JLD+SRng5/Xj81BtK1QmK3HxB/XbVccov/+H+3ySz3p/cUAAXsUdMcCbaQLAZDHABIm9kT4MRvgz&#10;EBbC6eBQegMDaPfzosHThUoXO0qdVAQ2FXAfJsJUkpbxDrwObsBxmzYmm5ZxSAC4c7M2m9frsFFP&#10;RwO/tWq734rlrFwuwNMWG5THK8WIdZYuFAvUFhDOx83toKSfS2L4ss5rdoTIb9YYvCxPAZEy9z8E&#10;Xp++HLKi2T7469vPxiav05Qmwkq0lbj85yd1iIsM5f3/RyLu3+rYPlnXP5cCngLs5/qX2k4oQ7UZ&#10;4ZOK3SouS32SiPyNZZaJgMtCIq8TVgUnOZF9hCMp+zmUeoAdyTtYJdanFbaMrSlr2Ze9hX1ZuzDI&#10;P8KBbAN2Ju9kV8JuDiQfxLroJPaFJ3ErsiKs0UdsMpTE7jBSuyJI74gnryOb6o4aWrvb6D/TT1tP&#10;k0TGcmq68yhuTiZHbRNsjyK3N5icXm+yO9zIahfzE9PLFPPL7XKiUmBYP+QvtuZBVps9yU3WpDY6&#10;0Xg+lupT/sSVGRJdfRiv4m1YZazDMmkrfgWmhJfYkVzrKd/hR2mXD3FVh/HJ2kxE2WH5HBcKuvzJ&#10;bnMgvGwTgfkrCc7aSXyWKcXVAZwZLOPWSLcmyr68f14Mb1hgd5Pvn97i3ZNbfP9sROqGgO72/5TA&#10;72fpxT+Kwf0iK+RHiZ2anllFFYmfX+OXptRGf81K/Z/1dc/nf0yX16v3//bD589Q9RVo/3f9+3Of&#10;3/f58dfxr9+v7hv8pzSkzyXPCaA/ye/+8Pombc15WNkdxtTGGP3jR1m6ag1jJk1ltERXZXsTlPF9&#10;Ad5/QlCscMwoRo/+TgNCdX/bzwAU+xvz+bVq+hiJyep1YxRMJ8pzY79FS3sp3V1NmvuZfPxB5o1m&#10;O6DqBBSw1bY8WdlVw5Hh5/HPQ2W4X6er12m2makVXt6vSvNYgU4zL5URfgbgp/evvoyLEQh8FEw+&#10;vbrHmzON3K/L43FlFvdLUrhZGM/1/Hiu5sZxOT2CixE+dFib0HT4ABW7d1FycB9pB3YTZ7CHOJPD&#10;ZLucpNTHnFIN+I5Q5X6EMoFAoVhgtu0+0q13kHRyDR15gfz84rp0jmp77TOJwMoCxVJluahS93L+&#10;TZa56ix/V52kmieaoSxjgbWC5h8/yP/5Xv6bZtPHA/5Q9n7pjACwklu5mYxkpHA9LZ5L8UGcjfIV&#10;AAZwNjKM0yEhdPv70urjQb2nM9Vukqicbci2MpLfdpAIs72EW+zH5/AmicB6mG4SA9yixZ7NOpq9&#10;wGu1l7N6qUBv6WLNDhA9ib866krQS5egu0ztGJFYLABcsXgeXl5HePHsHL98uMvHH8W6Bejq6uR/&#10;Sf0tHbOmQ1fLTWxOmdknsUPN9kC1LU+GameJ5sBpWb5qqA6h+V2gqQCpovAn9by8T71XM5TXfN7J&#10;ovb2vv0CU/X6z3BVn/P7L6/45nDMAazzzPGoc+FIsj4bAnTZF70Fs4zDGKbuZUfkGvRTN6OftoEd&#10;CVpsi9dll8TinWm72ZK8h50pBuxPMZRIbIOdOhshzwCPYgN8yo9KXLUlpNyDsNIw4ipTyW1UV7Go&#10;p6q1jvLWErIakkmsCiOhOpjYah9SO/xJE/ildXkIAH3IaPMkpdmJ1BaJu21O5HaK/fV6kdfpRVaL&#10;FxlNXuQIaJsuZlLVF0qMumZapSE+pbvwqdqNX+UBfIoPEVhynLgGB2LrfYipF9MtNSey2prkZneB&#10;rgdVvYE0SNTOKt9HSo7Ek2Jruhultz/bwNO753n15CpvX1zj/YsbYndq+90IP6qj7V/LSvtGbZu7&#10;q1lBVYxROxNU/S6Q+qRWYolaX+ur9f1nSW+vDmJVK7OUGv9a6vi1/yj1efK5/15q2r/Xv0//Crl/&#10;h97X1/33c+qx/LZP8p5PAkE1VLZ698EwUamhnHA2ZZ9E0/m6KzTwGzNhitSkzxD7N+j9OwTHSST+&#10;DLZRGrMb98X0FADHSjRWwBszZrQGgMoQx41Tz6nDZsbw3ej/wtbGVHPojtqDrcD1PwBURqt2Znye&#10;9nm6TJOhmva39PJfn/s6XWOPmvd87kBUQ/ts1MoWxRw/SCP5AsJfBUAf30qDU3vVH1zkflsZt8sz&#10;uF2UyG0B4K3cRIZTwxmM8WIw2JEedcaG0X4Kd2ygUH8bxUYHKD55lCo3K6oDHKjyM6fKx5BKgWCJ&#10;swGFdocELoc0O0vS7Q6QbLeDvoo4fnol65Msb3Wv6p81y146TFkGv8t69KusW79Ip/pBOtlfxMp/&#10;kdf+/HKEX19LopB18DepX6RD/vjiljxWr5NxSSPvzvVyr6aEOwWZ3M5SAIzlYlww52OCGIqQGBwW&#10;RF+gHx1+nrT6utHgpQBoJ9HckmxrIxLMDhFlfoBA4914HtqE667VnNymg+EmLQ6s12bHah3WSeRd&#10;LdandoIo49OTzkudB6xuDK8tIFRXjl6prYPWsgWanSAPRrp4fv8MP7+9xoeXV0QUZBm/usaPT4b5&#10;7c0tEQtpY/LfPknkV9u4P28bv6cZV6et/Sad1EfppD6J7f8hnZ1aNxTEPgosFQA14FSdnoKbPP+1&#10;fpXl/UkDVoGkPKcea6YJCL+xybAWWzLDSOB3NHEH+rGbZHwXrmJ5vmXHCaw1wbn8AAbJupjlrOV4&#10;5mrWBM5nTfgq1sfuQi9sO+sj92Cca4lrpa0AcD9OuetxlYpqsCazM5bM9hzyuyrE4BppHuyksa+Z&#10;8vZSijpzKDyVQ3Z3EsmtAaR0eJMkETWhyZWUJh/ye8MoG4oivy9IbM+VkCoLwmrUzhIHIqtsxfYc&#10;yOqQCNsRREG7WFyrm7zXhqgmc8KajAioVjDej0PmHgGhKYEV7viXuOKf60BafahE7iTqexPpGshi&#10;6EIe5y/EM9Qfza3zVby6dVYWzAg/PVOHi0iUfS3xVgCottn9pA4dUdv4BIA/KwBqtt99KQVBqd8k&#10;9qr69UupsxDUISb/Xup9n7f5fd5p8as0vK9xWJU6yv9z3PlcX+H17/XfIJP6d8P79+e/mqAqNe3r&#10;6zSv/VEau7JSGddYqtT38ts6TrXiGRXIhiP6TJOe/LvJElXHT2bqtNlMmjxNs9NjnIKa2ob3H/BT&#10;cVYBbYymxmgApyxQ3q+Jv+q5z8DTbAOU59ShM5+HCor/ZPGiWfS212oi8G9qHnz4vJ3zT/mtf0p8&#10;UtaghuqYvr9k+K+PAsCPArpfvhiF1L9+esL/kTj0tdTjTx8E8vL/1M6QrzaojFHNW7WJQTPfBbpq&#10;D/rH17d5famXW9U53C1L5V5JItezYrmQGsZQgj9DUV6c8bOj3c6IOtNDNNoY0ehoRqOrFfUe1tT6&#10;WVHpdVwAeFRi7yHyHQ6Qa3WAFJO9pFkaEGOxmyjrrbQXhfPD40u8enyFty8FXC8u8/rBID8/H+bZ&#10;zV5e3u7nrUTkx9c6eXW/m6uD5by8e4qnN/u4f7mLHx8Mce9MFe/vneGFvP7F3X6+V2ftnGrhXm0x&#10;t/LSuJ2dxLXUaDHAMC7EhooFqltj+tEX5E13oDft/l7ym52ocrGVCGxNvp0ZSRZHCTfRJ/iEPr5H&#10;d+Cycw0nt6qbPGlzfL0e+1bpsHqJAE5Mb5WYoM4KdUHUhSxbtpDlak+w2hYo683KFTpoCwB9vY9y&#10;eaCMqwMVvH18mpGL1Ty/28FLdeWXgSo+PDrLzaF67lxqF4gPc/9KOz88Oc9PL2Q+3OqT5SHi8USW&#10;yb1r0pYe8P6ZgPPFVUlXd3kjw9/e3xcTvs9f0mn8JR2I2rmobPg3deTEqzuyvGU9V5ufZLrq8NXR&#10;D7/Ka7/xLvDAo8Cekyn6WKTvxihpO7bZ+4hvtiCry5asbiuC6vRxqdiKb8V27PPWsjd6MTti17My&#10;aBuz3bRY5LOSQ+kmAkAHAuvN8Cnbilf+ag2McnsSqThbQ9PVTvpu9nD+9hBnrw/ROdRO02A99Rcb&#10;qLxQItE3iowOP9La1I2qPUio8xUARlF9MYXK8wlkSkxVe5xdyk0Ils8Nl/IpNyK82kJebys26Exy&#10;vQNRtfJcnS1+ZSb4VRgSXHsC57wjWCUfwT3LjqiyICq682nqKaWrr5rz55u5ce00D+6c49ljdT3D&#10;C9ITSYRQN9wR+H14Jj3sixHpXZUBXpeIK1D8NwD+KHHja/T9DLXPAPxdoKfqN+mpVf0uoPy/7e9z&#10;nFXbcj43Rs0pX5pxFddUw1Rx7WspAP4n3P7v+v8HQDWudpr8x+eoFUOBTwFCPSe9r7pcVll1OduO&#10;HeW7+Qv435MnMWHKRObMXsCMGXMlrk7VHPA8XqaPnzjhC/A+g3D8+K+PxzBpkjom8PP2PRWD/8cA&#10;VUQeLeNfDFGmaYbjR8vnKWD+A39Pe94+uy2RVEFJmar6zQ/lfyiAfQahMgX1WA1/ey/RT4Coxj/J&#10;69ROnr/V/1VmKyv6J7Wz4wdZNsooZJpafmpHyy/vZPm+vS3TVeel9rLf4pU0rnfqkKH7wzzprOJ2&#10;aTJ3S+K5IRH4YnYMl9WZITlJXIqLpM/PlQ4vW9q97Glyt6Pe1Y46McBaL1Ma/ExoCDxOqbsBeep6&#10;f+Z7SDi+XexqL3E2ewmx3EBNmhuvb/Vw45ykjTt93LvSwJXTBby5287ppiTuXazicl8e184UcPlM&#10;OnkplgKJcvqbUxjuK+bxhQoGJUV9P9JMX10sdy7X8Px6B3faKrlbU8hN+Z03MmK5khIpAIzkXFSo&#10;JgIPhPvTH+JNb5DP5wjs8TkClzvbCgAtSDI/JgA8KAa4D28DAeDudVgIAE9u1uPEGj32a2uxfrmK&#10;vQp0SzU3QVohEFyuDFDFYZm2UsZXCQB1BIpuLvs505bJ+a48Xgn4+hrjBHIVPLpUzUBDCu/u9nKh&#10;q0CqSIDfz2BrFg8vN/P9w9Ocbc/lzb3T0iGc5c7FLrHG61zoK2HkQrW0uwvcvdIqsnKOD/cGeHqu&#10;iT8eX5R50MP39wb5KDB9eKlNM3x3d4D30jn89uIKN0/X8MP9Ib7xSLUgtNSFsEpHgspNsUvZiHfB&#10;bvL73UnrOCkg24x97lqxwK3YlW5mb9QSDCQSnygyZFPUdlb4LGRzhC4WuUYCSAdSOr0JqzbCKW8z&#10;DgV7cSg0xqfSnYi6MLLF9tqvttJ5vo22c800XW4irzeDkoF0AWAMiS0Sg8XkUlpl2OpBqkTghCYX&#10;zQ2R8oYCCWtTFxt1IKHXk+hWU9yLVuOTt4a4moNkdFkR12hDQqMPkfVeuFeY4l1lTkijPYHVzjhn&#10;WeKXak9BQyJDl1q5eaWfR9fPS+8yzMv71/jh2S2N4b1/rrbv3RQIqhPpJZpI/fz8hsz0m5qoogzw&#10;Z2kcKu6qnRq/vhGIvZEGKMPf36kSsKkSs1P1SSLNJ+lxNNPUNjbVoDWxV8xPnvtNrE8d/KrOY/1T&#10;QKfq05ftf6o0h7NIac75FFB9Ulez+Lp3UDV6aex/CkxVI1fHsf0ljfsPKbU3WO0ZVhFXDT+P3xNI&#10;CIzf35H3q6to3JHPUtuW7sln3OEvta1SfuebV/cori1Cd9sWpi3TYa72KrTXb2bJyrWMnzmLUVMF&#10;fDOmMWHqTKZOnMbk8RPFCicxcfIEJqoDo9WhLlMmMW/OLBbMmsm0KVNlmjoAWsFulIBPbRuU4Zhv&#10;Pw/V3mQNPNW2QrV9cRQb12oxNNDI29eXJRYN8+PTy9KJXJflcIWP8viXFxdlKPXsgqzQV/nhwQV5&#10;zSVZfud483CA38WmlFX8/PScPDegsaIfHg7xTkzpZ2kMr++e0xwH+eBmPy+kkT0daZXn+3k43Mmt&#10;Cx08uzvI/YutPB2o40ZpAvcKYxmRGHyjQKJwYSLXsqI5E+5Fq5s5TS4mNKuhuyUtnra0+tlT7y8m&#10;6G9Bja8JeQ76ZNnsIcNiJzFHNxJvtpN01yOEWGyjPt2HW2frqSiM5NqFWrprYuirieJqfx45cRZc&#10;7E6mJtuToZYUqrKljbps4PpgCgXJ5gx1xtNR6kNm1FGuXcrCx3snp7rTuH66jOt1BdwXAN7JT5f4&#10;m6C5EMJFBcBoBcAgBiLUBRHEAAPkP3i70+ylYrCrZkdIrrUpiWaHiRYA+hvsEvvbiPP29dhuXonl&#10;ppUYrtZit/YSNkvE/Rx/l6OntexL7JUoLABcJaUjcNSSodaK+bg6HaE2y4+GLC/e3qynPN2Ry6dz&#10;uX+hktwoW7FXEaJiEZ7cUGmPfUQGH6e5IlIMsZ28OGuZRwLzs7UCzjTePewmP9mBprJQWYZ9nKpP&#10;5OmVJh4MVVMZ58FPt/o515TNjb5S6Vw6qMnz5emNBpmnRQy2ZPDhwSma8oIYOVXMN07phgI+e2Ib&#10;PMT2PImqPER6+0kxLi8CywyxSd+CXc4enEqPcDhzPSvcprM/fguWAkCzvINYFmzDqWwP7vJadfxc&#10;ao83njJumLkB/WQ9LMr3E9jhhF+NCxFNYZQPFVHbX0Jpbx4FQzmkdsaIJcaR26ducedGbKMzcc3y&#10;2gYn4ru8CWpwlO82wa3GAtcyCwGawFTisH/FYZxztcXqlhBSvkFMb4+AzogkidLpvZH41FlhmXJI&#10;nhfwZTnhn+JMVmk4p8VG7909Kyv9NeldbotK39XsyFB7bt+/FPi9EBg+v8YHtZ3va4kNKo3+ScCn&#10;sTy1XeadAFDq4xsxqDdPpCRCqjj7JfKq7Tf/U+qxTP/v4/rEANVrNSVmol4vw6+v/yQg0+i71K/q&#10;fWq6evyDOvZPGYzaNqIgfEvef1vee1s+47ZA8I6mfhWL+Un+xy/SU/74/KoMBeCvb4rFXpFIf1Ge&#10;vyQR4bz8jrMCeYlbTwb547nA4pEA4sF57twcoqmrFktHWw4YmaFvYsWmQ8eYrqXN2HmzmbJkNtMW&#10;zmPy7PlMmTxDczzg5JnTmDpnGlNmTGTK9EnMXziH7Wt02b1SWxOV5s+Zw6SJKgqPEkiOk5ogEXiM&#10;JgYrE1TxWe0gGS8xe+K4SUyZNBonl+NcvlbPras1XB8o4b2A6uXNTu6dr+ZKdw4v5bnHYgHvbnVz&#10;va+cp9fauH62iGsDRdLTn+bOUBlv77Zyra9ATEPMqief66eKeCip41p/NXcvdNLbnM+tS7Wc70ji&#10;1Y1a6rKDONdWLA0ln77aVJ4N1XKjLIGRnAiuZolFpYZwPsGP/ghnWrzMqXEwoMbegFqnY9S7mdAk&#10;0xp9rajxt6TW/yQlbsdJt9xNvPEGqXVif1vIcDpEmutxgs33URjtQ1dtPpnJQdQURZPsY0RZpCVl&#10;sVb4WqykINaYBH8DMsMsCLfYSMgJHbpz7Uly2URd/EkB6S7inLZQnmmFxZEF5EdZ05oWxNXKXB5U&#10;FfEgX0CQFM+1xLjPBhgbxqBEYHUoTH+ojwDQmzYFQE9XGqUqnGzJszEl1dKQOBMDggz24Llnm+bK&#10;0I6b13JyvS4GK5exU2cRm7Tms1qgt1ZHS3ManNoRoqnl6vJYAkUdbXT1tASAczlpvIs0X0MKg45x&#10;ozWKvDBDTtVFMtyRQbjTfq71FpIV5UR2jDvXz9fh6rKHlBgHicVVRHno01cVzFBjEoWxltw9m01q&#10;0CFKEm14ebmcokhTLjTEcrk5kWSPw7y6WE9vcQSnyiK405dDmt8hbvWl0VURSHWGs4CygBwBbE+h&#10;nwCwSsVKMwIqT1Iw4Etio9C/yQz/smOYJ23ELn8PZqk7sc8/hlHmbnaGrMQkeReWqRKV0zbhXLgZ&#10;p6LN2OZtwbZgJ84VBzAVKB4r2cauFG22xy/HuuwgXrVWJHUGU3Uum6qBHIm7MUS2+BHTFEJSYzjR&#10;Ve745Bwnps5Ccx6tf7kFXqXGeFSbYpJ9gD0xmzFJ3Yt/rSPhjV74l1rgXXgAv6JNOKavwCpNG4fs&#10;HRKJ7Ymvd8cry4iTgfvxjrAmKS2EirJMLp2VHv3+RV49vcHbF3d5+/w+37+8z7uXAsGXd/jh1S3e&#10;CSx+eC2m91ZisDpHVZXE2/fynOZMClXy3E8SndRrfhbz+1zqLI17qEsu/SSw+ag28L5WxnJDwHNd&#10;6oZm47WqX8QiP6rj/9RFAF5d46fnYjhSP7+4LEC6pHnvL2/UNo7LYqIqkl8QUF+S54Z5L5bzvTpr&#10;5OE5XorSP7rRw0PR/ccjfTy9LTYjMeDJiDy+0SbPyf8d6eDVvV4ZdvLiei/Pr8njmy28vFHDq5EK&#10;Hl4o4uWVKl5fqeT+UCmPrjTT2ZBHRmoc7u7uWNo5YeHizqpdu5gjK7relnWsExtYJhYwV1byKbMF&#10;iHOmM2/FQmYJGGfMnsLCudPYsWYFdvpbcd6/GYsda9HfoMOSuTOYNnGcgHACk6dN19z9bJxEYwVA&#10;FYvVtkEVkcePncCY0f9ER28u9bLSV5X7cao1WtODXztVQk9VDN1l4dztL2RETOmGDFuKw7knMGwq&#10;8RF4xXG1K0sal8S/vnRaCvy53p1HSZIjpyU6lqT70V6TRnlWCFkxrpxqSKIi2ZrbZ9IIctxBS2mU&#10;WFcElwSCzyUq3a5IZqQgivOyHnWFu9LgY0mdxwmqndUBzkepdjlKhfMxKl2NqJHoW+NzUsqCUoFc&#10;lvVe4o02EXFYjwTz1WS57CZPIJfidoJACwNCHazJj4+nLCeNzEhvYu2PkmCxnRiz1XgdWYKfxSp8&#10;7bbgbbsV70NaRJxYTZrTduJObiTo8Cqij28i2XYnYTab8DNdi5/BWnKdzbldV8LD8iLuZqQwkhDD&#10;SFKMGGAoZ6ODNAdCD0QEaq4HqCJwu487jR5O1LrZU+5oRZ6tKcknjxF34jAhR/bhd3A3brs247xV&#10;LHDLaow26HJovQ47Vi9jvbaAT+C3RgFQSk8dEL1YXSpLACgxWUdH2eECDu3QIcZ2Ezlu2yj23kG+&#10;107Kwo9RFmFOkNlGcoOlPVvswu7YZiL9LEmO8yQpyp3C5ACiXI6Q5HqA0mAj0t12UBV1hDw/San+&#10;+2mXBFsSuJfqSFkGYYdJcd5Ce7o9xSFGxMs8q420oNDLgAYZFocfJy/4MFXx5mR475PvNuKbYwKR&#10;Yxk7sEzfTqgYVEyzJYld1gTU7RPLW8OJvJXoRy/CpUgfV4mV7mVmeBUbaeATVXeYqNbD2OWt5UDk&#10;bA7EzuNQ0lIMstZyuGgX2xO0WBM0i13x2pgW7Se83YOi4TSKLqbjV+mMV6Utsa2BpHdEkiAGGlxg&#10;TFqzNbntNqQ1SHTOWo9/0VaiG42JbDiJv0TagAp74hr8SZP3pYoplpxyJrpCH//CXSQ1WFLUGUBh&#10;UwDJBS5kF4XR3FDMtbPS8G8JOB5dFX2+InFXIu7L2wK92wI9qZcSfyXevn8tEVhi1gcB0I/KnlSp&#10;U9K+1I9iVT8JzH6S6arUcz8rsKltg88kqgmo3qiYJaby4fEpsak+Xt3u482d0zI8wyuJVd+rbYxP&#10;LgnAzvP6vsQ1MRV1396Xt3t4dadHM/5Cjd8/JfG8mwfXWrkz3MiDqy08v9nFEwHY7XP1jIiZqOG5&#10;zgL6mzIZaM1hqD1Pc9/cc135EhfKGO7LY0SGN8+WcrEnl6tiSVd6i7nak8ON3lSudUms603hRlcy&#10;/eViBfXxDPdXkBrri7+nMx4urrg4e2Bl58D2/XvZc0ifE6aGHD+6j8OH9woINzFfawnzdRazaOVS&#10;5gsAtZbMZavuEhwO7iDBxpAki4OEm+zGy3AnRzavYtm0iUwbP5pZs2cyc/58xosJjvrun5/3Co8Z&#10;y6hRqsQMBYoz50zEweUYfr6HqCx0oyzTg86qaHLFkDryAzhfLbGuKZbqVAfq0twYqI4kw19socSD&#10;lnQ7ThW7y9CGolAjqmLs8LfaSk6CG96uxkQHO2J6YB1eJ8WgPA4Q67qNwqjj2B1ZISbiwNXuCp4P&#10;NXGnMZc7AsDb5fFclwg8mBxIU4AN5QK8ErtDFNlIQ7I/SJnDYcqcjlLleYJy+fwCWwNST+wg7ugG&#10;Egw3kHVSGr3LTgrEZvK8BYCuJgSaHcL1mAH+9vZki6FV5CRTmRAo820/vgZaOOxbjqPhepytBAxW&#10;Ozl+WBtLk9XYm63F+tgajm5bjuXetdge24TxET0O71vG8R1aJLtYMVJXxr1yicBZqdxMjhELjORC&#10;fDBnYwI0ADwTESzwC6AnUDoDBUB3R6qcbOQ/WZBtaUz8iUPEGh/SAFDZn/3mNdhtWIX1plWYblnD&#10;YYnCu1YvZ4MC4DIxvuXLWCPD1Uul1FDApyMdpK5E4zXSORpsWk6y/SYKXTdT5LyOWr89lPvsJc9t&#10;D3GWAj3L7Xgbb0F/9RwMtmlTnp9ERmIIiSEuhNtKFD+8kiz7bZR47SDXZQ35butlfDslnluo9NtB&#10;hv1q0h3XkeUuhu2+gzT3/URbbxNDPkyhnzmpsryC7XYR4rAbf5keaLcDH+utfLM1fiXrA+dzIExW&#10;2pzt+DaIanc74ld7GLPi9exPW4xhuhb+1QYEVJkR0+pCVJM90c0nSeoxI7j5CNYFmyQKy4zJWYFB&#10;4kKJxjtwEeMzzd7NsTSJwunr2Jm+AePS47g0i521+OBW5URYqycllxIpGowmvy+QysEQKvt8KO5y&#10;ErDZkNqwn1QBcfUpF1rPRZDd6Ul2ewCV/YnUDyTQdjGabpne3h9IY58vpy9Kz39VGr9o8cjVBh6M&#10;DPL87nVeP7nGG4HTu8eX+OGxsqwrAqthPnyp908vauD14fl5Ma0hAdQZPjxREDvN+0f9vJehGv9B&#10;gPb+wSk+yDQ1/v39Xn580M+He338cKdLIlST5vaTT69U81QM6/5wJQ8v1wu4OnlytYNHAq/nt3p5&#10;eLVds1fv8fVOiWFNYi6N3D4rUW+wVgynnMu9pWI7FRqYDbVLFGvM5EJ3MbcHKrnUmcup2iTOtmRy&#10;pj6V0zVJ1GX4U5vuS2t+KE0S4SpSvajO8Zfyo6lI7DfDi4pMb2oKQ2goCaM+14/6LJn3MZa05PjI&#10;+z1I9j1OUaI32SkRONpb4ORgibuTMz6uXliZmGFrboavhyu+9ja4mRzFy9aC/fq70Vqrw2K9pUyf&#10;P5Uli2axW2Kv6Y4tYjIS/7zsKHIyIc32MHEChBBTfUw26bBixnhmTR3HshVLWLBoHuPGKvh9BqA6&#10;UFrtFFEHSY+SeLxUay6GAhF3WXmD3fXFkswJc9hJjr8hZaGmlIUdJ8lpGzmeB6kIOk6q3QaKpJEU&#10;e26j1FugJg0i3XojXrsX4SYwifCxwdXJikN7t7Fm4TSMtizA7fAy/IxXEGi+howga5nHstzOtjBQ&#10;EM/57CjuVolFCQDvVKbxuD6HW6WJnIrzoFpgl2sqv+X4VvJMd8n4HvIk1uaY65Muj5OObyHZaAsF&#10;ArQqtyNUexyhzPUIxR5iMo5HCTuxG0t1itnBnYT4uZKZHkNdcRrxvpYc27aYfRuWo7VoNsuWzmOJ&#10;zjwWbpjJ2gPL2bh/BctXzWHpigUsmDeTRUtnMUd7GguktJbPxt3MiMs1pdysKORKZhLX5HOvpInR&#10;JgVxPi7giwWGcjo0jL6gwC8AdBaTtafUzpJ8WzOSLY7+NwBddkgS3LQau42rOLlOhxObV2OwUY+d&#10;AsD1K5aydtlyzRkha5aKCapSJqh2gogBqrNDNixfiNE2XXI89lAdsJ8GsbeO0MM0Bh4REBqQ77Rb&#10;zPigLIMtGG5aysmDW6gryaQgO5b0GG8iZf5lWO+i2teAuqAD1ATsosxrM1UC0cYgA+r9D1LuvZ8S&#10;X32xwUMa+0vxOY6fpZirLA9bo32YH9vH/j1r2bdnDTt26rFlpy6bdurwzf506VnE/hxzdhJYcxS7&#10;KgOOZe/iRNZe9qauZVPMEuwr9xPXY0eY2FlQ/Ulsc/bgWXkAGzG/g/GLMcpZiWPVVswL17I3filH&#10;MwWAVbaa+2M4VR5ha+QK1khtk+/Zm7Wf44XHsZXI7dFgQ4S8JqLRhoDyE6R2uZLb501OvxcxbVb4&#10;lumLaW4jru4kxX0x5PZGUnE+ndrzOWQ3+JFaYUV5jTsXL2Rz9VoB925X8+pBh2Zj9vtHArKHw2Jj&#10;w7x5clYAeIq3j89ojOvtg9MCLwGa1Pf3+qUEYBIT393u4I3Ew9c3m3l5vUGGTby51czrW00SFxt4&#10;db2W19frNMMXArkXV6UuVfBquIJnF0p4er6QhxLvH57L597FIoFaETfPFHPnbBWXBWA3+8u50JpL&#10;W4mskD2lXOmrEKNJorU8jvqicOqLI8lP9iEz1oOkMEdK04MoSw8gM0o6hFRvqjJ8SPWTRh/jTGWc&#10;M9mB5qR4HCPDy4hMTyMSxESCTbcR62hAhMSyILuDhIlB+Vjvx81yD96ehjjY7cXTyQA/MRYP0904&#10;HN+Mp80eLI9uxPToduwl/hifOIaJQM7NxVFe64SHtSXBLg6khIUSLJHN0+QIIa42HBUL3LB1Hct1&#10;lzF9+iS26mlhuX0zgccOycruIA3dmnIPcxmakS1xMNVGfo/JHg6tWcS8Sd+ycN409NZoM2XGZEaN&#10;/pbRmj3D4xgzVixw7Hd8O2YUk8QYV65ewr7dKzE5sh6Tg6vEeNYSYb9f07tnSONJsl5PqqXYhdNO&#10;ip23Uui4lnL3dVS4b6DCbTP5AsBw/eVEWO0nMyaYoAAfjhvsYdmcCdjsXU6M1Xri7HdQHuvMnf4W&#10;Hl3op6swjjSHY3RGuXGvSiyqQuK0gE/F4fuVydzIC6M9UNZL8+0UGG6iwGg72YbbyROoFVroU2Rt&#10;QKGNNEY7A4nGx6nzMqHe3USisymVXmZkCQCjzHZjvGEhO9bMw9bWkKgIXwoz4iQOx2q2mS2eN0Pm&#10;6wymzpzFrCXzmbt2HnPXzGaB3mzmL5/D3AVzmLd4LjOWTGfqkmksXbWI9Wt18bGxZLi2jBuVBdzM&#10;T+VqRizD0rFdSAjmXKzAL1qdDxzGQHg4/QLATm8xZncXapwFgPaW5NqKMVkZE2d+jFDDA5oI7LJt&#10;AzYbV2Ih4DOSOiAReJveYjZqSwxW9rdkMWvF/tYtEyNcqi6IsIyVejqaiyGsFwM03qZHkf9RWqNO&#10;0CM1kGhNX5wVbeEmNAUZUR+sbiK/g5PbtXA12UdTZS7lRckUpgWS6WtMqcdBWkKO0yqxuS3isJQB&#10;bZGH6Yw0oiPSjPpQYypCT1AYaIqPmPeR3avZulGLDdvWslzmycJVWmitW8nKLetZtkYPrU3r0N22&#10;iW8si+wJavAmSR1nV2OGYd5ONqWtY2PKerQEWqvjdDki004IIO3K9bEQIBmkrOBY5gr2JcxkTcgE&#10;1kfMxCBzNTsTdVkaOJdl4SvQzz2AedVRib+6bAxdzNGs7RzM2MyJgj0YZ+/gcPpmDmRvkcfSC+bv&#10;FuBuw7nqCE5SzpUSq/P3YZq2jRNpa7CV8YBaP7zLggSMKeQOFBBe7E1cvj3NnQncuF7Pw3udPLvf&#10;x/N7p3h5t1+iZA9Pr7eJfbVJtGyTiNnMs5FGzd6g5wK55zdaeHKlUQytVmysjmfX6nl6qYrH50q5&#10;d1pgeqZQHlfy4GI5V8/kcq47lUtdaQKydC52pHC+PYkBiV8tBd7018jKVB/JxbZE+ipD6K+Por08&#10;jNbSUKqzfKnO9ic/TlawND9KohW4bKhO8icv3IU4bzPC3A7j57gHH5cDWJpu59AeWXirF0pEW4+r&#10;GIa3+Q4iHQ8Q7rBHALeFNLsDxKkbTVtsJd5uN8FmWwg1206oxR7s96/E4chGThps4vAuPWnom9i5&#10;XYeNW5azdd8aWRkWoLthGasksq5aPB+95dPYsGEu62T6+g0rOGq4nwP6uziovwcXV+n0QjwJEZML&#10;F+BlhYfgYXYMf5vjBLhYYHR0N3v3bmXp0vloL14gvfd6vPZsJs/OWGKJA6VeVlT4WFHla0Gh81Ey&#10;rfcSY7YL50Mb2aQ1RyxwNPOWzWbG4pmMHi8AHP1PqW/5TmrUmO/EBKUmjGLqgmno7lzDqg16zFk8&#10;jXWbl6G/Q0f+51YirHeT6baPCu9D1IsBNPnupUkiUXvoLrEMfVoCDlDrsZ9s8w3kuRuRnxhJcnyE&#10;xMqDLF0wDleDVQJnidjx7tw5owx+iLMSH/MD7PHep0edvwW3BXjXy1K5USLrWmE0N3NDuZrkQa+P&#10;MbVWW6ix2EK15X4qrQ5R7XiESulcKuwNqXaS+SBV5WZKjXQENTJe7WIinYIZOc7GAsC90mFoo7d0&#10;EvsPbiLS24WSuHBq8xOJDnJlxSKB3NzZLFq2SOxuETPFAqcumclsmWdzlwgU506V8SnM0Z3BgpWL&#10;WbFqBXraSwSAZlxvqhIA5jKSn8zn+4HEcjE+iqFYWVejQxiIDKY/WN3v2Iceb0/aPNzk94mxi/ln&#10;WJ0gXiwy3PiwdGb6+Mn64CUdm83WtZhu0uW4xF8FwB2rlrFFvnOjrnBi+SJWLV0g8XehGKA6/GUZ&#10;S9WZIdIpbtBdysG1SykPM6Mv1YnTCQ4MZ3kwnONGd6wVPdHW9MQ4Em++G9eDqwmwP0pDdQFFMh/K&#10;cyMpjrAR8zOmL9aMoWRreb8pp+KPM5hswmCKJf2pNrQIUHNDTmJ5YDP6Ausd+3ax+eBBdlucZK+1&#10;OUcdLdlueIjNBgfYdewYK7fvYNuBw3wTUuVDWIU7Wd2BuBQaszFyPcsj16CbuImNWbvYITF2W9wG&#10;Ngdrczx7HYcz9CQW67A+ah5bU5azKXk1K6N02S+A3Jy8joUB81gm4Nyet5vlEYuY4zGOLQnLMSvd&#10;w4FoPezz92KdtZOj8WvZGLgQQ4GhkbzXpmw/9mXSI6av5GjScoHfOtzLDuNStAvPYgOCKzzxzvch&#10;qiaW4t5CCqrjGRBI3bnaxMMbnTy91cWzWypaNnJvuJY7w3XcHq5h5EIlIxcruHFejGuwkFsXyrkj&#10;db0/n/OtKQw0x0nMjOd0YxS91aF0lgdSm+pIW5Y79RluVGV7kyYLLMDvOHGR9sSG2xIWYEGAl7GU&#10;Ea72+ni5HCJYGoMqb7ESByvpLKy2YyVgMjfehJmovY3awCt25nZyFx4ntuFjtI1gsYYI8/0kuhgS&#10;arsXR6P1HNm5nFWLJqEzaxz7V82XWLCTRBt9sp0NSLbfSartdokMe0mz2kq20z4yfOU3mG/l2F4d&#10;9uxYwbo1C9HSncv0hROZsmAis7TnMGW5NJqVC1moI7awVGxh4VQmzZzErBlTmTdrInNnj2Pxohno&#10;rVzOzl3b2bptMxs3rcXR2YakhDB8HM0JcThJpp8nAWJ/qR62BFodx3jfVvZsWyUNdQqHtqzESiAV&#10;LMAtdT1BtY8tVRI3q3ytpSwp8zhBgd1hEiWSBJjux1h/o0TmqUyfPUFi7kImTBnLt6P/wRiB37jR&#10;o5gwahTjZXzMhO+YuGAKi7ZpsUMgv9VkEzp7V7Bi4wKWr5zLrh2LCHPVpzrcnIEkS2ngxzgTc4yB&#10;ZEvOJFrSF2NBZ7i6EvN+qsPsqMxOpjgnjQBHY9YJ/H3ESKujPBjpreX7kYvc7m2nSYARY3sUm82L&#10;KfE05VZlKtdKk7lTksTt/BiupfhzKdKRMz4naJFo3mizm0b7I9Q7iOk5HxfwGVLlYCJGZSrGd5J6&#10;b2tqPU9S6yIwdDGSGGxMrrwu0eoArvrrBRpT2LRFmyBXW/Jjg6nKi6eyIAmDfTuYOnUycxbOYebi&#10;2YyfP4uJ82Yzdf5cZs6fx4zZMn3mDGbOmi3zcR6z5sxl2pQJOFsYMdxUzRWByHBeCmdTY7mQlsRw&#10;chQXYkMYigpkKDKA0+F+dIf60uDvTqWnI2XudmLQaieIOUmmRkQKAAOO7sdz1xbcBSq2W9ZgulEA&#10;qAxwnTa710inKma1QW85q1cIACXqrl6xWIAn67AGgEvRXaXNJlmvDq5ZTEOCPWfzvLiY5cntkiBG&#10;yiSOpzsLxFwYTPcmU1KLh9Em/GUe1dcWUVCQTGVeLJUiDR3RtpzPcOByrjPDuU7yGXZcyXfkap4L&#10;5wWk1fG2xATZkJyRQE51BckVpWQ3N1HS00P90Bk6h8+RWl9FUm0l/lnprDc8hqGHF98E5x3GOWEL&#10;3kVid3lCzfg1bEzYyt7kg9hU2ODZ6IKHxFl1CMrh1O0czd7L9sStaAWvZnfeMbZmHmZtwm72yOcY&#10;lBxld8ZOdqXvYFf2Tub4zWB+4FQ2J2pxJHMjJvEb8Sg4hG+5IZYC15OF+zApPSDmuI5DaeuxLt6O&#10;WboeBjELxfw24FthgnvuXnyzDxBV5ERkkcTDxnjqekvo76/iyY1unl/tFnuTut7BoysNjAwVc7Y7&#10;g67mZBqroigrCKC8QKJkfgAlOWJgWd4Up7qRE2lFst8xEqVhpHroi0lsJ9x6B9EO+wmy2Ia/2JXF&#10;AYG+RK4du7RYKVFly05R6LWL0V45H51VC1ghoFm0fDrLdGayeMU0Vkg0WaIl/1l69IVaE5m9eAwL&#10;lk+WnnkueusWoas7iw0SYwzF0rwEgIkW+8lztaAqzJVsHzNiHA5q9H2v2NHm2VOw3KxLmvSGJW6G&#10;1Hgfp8JLDMNrP43+B6nxP0KZnxF+Atb1ejOkkYxh9nIBmq5EpaWzmT1vCjPnTGHi9AnMmD+TqXOm&#10;M27yd0yaO4kxsyYwduZEJs8SAE2bzAJpVNray9HW0WLTtq0sk/HF0pPb2FuQIA3S1eIYUdKDpjhZ&#10;aq4Rl+dpg7+RrC+7t7JZe57Y3DQcDq7DS38VmWp7l9pDKg1fXQS0xteWaj9bagLsKHM5QZadIZHW&#10;R3C3kN5Y5uX0yaNYumSeRLk5fDtOGeA/Gfftt0z6TiA4+jtGybSx8yczc+Midjnv5ojEqDVmm1h1&#10;YitrTu5h+b4lGJmtpSjSnMs5Lozk2HAzz55r+V5S3lwS0ziX5kS7QLAlyZOavHTyk+MJdzzBHukc&#10;gm1MOddQwbvbwzy7eIrLEh0rwn3xObaDQyumkyG/+Vq52F9ZMneLErmXH8uNZH/OBdvQ73GcNnsx&#10;Ttv9NDsep0mA1yjwr5P31DiZydCCJm9bMVIHKTsZl6jmZUq1QLVQIJkmAHTft1FioySpNWJuTifJ&#10;jvGjIi+axooszY6oGdOnMn7KeMbPmMD4SZOYMmUqM6bK8p4yk3mTZzBr4gymTJjBRBlOlekTx4/G&#10;2dJYAFjJhfIselPCqA50pcrPlfZgF06FujMY4S0W6ENXtMyPCA9Kwt3J9rcnw+0kOY4Sz82NSDth&#10;RKzJUSKMDuN/QMxs63ocxACttq7BWKLwYYHgvjUCNz2Jv7oSdwWAqzVXgVnCWm11fUBZnyT+6gkA&#10;16xYwOENy2lLd+WqJKTbFWHcr47grgjHZVlGw7m+ArNg8tyO42u0hVgv6TTKckiND5LlFUNzijd9&#10;iY5cK/LkeomXmLg3V4s8uFnmy/1KPy4Xe1GdLm26KIG+u3fpePiMhlu36H54n4EnDzlz/66m2u6N&#10;UHP9Mindnbjm5eKUm8M3Vf3WhJZsx0KszqXhMIdzdkm03YVZ0lGccyzwK7PHS0AY1O6BZflJLMqt&#10;MCw0Z0/6cdbH6LPcbwNagRtYE7GVHTE7OJa4D5sMQzE9E4HoZlZHLWNX6jpM8vbgWmqMV7m6JaYT&#10;LrXmmAoId2RuY0XwYjZFamMnMPSrPopV+jbs847jV+KAb5Y0PgFtQY0HqSUulLfH0XO+krPn6rh4&#10;ppJT9Wm0lUXTXBJJVU4AqVE2hPgaYn5iI0cNxFb3rOCwaLXBAQH2VumxVs/GaI8WHhIh/cWcfEw2&#10;43pkA1a79TCRXvi4QOfQJm02r17E0kXTBCRiUvMnMmG+rHwSOSbNniwr43gZTmLa/GnSM89kmhjV&#10;xDkTpCYyZvoYxs4YzZiZ0phnfCegGcsEgc4Eed/UOVPlPVOYv2QSh7avIMnpOPn+TlQnBlAVIxD0&#10;NCHGYh9meks4INHHW+JkqbcFdSHmdMZa0xZiRmvQUbqijGiMNCPN7SiHpOFoz5vM9l0Cav0NssIt&#10;RHfJDNYums7+9drsWydRRXroXat12C6xZcLEfzBeftN4+b3jpo9j8pSJLFgwj6XLJEJJlFmms4Ip&#10;s6cyVf7rQen9I8N8cFfbgqRRRZ800GwXy3Q2wefoLqz2bGX9opkYy3zzNVhPkphttfyHBm9zmr2t&#10;JI7aiF04CAAdKBcjzHc3I8X+GJFWR/A1O4TVga2sWzyP2dPkNyyfz9hp4xgz6lvGq6tFC/zGSwwe&#10;M/47vp06inkbF7PGdB2zd8xl3t4lTD+wnPmWW9G1Xc8xx41kR0nsK/PnXqWvNDBPRso9uCPjI6W+&#10;XCv0pj/Jju7sIKrzMyhMTiDZxRJ9sd7s8GCe3LzCi5EL3D7VwEB+PMViru4SSbfJso+2MeJCcQo3&#10;xQBHiuIFgnHcyQljWKyk38eEDqcDtNofosXRhFbXkzS5mVOvysWKes1pcbYCPYGfnz0NXiY0ijU2&#10;SGdX4WZMtqU+zltXoztnMjo68wmS1+YnB1IhMbuxIpvs1HhWrdJj5tyZTF8wnZWbddhrsF3AIpa/&#10;TDpVAcsK7fkskuFSsa4FS+eLyc8k0seB/pJkutKD6Yj3pDrIlhy3ExK7j1Eq5lklMbzSx4IKSTTl&#10;qf4UZYaSleRLsr8dCSePkWYoln/sKIkmsqwEgCoCu4kBOm1dh/32dWKBKzmyTpe9YnbrdZawUpW2&#10;ugfIYlZL3F2trgittYwV6hCYVToaAB7fqktnrsCrLpK7tVE8aYzjQUMU18oCuVEawq2icCrEjNMs&#10;DpAh9pwo887H/CCVqX60pLrQLTZ/u8qf29UBjFQGcL3Un7s1ETysFQBWuNDXGEn/5W6ab9+n6OpD&#10;iq/eov3BQ/qfPKBDwNd2/zYt9+5QdeM6RZcv419fz4n0dL4paDfHN38bx5NXcjBpE1sDNwoMTfEu&#10;c8Q2zZD9IRtZ7a+NbthKtAN12RyziYMZ+uxP3s326I0cTtrH3qgd7I/ZzdGYfZwI30tQljWZTUF4&#10;VVmzTyBoXKCPVfFxHMrMCWhzw6HyJLuTJTKn7WBDhkAyVpfd6pjD4mP4V8rvEcj6VHoRWRNGUKYF&#10;GSWWdPcL5LrC6BxMo/tcMRWNiUTH2GFvuh6j3Ysw2r+cAzvFErYs4NB++bydy9i0YQFrV82ThTMb&#10;nWWz0BYoLJeGbyHxy8dsL84H13Jwi+i6zhz0xGRWrlrGnHmzmDRNzElqyryZjJs1mXFzpzB69kS+&#10;nTyasdOlNxZ7Gj11rOZ+GNrSE85YOocJshKPFjB+N20sY2Q4buYE/imvHz1tvMBvqjyWnnyGvE7i&#10;yyQB5ty5Y/CRhV0U509tThSNmUGUh9iSLcbnvFaLE4sWE6S/jYZwR3olig+K0QyletATc5LBDFva&#10;UhwItzuImbpr/8H95GTEUCYRLdTDgigFmlBHUsOc6a3JoSYzmu5KaVAx/mxet5iN27SZOm+cwHgi&#10;M+W3LVo0X+KKAF9W5PnL5zFR4vG46RPZsXcbAT4uuJsdw+f4ASIt9CnxtyLJ9jBOezdwQMC6U97n&#10;sn8LEUc2UylRvj3Qlq5gdX9cJ9qkQdUJ+ErEctPtxChsDAiTz4iyPkqwmGTQiYNijnvQUtFO5udE&#10;mdcT1SlxEn/VTpCx4wSAUv819r+YKVa86shapq+fxfhVMq83TUPHbRdr3dex++QyUsKNuFkbwb36&#10;KO42+EvjcuVxsz8P64PFNkK4mO3JqfxQ6SxzqcpIJVz+k5U04v6Gal48us39K/0MtxbQnugp8fQY&#10;jnvWsmryt/gZHeB8YRJXC2MFpDHcKovnXomMp/owFGZFn5h5t5sRnW4WtHtY0+ppRbOXNU0Cs0Z3&#10;GxoFfo0CpGZ/xy/wE0P0lkiuACidnZ10Sloyr7VXzCHM15HirHAqi2NoKMsQEGYRFhqIu48bnmFe&#10;+BcFECZtwj3DBacYK7wlUloFHMbc9zBGTgbYupmJsftTEOcn65I97fFiexl+nM0KojXWTaZZku96&#10;lEyrvdIR7ZMEJKCLsqe4IJLaqiTqxTyrQz1JNTxM5O5dJMgw1GA/Xnu24foVgNvWYrZpNcfWr2Tf&#10;yhUaAK4S6OkJAHVXSOertUhjhAqAyyUGa0unulbtBNm+UqAcyO3mWO43xF5AUcEAAP/0SURBVPKi&#10;I5kn7QmM1IZzrzqah6WxdHnbUG52lGxDfcIPbsdHbU6JtKU315XT2VayTIN42BjGvbpQ7lSH80jS&#10;4OMmgWKLtI2OWM7e6KP55j2Seq+QMXiZ5vsP6Hxyn8rbVyi9fYOakRHq7t6h9MZNPKtrCO/p5Zst&#10;vgvRc52OjsdsDkRv41jgPnbbbMU3w5X0xiBcMo+g5TybqY7TWeyrxRI3aUA+K7BSt7TMP0ZI4TH8&#10;cg4SW2NDXLUD/jmmxNU6k9jlh0OxJSa5+7EsOoB1rhEedQ54triwLXozi7znszpBoFu4h90pm9gr&#10;8D2SvltiuAFWuYY451uT1RlHaVMsbc1xEmtTOXcqnc6eLFr6S+g6U0p1ZRihLodwOL4eS7EDc4lG&#10;u3eIcW5bytFDa9i2WZst63XZLha0W0xpp/ZctgiAPI/tw9N0OztWzWSJwGiaRMKpcyYxfu40/veM&#10;6WIc0zSndY2XBjlKnhs1axzfTvmOf4z9ln+O+5Yxk8XyJklNHM14sZex09WpYdIopwoAZfposaqx&#10;ElW+nSiPJ49jogBUAXH0VDFJdSbF4rlMmzkORzN9qjLj6CjNoSMvgY7UIKr8LQncuQpHWYmiDXfQ&#10;nerJ+SJ/rpSFcKk4gnNFPpwXu2lLsyffz4zS2ECKUqOoqUinvi6T1voc2uqyGeqr5nR3Oac7y7l2&#10;vp0bl9pprU2iqCAML38LFoiFLlg0lWWLZ4lNzGPZ8gUs0l7EArHPiWJ/oyaMQ2/NGrzcXbE3OoLl&#10;7o1E2RlTFuYpIDwijWAt6+fMx3D1SoIMdlIk0bY3yI5TIY6cCfeUcTda3K0pFdglGe0g7PB6oo13&#10;ki72mO1rR7bE4hSX42JY+7GXjmjVwimaQ2MmTZbOZYy6lNY/UKfMjZVIN1pdcHXaJLT2rEJHbH3a&#10;1vnM2Tkd+7jDuITvxtpGj8Y8b+61pvGkNYHnLZG8ag7jRVsUz1tjeNEQzd1Cf/oTXGgO96IqKATL&#10;TVvkN3jwdOQiTx9c5c75Ds7VpNMY46IxpaN6C5k/6n/hvHct58QcLxVEcKNIGl55LPcqkriZE8qF&#10;KEcGAk5y2s+aPvk/3WJ57QKxdj8nWn3sxIJtaPW1pyPAUToDB+p8LajyOkG5xwlKxciSTuzFeNVS&#10;Vsg6snrpPGLCvCnLj6OmJIHm0lTqxDwLxUijUoJEBIJwL/bEtMgG/dxjnMg/il+pKe55h7BL2Ydb&#10;9FHSMzwoTvUlP8iG5khnBsQAhzLCOJ0cJHHXh7pge0kUJyjxMpS4KZ2mxx7yPA5TGWgt4BMblM6r&#10;OcZLswMr2mA3Ufu2E6O/g6C9m3HbsRbHbatkvulhLPA7unEd+9euZYuONmuXi/lJR6i3VF0FeiHr&#10;JRav01kqVquNjraWPD+Pk3tXMVARzh1ZPg/b4njZl87TngwetKTxsDlLbC6D1gBXKs3NqbBUF2Q1&#10;JcXRWBN/z4rtDZe687QtgmftMTxuEWA2xvC0NZnn8vh5dxzX2lMYOl1Pj9hdYf8AeYP91N2+Tv2D&#10;u2RfvkTmlWGyLl+kaOQa+VeHSTjVS8mNa3yz2Hk1S91WMs10FjsCtuGcZou9WIZN9HGCCm3wLDBi&#10;d8QqlvkvlJrDcvepHI5bTWD5ceIqzHDN2otLwUGi2+3wrTiBVdo+Aqstcco2wanAGt8mazG7PVhm&#10;iQUWWuHW6I2xROjNsRtZHryAdfJZ+vlilFm7Mcjex4G0nRzPkCgsWpvbGU/P2VLuXG3k3vlyLnRn&#10;0N6USntnEf19JVzqz6O/NZayUjdSsk8Sn2mJjesOjhuvxVYaluEJ+Uyj3Rw23MXBA2vZu24hO5cu&#10;JNDsCPYCzfVrZqC3diHL18xlwqz/Ekj9U0A3mlETJzBh8hSJs1MEftP4bvpk/iFA+OeYsXw7agyj&#10;xqgDdcX0Ro/iW4lp302Qx1MkUk4VyE0ax9jJYoCTxjNaXflYnd86ZQqTpqptOQJGAeVEsa7p08fi&#10;Z29EV1kWVztqGSzP5FRWBM0RjkQf2oj76uWknjzEUH4YVyojuV0fy636ZK5Uh3G9IYShEj+iLXdh&#10;v2cNgVZHCXE1JcTLnNRIN4rTgqkrjKO3IY+BtmKunKlnuL+W4bN1nJVylpg6c94YWUHnsUoilN6K&#10;+WhpLWCJziLm6SwU8Mv/GP8tsxfOw87BHpMjh9i/ZS1RwS4kh7ljtmc92yRu6c2ai/3uLWTaHKY9&#10;2IZzMc5ciHPjTIQb3bIytwoAy2yOUuJwhEJXQ0p8paFJQyyN9KU43IOiYHUHNSPSXfVxE7BtXDyD&#10;+VMnMVmdG6wAOOafjFFniQgAx02agO72VawTK5i3aT4HbDYTlW1DRNRRKrJduNWRzfPOPN52ZEil&#10;8LorjRc96TzvyZSGky7QEsMIdRBQm5Nubk2ChQ3321r44eF1Ho6cZeRME6fLk6mPlo7f8Sj7tOYy&#10;e9R/Yb55Bf2p3lwqjORGYSi3SqLFAhO4kR3GOVlWQ0HWDAXbcTrIgW6BnAaA/mK/AsNWAX27TFMA&#10;bPWzo97nJJWen+FX4GRM+JEtHNKax9JJo9m+SouMhDCqipNoLEsVAGbSUJROSW4iCanheEV5YBZg&#10;zv5gQ9aG7GF/xhEcq22IqXcircyZkspAStI9yQowpSbCVuDnw6lkLzpjXGkJc6RZ0kBzhAttsa5i&#10;hs7UhAiIA45Q4nGUcvlNFT7mFHmakeViRLGkiAyj/YTvWEPsga347V6N6y49nGT+W2zU4dhaXQ6u&#10;W83OVavYoqvNOgHgOq2lrNVW0XexDFUtEfitQE9Ph3Wyflnrr+VsdRQPulJ52p3M6/5sXvQX8Gyo&#10;imfDLTw838rFlnIuVpczXFvJcEsVl1oquN5ezLW6BLHGaF6KBL2QetaRxFOxx5fyOWraW/msRz3Z&#10;XGyT9f1UPWcuDXDq+hXO3LnF4KOHdN6+RcvNGzTdGaH94T2a792mXoyw9tZ1vplksZKpJ7WYb7uU&#10;dR46+FTYEtXqwxZPXfYErBHYbeVQ+g6W+M9nisc4ZnpINEragGWJEdZ5xuyMXM+a4OVsDNNijd9C&#10;DNI249NogW+ZnYDQi5hudwKaj2GWuQ2jPAsc6v1xaQ7CtNSCNWHLWBG8lFXRa9mcuJldyVvZHrOW&#10;PfFbMM44jm+lB+UDWfReKubUYBbNAsSm3izqu/OoaIijUXr6noFwytsdCBBwJlSaklXvQnS6LcGR&#10;djgHm+Kb7IxPkhN+8fa42etjsEaLCBsjrI6uRnvVVPabb8XMYx+HrcRGT+iyYuUUNu/UZvex9czU&#10;ncyYhd8xffkkAdc/xe5G8+24Ufzzu38wWmLaxDHjBYaj+McYsUIB3zgBnxqOETP8duz/ktf9b777&#10;7ltGfzeGSeMFgmKEY+X5b8UkdZbMJj/Smwt1+Tw41cCV2mwuFMXSm+RF8vFt+KwVAJof4lJpEjfq&#10;krnbkszD9gxGGuNE+eOlkqmOcsBu6wpOblyG2U5dTPet4eTBjTgY7sT+2HY8zCVuepwk1tuK9HA3&#10;EuO9yZUoZ253hDmLJrF8+SxWLp/DaoGgjtRygd+spbMZM20Uk2eMZsKMCWzauY11G9ZyYN9OfF1P&#10;Yrx7DZvnjGevxFYj3VVESEMp9zCkL8JKAGjHcJLE9Rg3uiTydYoBtfmo20Gaku14kMBj27DYrIv1&#10;zvV4HN4lJnlQTOQABW67SbXZifdhSQIrFrFQLHC82hky6p8yn2XeqtPkJoznqOkRopJCsHU1Ijze&#10;kYLyINpqY7hzqpinvSW86y3l+64Cvj9VwpuztTwdquHhYA33TlVxu6OUodIMOjKT6M7N4XZ3Jx/v&#10;j/DmwRUeXD/D9b46+suSaYj1FCAbs0vmxQzp3Ew2adMR58H5/GhuFkUIAGMZKUnkWmaYRGCxXX9z&#10;TotR9/lb0SUW2C7Gp+DXJuOdgQLFYCcBoL1mm2ith7nmvsBlElUzbI7gI3apL9F34cRRHNqxibLc&#10;ZBorMmirFJMvy6OlJJfqnHTyM5KJT4rCNcSTI45GHHY2wDnyJGEpDkSGnyAzxoaSBFcKAi2pixL4&#10;ZXlyJsWFusATFHseoS7Uku4kD/rFIi8WR3GuIFSShQf1kVZUBZpTHSi/TSJzhdpW6GlKuvVhkg22&#10;E7prDWGyPnmLvbns0sVZAHhizXKOrhM2rNFlvZbE22VL2Kgj7V93OesltawR81uttfC/AagscI0k&#10;DJsD6zXn6z6QTulFfxbvBgt5M1jB91c6eX/3vObiI2+f3+Xds4e8kXop428fjfBi+BT32gqkc8vm&#10;nSS/N30y3pXBy9403vSn8/JUnthkEU96crjems7puhRKipPJrKmk7eJZhh7cYeDBbfrv3mTw/m3O&#10;PrrLwMM7nHl0h+57N/hm/LF5jDOYzPZggV3CWnaGLGR3nB6LveazyGMhKwJ02Zi4ldkSWcd6z+Qf&#10;zlOZ4SfZP+UAW9MM2Zt9jM0JO9iq9hynbEE/dRP21UcIaXEirNGf+F4fnCv3cShFZl6lOQezzLEo&#10;88Su2oUd0Ws0O0r2qb3LWbs4lr4N0ywBZdZ2jksUPll4AvdyAWmVA6FVtiRI3o+tCSK1IYaMxjDS&#10;atwo73UlvvIg1lHauKftIKbkJBkVnkTnOGMXcZCgAitiquQ1ZW6EBxhjvmUlyU5m2BmuRXf9bCyk&#10;FwwptCSrxYHMelvicm3JrBII1dixz34xB120cQjbh7HjOlbqz2Psov+Hf075f/HduP9ivJiJOl7t&#10;u/FiKcoCFfwmiCWOF5Oc/P+WqPxfjBIQjhr1/wgARzFbIvB4AejkSWNxtzbmdFmG2FyuQC2X2w3Z&#10;3K5JZSgzgAJrfcK26pJpcZRrFdJYW3K435nB485MHojNPOjI5H57FtfrUykPdsTr8DZO7pdO6ehO&#10;DPduRF/+o/42PfZI4922ejFbpfZsFqjvWcdO/Y0s0J7FtNkScaWRb1y5WGoRqyXyrd2gxUJtdZGD&#10;CUyZIbCeMo45C+azbMlCDmzfiLH0/nvnjsd53VJSju6nxNqKUhdTAZwRA5E2DCc4cy7WhTNRCoAO&#10;NLqcoNb5OLnWe0k034bDliXsnD0a03XL8DXYRvjR7aRZ7qbQcR8FNttJPLEF173r2LNyOVPHC/S+&#10;FSsf/R1jRo0W2x6NnbMtHZ01FEtH4eR4CIMjq6kVIF3vLuXJmUreDlXzWoD3/ko3v9y/wofH13kp&#10;gHt08wLXBrvp626U5CCmMdTDM3U7g2e3eHH/Io+u9mkAOFCZTovEzRR3c9YuncNUWb4GYuLVEuuH&#10;ssX8igW2ZYmMFCVxOS2UgRAH+n3NOOV7gl4/Czp9rST+ym8McBD4OQr8nOkKkjjsa0uD+0nqXAWA&#10;UsXO6morB3DbuYpdy2axYNIorIwP01JTRFdtHt01OQLBPNqKsqjLlAadHE9iuMTgcH/CAj1J8nAg&#10;zdqItON7JSoepjjAivoIdwG1N4MZARJ5XSlzPUCG1TYqZZ1vk+VyOieQocJwTQ3mh3I6N5imOIFk&#10;mC31YXbUhjsKPJ2pDHci1fYo8UZ7SbI8TKjJHpx36uEmFugsEdhqs8Tf9brsFAvcsEaPtSsk7q5Y&#10;wjptESgddRWYRQLCpRKDl6Onq4O2QHCVdPa2hzaI0Un87c/k1UAe35+r4M25Ot6e6+Dd8GneP7jK&#10;hxcP+PD8KW9ePeXG/Wt0NFZwpa2Gxz3lGsi9O1MuVcYrgeDr/lzeDRTwZqiSx6fKZNnFkhB0ktQk&#10;X3xiA9hgZc5eNwc8clPJPt1O8+1LXHp+h+Gnt7j08CZXHt/i+tO7fDNdfy5Lji9gj/cqjJI2szta&#10;S2xvJtMC5zE9UIu54RuYG7aeab7LmC0WONNnLsvDdNmculMAuJt9EnWPFdhxosQS+xorTPMOsD1i&#10;CSfyd+JX74FXjQ2GWRvZkSw9QZwOS331BJJm2JY7Y5i+j4OxElfz9xPQYIJf1SH8ynbjX65PhERn&#10;j0IjbNMNcMw9iFP+QfyL7QnMcyW5MpSyzjgKW7xIrTbBN3MLbunSeJJ3kVjmRF5jMKmNHnhmHcQy&#10;eh3eGftIKrUkyG0fdrIQiz1scDfezIpV07ENP0ZSqz3xYqmhFXtJlfHEOjsiy4/imbmH2FpLcls8&#10;5fsCMI9ZxzqLqZh472S+3lSJyt8ybuJYxovZjRk3mrHSaNVVTibPnsS245uxlt7U2Go/h2Xc2Hg7&#10;gW6OeLs6ERsRzFlZsLdbK7jTmMO9JgGa1OPmLC7nh1PlfIyUA5vIOmnM9api7om9PJG48Lw3lydd&#10;uTwWy3nYmc/dtixa00LwNDmA4b6NHNTfyob1esydO515C6czd8E0Zs2d/N/jcxfOYJ4Y34xFUwVs&#10;U9BZPl967oVsX7uMrQK/XbvXsXDFLDE/ZbECwIkTmTpZOsdVurgZHyJMjDLV+gAV7kYU2hqQZrKX&#10;fNvD1HuY0B9szeV4dy7G+9If4UGP2E+bp9iFxMkEw/VEG60j026/mOAxCj0lCooR1bibSEO1oMTZ&#10;hGKrXRJNNxNjuQeHY7tZNGsG4/75X0wYPUpMcAzf/fM7jMyNOX+hh1tXu8jPCWHj5kU4SPzuacji&#10;fFs2N/uLuHe+jsdX+3kxcp17N65w8dIQQ+cGODs0yODAGc7093DlQr+Yxm3eSSN4dfcCD4Y7ud5b&#10;w1BtFp3ZURIjHdBdOk86rQnsXLGAHFd1AG84N/IjuVkYx5XcOC4mh3A2zEUAaCoANBEAmtMTYE1X&#10;oJ3G/FT07Qx00gzVtsAGD0saxKCrnM0psDcmTDor6w1iTrIctOZOJSE8gP62Wk43FtNbl0NndTYt&#10;+cnUpcZSFB1CnK8rke4O5Pm6U2hnQeKBLaQZbqXGy4RmieAdEV6czYiiR+Z/vsMh0k9sptrbmO4E&#10;d05Jp3omL0RT/TlBUsH054ZwKjuE5jhXKkOsJTZLhxXnTluqP/kC8Xh7M3KDRRpsjXDctR6XLWtw&#10;kA7QWgBouEmi76oVrFypJba3VHM+8AaBn+Z+wBKB1T2D18hw5UpdDQT1Fs7E+dhWrqgdH4PZYueF&#10;vL9Yy7sLzbwZ7uLdrUF+eHad71/d5/3LJ7x69Yjbj65xobeFx2faeHGmitdDxbwdFAgOlfJ2QCAo&#10;Nvj2dAVP+krpKgonxMOYwyf2Yhbig1FEBGtOWqFjYswaC1N2OAmDgryIVtvJz7czLJ/9+M0jnr9+&#10;xDez1y9m9sZpLDeYyEqHGej4LGWe9yIB3gKmeC1jTtAaZgVoMztgCbP95jPDYxa6EepA6NVsiV3H&#10;9sRdGBQZsyVxp8TgDRJ1DXEoMOJInERZfy2OxOziQNohVsdvZFH4ApaIUeqnmONSHYCTQPBklgHe&#10;FUbENVvhU3AIW4GqdZpEt3ongspMcC0+gnPRUdwzj+ETZ0pIsj1FEnsqJAZmV/sSX25DRIFou4Cv&#10;sMqP1p5UWk8XUNidRkSFI365h/GI2kRS0mESJYZ5bt9Ao0SJOFcD1q6ahnvkCQKLDLBKWYpxzFLc&#10;8g7iXXwUn7K9BNccILnNjKoBf1ovRGMTt479nktIavZnt+UWvpv5T8ZOHcO3Ete+G6XOWhAQThnP&#10;3BWz8ZUVq3aogNL+JCx9dpNW4MfZa6e5dPUCd29c5blYyZ3TtdzrKha9L+V5WxGvOoq5Xh4vcDAl&#10;x2gHJZaG3K8tlB6wTNPzvT1dzDOJ/8+6CzlbFku6jzGBNgY4WRigu2oB63etZfGqJfxz8neMlvg6&#10;YZoAbLq6b68AbfoEJmnNZtrKhXw3dyITpZasmCkxZTYbxMj27NkohiimP3cmEzRRfjz/HDeOSRPG&#10;cXzHaspCbGmLdafIzZhwA7HBJZPYNel/cXL5dJKOb6fJx4L+SCeGxUAG4zzpEBtqcjGkXuJamZMB&#10;Bc6HqZO42BUlUAh1oMXPUmBhTaNAospL3TD8KHnWu8WMthNgvIeVS+bx7bf/i3Ga4wHH8k8xwbWb&#10;1lJTX8J5aTSDYg6FxbmU1JaSlpdMSJgnNZXZnOmpF3OopKqogJaGGvp6O7hw/gy3bl7l6Z3bPLt9&#10;g3ePbvHzs7t8eHCTd7fP8+RSFzd767jYVMKp4kyKogLYpLNYLHQUG5bOJc7OmE51P43sCC4XxDKc&#10;Ga4B/aDa6eNjSb+/tURga3oFfir6d/m70BXgLCbopDkOsMbdklqpZhcrqu3NybMyJuTgbizX6LB5&#10;5iSObNSlqTSTM13V9LWWCNAL6ZXl3lksDTYxlFwvO7Kko6hws/7/kPWfX3Fs6541uLt7jK5bdc7Z&#10;Rt57bXnhvbcSCBBWgPAI77333nvvvfBCgEAIhEDee6/t93H3nrpVb/8Fs5/Mfd8aPUZ/WCMgSTIj&#10;I9aaz/xlRKyQguJLrZMF+Taa9CV5SLy9xHxRNHerUlgUU22VaN0Y6slIZjSzlclcb0xluT2LhaZU&#10;piqilEe5l5vyuNVawJoAcaEmgdG8UMaK4rgs++1KYxpNRSHExbhRmBNHnL83IVZmxJoZEmqoiaeR&#10;FEojAbee4ny/E5ipqmB2WgVTdYGhxGHFjZH0JAobCiB1BX76Opponj6Ar5sxt+ckvUj0/flWD3+/&#10;O8bv967y67Mb/POL2PrPUpB+fcfPPwsAf/7ETz+85x+fP/LXp/f4tHRZzL6Pv64N8NdVic0SnT9f&#10;7+fFTC+NuZEkxLiTkBdFWGEqgQV5XEzO5GJMAg6KSTyCgzAPDURbiqe6nxcOKQlkdothP1zh5V8/&#10;8NXWQzvYdepbbEOO4ltpwNliTbTyVNmbtJ9jmWpoFZugW2qEao4qxwWAx8UAdfI1MJW4fE6iqlmV&#10;CZoF2qhkqWNRYoF/sxc+lReIH7yEY4EBxgnGmOW7o5JtrjTIk6laWJV4cCZPiF3mS3CTGykD3uRO&#10;RhMm/xvTeYn4rkCSBKpl05fwbzLDtdyEzA6JwI0p1LXn0X25lqKGFIqaBGTd0lpiGR+vZkCiUV1F&#10;KoN99YxMdVLbmynAvEhOji3NhW6MSgcpcXVkIj+ZtrwALI324R1tjHfuMZzztmOVtIcz8acJqTmH&#10;m3z2QNkWhb229F2TgboST0qHAy5ZukQ3SERy0+FP2//E5j2bZHB+I4N1I1u272CjAHCXym4iK4JJ&#10;vRyDT5szaqGHcc46Q3JDGldW53j76iXvn9zhxlQHj2YFaksj/HBNqtzCoETbdmWVrvM5Q1+wB+/G&#10;O/h4vY/fb4j+rwgoBYD3eotlUJ7nosVx8mK8KMuNwSvQEU1LdY4ZnmDDwa1sO7RHYuwe9u7ZxXaB&#10;2U75/XykJ5bBbmi5iMFKNd96dDunBYKm0qHt7S2wtTvDvkMHlTc63ywxfcPWbRwTE8sSwF5O91fe&#10;37ZdIldb6AUybA0I1T5Ggpk6eY7GDCT6cKM8gQcyqO7UpDIrYBiLlFgX78pkqi+TOaFMSye9VhzP&#10;QmEciwWxAsw4ZvMTmMgMZzTJl74oV1qC7SiQ2GWsdpRvvpPtu1EAqDj4pPjqYJ8UrPQERhYnuHp7&#10;mZbBYQLi4wlPS6Gktoae3l6GpU0ODXJ17DL3V5d5/VgG0OtHfBHY/fTmGb++ff7HbQ6+vJLY9Zjf&#10;nt3iy12xysVx7k72szTQRk9ZPjYygA9t34jWkX0kuTtwOTOOa9Xy2VqL5fMp7qkRyWKSn7RLXE8L&#10;ZjE9kAWJoleTQyQKRwoAo5VHg0cTgxkS+A3HX2JEom9fqBdtQWKA56XQa2twRgCYL4/dmR9meX6A&#10;a1e6mJuQKDzczlxXvRSeWJpCPJhMCWVKXqfJVZKVFLFiB2PmJPIuCPhWFVDLDGQw8Jzy8rup3CRm&#10;qwol5uZzszOHmZo4MUcPOjN8mCxLYKWlmFttxQJAicINyVyV/5+qTGe8NouxxnTKCwNwC7YkNNqX&#10;ADcXAs0VADQgwtyAC5IUzkjBPGukhoNso7Nqalioa2Kipi4xWB0DAZ6utrqATx1dTcWN0RUgPIqF&#10;xQkaaqN5cKOVH+8N8td7o/x2Z4ofBIL/+HiXf//pBb//8oaffvnAl5/e8YPsn1/ev+Tzg1U+roxK&#10;bBbw3RoWAA7y200ZJxKLq1PDsTRU5ZyLFd5JQZhcdODsxQv4hIYRkZJEWHoKlzJS8JY+4ybmbBEe&#10;jp6vL9qeLjhLUcntqeGrnfs2SCz6BteQI0RV6+JRdgLDrL2cSN2FnURXry4nibAOeEiMVFy54dtu&#10;I38/gWWlDtb1BhyKkXgVcxTLEiv82r0IqHND49IRzHJ0sSjURz/NFMN0W45HnuJ40vfo5htjkHuO&#10;vT5qGKXYinmdxbvcFNVoTcxz7EjoDiWvz4/kenNSmozwKD+JdfZxMUA36sWiatuy6RyvoaQlgbz6&#10;QMpaQims8KelJZ7+9hyKRN+rMuPprs6ntyWXGsUXxJXhjFVHKr/LqfK/yLWaXKrSL2BisgufBENc&#10;0w/ikLkXz1ILfErciagKJE5iek6HVNtRH6oH7aketiFvxhOnfF3ULxzmiP4hNmzexHYB3rebv+Gb&#10;bxRxeKcAcTsbjm3CNNYE7VQNdkVt5Vj6IfZc2omKmwrDUs1evX3Jh5dPePFgiYc3hnkl7c2CQucH&#10;+bQ8xNOZZtpF6btlwLye6uLD0qDY34Dofy/vrjZxpTxeeRldgLUGtRkRjHVW0CxVXcv0JId1DrPz&#10;xD52HVbch1dx4/ItKKan3yHrGSKDs3KoleKRbmwiA/nTEYlfYoCutnq4OltjYmHE1oP7+G7XdrZI&#10;lN8hQNc+fJjqYD+upEdwvTiWRy15PGsvZrFQMYNwAJcV1/vG+UsMi+BecyHP+6t53FrIXGrQfwHQ&#10;jal0P66KpVwtSWWuLIOF0gxuVEgcE6uaL0zhSnaUGGGA8kTh7khXynwcsFQ5zqZNX8u6K+4+t5mN&#10;WzbK9t6Kg/dFyod6cE9NwNzXj5isXDr7hpiYvsr6rXWe3X3Ax+cv+OndGxlA7/jt01v++oPivswf&#10;+OePH/iPH9/zrx/fCQBf89c3j/j56U0+CwBfLE1wd3qA5aEOBmtKcTTS5+TOnegdkvhmayW2FckV&#10;gfWq4ru/kkQBfACzcRIxE3zE/vwEft7Mp/kyI49fVZz6khrFleRwLieItcUGMCKW2xvrRXv4Ber8&#10;HcmyMyZCT4VQCz0mmst4sDT+BwBlf8+NtzEzVM98dxVdqWEUOVrQ5e8qkdeOOH1VfI/tV968/EZd&#10;OcsV6bIuvvT72rKQFMhyXiyLRcms1OYL4PKZLo8mz8ecAn8bBmQfzDSIDbYUSAQuZLEph4XGTBaa&#10;c7jSkMuExP++6kzSJNa7Bp0lONyToAuOxNrZKC+FC7c0wMdMG1djDeWBEA9tTc5pa2GkKfDTEgMU&#10;6GlJFNbRUlXOB6iYEktfWwCoI5HY4ARuXkbU10Xx9JaknfvD/Lp+mc9rYnfPFvjb+9v89csTfvry&#10;QuD3jI/v1nn5YJZHCz28Xezk55Uufl8bkXaZH1eGGanJxslcFz09DfQl1dl6OaNzxpjjaseVk3Oo&#10;GWmhJ4+7+noQEBnEpZgQgmUfhmXE4R0fikPwRWwDPfjq8OGdODjp4h2sQXCmBh5Zx7BJOYB7iTax&#10;3Yrv4gKpmFFMaR9ByrAvcQOeuFeZYy8R17pIG/1k+dDh6tjEW+KRbk9IgSMX0vQxjD/AqcidHI84&#10;hkW6EZaKqfMzTmJRpI9l2Vk0kwwxTbPGOU0PmwQV1KPVMMkwI6zejax2V5IqdPBL2yWx9AD2uYdw&#10;ij1MbLo+KcWO1A0nUdwZSEaVNRXNDuSVW5BdZMLoiESPy3kM1abTlJUoy0KGGwq5NdEi8aaRifIU&#10;2uLCuSqVLj/RBj3jTfjGWhKUJxUk14rAknCCCjPJ76qlWzZ622wl7XMZlA9ckOcc4WLOKVzTtDgT&#10;rMOW7zcpb/69TeLihi3fKQ1QAcAtEjv/bfd/57THMSkCeqhlH0Y16wBaYr8mUVrUTlbw6O193rx5&#10;wvu3D5U3Hr8738PrpWEB3TDvbwzxaKqZ7kQ/OsK9eTnZwxt57KeVQX5a7eT+UIkAMInyIFf8TTWp&#10;lag1LQNlrLMYC6PjnFDMDHJgN8ZmxpifseD4qePKgzWbN3yD9VkTqvua6bo1R1xLGfpiWvpGR/F2&#10;MSLAzxE17dNs2rtbLHY323fsYOdGAfmxYwxnZ/Cmr413o828l/aqr5q7dVksS2xaKUvjtgy2+y2l&#10;Etfb+DDdy4veWgFCMJMxF8SIPJkQA5zICVPCb6kqj8XybAFgrgzeXK5JbJkXg53LCGYq2YfBWA+q&#10;fR05d/okGzf+Rbax4pQY2dabN7Bjxy6O6+qhet4eAx9v4iurGZuZY3VljWePn0lRecWPbwV6Hz7w&#10;+8cP/FUi1N++CPh++sD//O0L/yHR6j9++sh/KID46SW/ixn+/PwWH+7O81QAeHtmgNXxXq50NeJp&#10;bYb6ju0Y7dlDiLEebRF+TEikVXze67K+k2LeU1EXmInxZFbA/QcAfQR+AQK+EKaTwphKkmgpBjio&#10;iK/SOiI8aQ65QJbYW7rCoPWOk+3jKIN8jHuK0zdm+1kQ47822srcSAMLfbVMS6Eo87AX8Knjo34M&#10;671b8dE6xWRBFjdrK7gmhafX9wzziYE8rspiRex6RcxwvSqTyewQir0tSHUyoDHOj1kRguud+cyK&#10;5U2K9Y2XxnNNgLjcKQWrLV/sL5cGib0pYn5R8TLWw7yIdJH3lmQQa21MmJUR/mY6eBlr4yHx3Uki&#10;r5WGGvoCP10NFSXstNT+mAjBUF0eFxgqrwzRU0NbTxUtkxM4uOnR2ZHKG7HAH++O8HG1j893BIS3&#10;J3i7Ms6XO9d5tzrLjcv1dJZEsjyQz+eVTn682S3AHJMxMMpMUwG+9uaY6mqjY2CAuqE+p3U0OKF+&#10;Ugq6YgIGVVR0hCnSVOUxTc3TGOhpSsIxx8v/AqFxoUSJFYamxvHVt999y+nTh4mKdSOt5CIZzb4S&#10;9bxJ7fMmbfAiqcMXSR+/ROJIELFDIQS1eRErETW9J5S0tkBi6/wJyfHGT6JRamogbe0pNHRG4Jdh&#10;iGbgfo54H+NMnCkJNfb4SqS0yTuFnoBQPU7MLs0Ix2QrLmRacEHMyqfMgNhWB5JanYgp0CEq/ygh&#10;Vd9zqeo4gckHSBIAeUUfl3X0J7tF1rPEnOpWGwrr9ClvM2ViJpylK7kMN6bRVpbFcEuNVNIurk70&#10;MDslnaq5QCqqxOXqVEqyHTA+u4XQRAeKm8IJznHH5tJF3GOSaR7sZ3Ssm+GRFloljvoHaOLtd4iE&#10;FD0axVAru5I4oLaLbxQ38NknxqcA4AaFoUhU276Z/9eOf2O3wwGMcgw4GLudkwk7sCvTwbvGkoga&#10;T4bm2nn6cl1M8C731ia53FrEk5leflge48UViT8SsfrCLjIUHsiL8R5eiiF+XlWYYQXj5WESW3Jo&#10;jPInwFiHxmyxkd5qrneXcMHgGMaH93Ni1x7SM9LEjLqUBw62b9vKHlm3nQKR/apH8MyMIm+wisKO&#10;HILCbPB0N+SChxVHjh9gs2K25j0H2bVtFwe2bCH+oicvZqalAl/nl+UZPs+JwV7u4HFHFfcaC3nY&#10;WMyT9irejbTzy/wYPy5O83q4TQnAy+FOTCWIAWYGMJUXwVyxmElVNjcrslhVTM2ksMCiNK7lxjGf&#10;oTiFxI/hOE8afJxxOnWKLWLWG8Vglfce3rJJ1l/a4UMYeXiSWd/IlcUlnjx8yKunjwR+z/hB4u1P&#10;71/w28e3/P3TZ/7x5RP//uMX/ucvn/nP337gX7984V8CwX/99F4AKJHrvwD4/t48T25McOfqEDcn&#10;+lgc6aAwNgjz7/fhcPwQ0TLoq/0kBkuMvZGfyIJY90SUJ5MRroyFyeeL9mQuyZu5ZD8x3zCBXziT&#10;CSHKpviffgFKl8CkNVDs9YID6edMCDY4RYDBSSbrCnm9LkVwSQB4tZ8bk10sKb8DbGOxv4VrbbV0&#10;iu1GWcvgNTfCRcwmL8iDxboC5fYbi3Chx8+a57Iv7tfncV0i7vWSWOWMNIUO2lT7n2VczHUoL4Wh&#10;QrHS6hh6sjxoS3RWHgG+XpvKrXbZDx2ZTDSkURjtQ25UEDnRIaRcdCHGxpyYMyZE25gSZKZLgKkO&#10;vqaSFE10OSeAMZOIa6wltnVaIKOmipGqokm6k0isOBVGX+xPcbBEQ56jbaCLrqkaF3zNGRks5sXa&#10;MO9uCdgeDPFOxsT1SkWfKJL+kEFntB8NYY7c7s7h840OflyVhCQpaK4pn2A7Q4zVT2BgYIyeoeLy&#10;Tx3U1NWlqaGmqSXvJTFccQBGDFVTYrjiOndNbQ15XANVxVFpIz1sney4GOjDV1u+U0w99I0AzENA&#10;kkx+ezyBxW64F9kRPuCFRYUmqjknUM9T3BfYnZD2SMom8ygdSKFpKJ2M/ADyC+Iozk6mvSKfuYEq&#10;Fi6XkZdzEY1zh9hsKBHZ6ghZdd5iUp7ENVlhFrcbs5SjmCaLLgerE1rmIoA0IqpWhYByXfzKLPEr&#10;MCC8xJDgUnksfz8pRSdobLUls+IsJQLfmoE4imq9qetzpbDFWMzGmq7pC/QPhTOgiMktxUxcFvDN&#10;TDA+1c/UTAdj9fl0SuecqU0hK94Ki7O7KayNo7w1nuLGMJKzL5FXkMRMXysLdbUsdnYz3dFIYsA5&#10;Au3VGGiIYGGmnMHRCswc9dlweDNb9v9xLuB3X/9hhH/eJoNWfSvf+x7ndPxxNHKOoppxEKN8FQL7&#10;HIjpk8paH0zbaBXLt6cZHqjF45wu3WVJvF8c4NFI/R8TB/i7MCox9c14N88kAt+ZbaMuzYPScHtW&#10;OkppTgglxt6antJ8rvU2MivxM97JEl9DI+K9/Bka6ie/uICDxyQSb9/CHil0u//yZ44qJgGNvUBa&#10;YzShmQ4SdfRx9TPB1t6AfWKvmzdtE4M8ws49+zggRluSGMenW9f5YX1Rea/ZH5emeCsF5WlPHY/b&#10;KwSAhTxqKOLzqOKo3AxfpD0bbOFKUgA9XlaMXTrHlEBtTBENs2MEfJncEhNcK01TTs65UpDCjbx4&#10;FjKDmVYYYJQbdd7ncRS72L75W+UVKYrbZm4TE9y+8VvOif019PRwXeLu66fPJe4+5eOLJ3x59Yxf&#10;P7wS+L0S83vH33/4LOYn8Pv1BxQ3PP/fv/8gP38WAIoB/viWf35UAPChAHCdd3cXeKKIwFeHWRUA&#10;3pLPN99Zy0UDDTw1ThBjqkGWrS5dQe4sZscpITcWKZ8pwo2hAGdGQzyYSQhQngd4PUusKj1aPn+I&#10;8qjvQIQPncHuNPu5UOvoSKHNWRLMDXFT/Z7cQFder1zh1doc9xbHWL06IADu4abs85XRXm6Oynp0&#10;SRoQ20vzv0jkJQ+iJD53F8WyXJcu6xJK60UzbhRE8bKnhlt1iqs+khiMdiXX7CStAXZcLY5nqb5A&#10;imYxl7MDKfbRpy7KkoEsb65Kn7tRn8ZqWzKLjfEMFIbSKJ+hXOJijpcHSXZnibE0ItHOgsTz1hLX&#10;9QmUYuAjAHQ31VNeZ24h9qc4AGKschpzWZoLhIwFgAYCQj2Nk+hqn0JDIHRaVYPjx05zSv5ues6Q&#10;jEKJ9iXRNFfKZxkuY62njBXpG6uZqSwlJnI5LJjucC9WmtN5PN3EjYEmOorTCL9wFgvNoxjpiFXq&#10;6qOrp4eerpZEbw20tLSVANSWlKAnP+to6Qj8BIia2mjp6KMlz9fWMxBQaqCmAKG+Ll/t+uYb/rzp&#10;Lxw1OC0x2BmDs9+jYr0Xnywvsb4Y9PNOsiVwC392PopKgCUVvQUMTJaTVuxFepYLSQmeFJam0tZT&#10;S/9IE+PjtQxJNclKPo+x43H2GolNaG8hPNOM2eUU2vvd8AjbjFvG95wM3cquC9/iJjH4Uu4xHNL+&#10;jFnMZsyiJCrHSr730sDAbTfRBScpbzemps+Z2kFvGkaD6J6OpWckkurLzhR2W1HUrk965/dU9TvQ&#10;35vN0GANV66OMHtthrm5cRauDnK5sYKehEvMV8Qqp8NWP/EdueWpNI2UMn41i6XZdNZninkvtvig&#10;ppq1oVEW5gYpLAzC3uI4jaXRTA5V0CZxISDMlW2HN/KNAG/Dt5vY/I2Y4ObNfH3oW/TEGD0rz2KQ&#10;dASzQhV0C1U5ELefkykncGw6h1OZLbqeKpxzs8DaWgsT2UYx4WcFvHnc6C7kclY4PRKVmv2cJH7G&#10;MN5WQkbaJeyNThDhZsl0aylN6RGE2BjQkJXGeHsLw02VNBVlUZGawtzwCNNTo5yxOcOfv/taTOpr&#10;Du/YgL2uGg35McxMlZJZ7oqJ117UXPei76yKsbkWu7dtZ/Pmnew+doJ9Kips/nYjYS7OfFye4sdb&#10;o/y2MsUvMlB/uNLD24F6gV8et8sTeCGV+5PExg9zI3y5Nc3zkWaupoXR72rJoHT2fhcLmt3PMhwR&#10;wI3cZNaKM7itgGBJKuv5SdwuFABmBzGRcpHeMCdKL9pipXacLRv+wrdigJtkvTYIwC0sTJkRG336&#10;+CGvnz3l05vXAj6Jva9f86vi+z6Jvn/9+Infxfx+FdD99ZdP/PM3ib2/Km5/+YF/yfLff3zHPxVH&#10;gD8+47c39/nx6Tpvby/y5PoUd2eGWJ/s5fZEN3fGeskN9sdNUwq0mEuikQ4N7k5MxkUwGRvKaJgf&#10;l0N9GAj0Yjg8gJmMOK7nC9SLc1jOjOdKlC9DAqwubxca3Ryosreh2MKceB1NgnTVSXCxZVlM+v39&#10;JV7cmuXRohjolSHWJILfGutheaSTG8MdzPcJAEuzyYrwJTbcg4xwZ8ZLIlgqjWAo8jzdoY487arg&#10;QWclK9XZzGYE0+JuSo+/A1fz4lgQ474h++maRN6ucDtqg0wZKfTlmqSkpcayP74DrI8RGIYxXhDG&#10;5ZIkykK8lDdDSneyIcHWnGQ7K4GhpJczBgJAbaUBehrpcl7gZyPbx1oxi5DqaczEtIwUcwGeOq68&#10;P4iB8vs/dQGP5h8zDJ04wilVbXTFKH0SXLH2NpQI+z1xQc4MVqYzW5rBal4ma5lio1Fx1Pt5kOtv&#10;To2ISbi3N56u7ri7OmNqrCewU0VD/bSAT11peurqqsrbcWqJ5ekKEHUkEuvqaKOpoYm2lq40BSh1&#10;0dHWVi4N9A3kZx2+2rbvFHs0DTlqqpgGSQOVU/uwczGisD6LXDEjy5BjHLT+ll26+7CQqlIrmt9d&#10;HEF9ZRQ5smLe8R5EVMSRXJtMakM8iU1hBOfb4xB0DN8ca5zjzqBqsoHkVDVGh+wZ7LEjIuog4flG&#10;OOWZoRmlyTl5nleBBv4ZO/EO38EFf00MxUiO6xzGxf809d22NPZZUNhpRHqlJVklbrQPJVHbF0h2&#10;hwvFHc7U9Z4ht0OVwlYLJiZymbnSKtY3JBCcYX5+lvnpUfrKC2iPusRQRigeNqoc3v8XCivj6JrK&#10;lRbNwu1sFteKxLaquNNZIxV5kGH5Oav2Io5eqmQn+THRX8+4DPCWljJMLbX5bvOf2STxd+PXm/kf&#10;3/yZQ0aHCVFcktftgXmONtppJzkcKUUgeC/fxx7jdMJpjgV8zz7znXy9579zUn0HZ8+f4lKYOe1N&#10;cfRXS/UrTKRH1rPswnl8tE4T7evCRd/zHDm4DWdrA7okPrZmRONvfJrc2HD6e7ro72qho7mG2vIS&#10;hvq6CQkJUJ6U/bXE3kPH95OUGk57i2LWnCImOpIpKHTCKVo6jOdB9Byl05qosn2r2OzGbWzfd5Cd&#10;Bw6x6U/fckZFjYdjffy0Ms5P18f5QWLil4lO3vZU8rA2gzu54dxPDuVuZiLvxrr46+0rvB9r50ZO&#10;PNOXLtB11ogel7N0eDtLVLugPBVkNTeJO0UpAr4k7paksJIbLRH4EhPJijkDncjxsMFEALhNDPA7&#10;ib7fbPyOgwf30dHRxuvXL3nz6gWf3r7hp48f+OndWzG/92J9Aj7FaROy/OuPn/ld4u7vP4sF/ibW&#10;918QVADwP35+rwTgX98/4ZdXd/nx8Qrv1+d4uTLN/blh1qd7WZ3s4d7CODcmRumtrKc7TwpnWgEj&#10;yRlMpGZyOSFFTDWGy7Fx9MVJk6IzXVLMan096xU1zKekyWe9SL2rE9VO56lwdKDEwZ4ka0uJk+bU&#10;J0Ty5No4X57e5N3DGzy9OcODxXGJ4MOsTfSLgfZx43IXi0PtXO1poKdKEpckl/RLF8n1c2QkLZAr&#10;aX50BSimlg/lSXcFtwVyy8VJDASdp07SyUx6sEThFOaLU5nIDKPc3YRKLzNmSsNYbEpmuS2H62KM&#10;EyUxDOf5c6U4iJW6RK5IfC4PcCFboJ3pco4UB2vibcxkvY0Jt9bnkoWu8jtAVwNt7LQV8FPDSkBo&#10;IUZlKpAzUDuJvqo0gZGewElfTwxMW4XTmsfEzo5wQp5zRO8Yfqn2+KVYY3JmL6GSQAakkC5V5rBW&#10;mMVKRpqkhnjlxLpViba01VwS+JkJ0HQwksirq6MrYJNYLQBUV8w6I9FbAUBFU5x7qLgTnY4UGh0F&#10;ACUO6+joyf/oo6f/hzHq6uliZGSEoZEhX/0/D+qhH5KKXUohNhcDScvJYniqk7nFTiZnqmjqCKK8&#10;xofm5iwGq9NoS7hIdfJFicspxNQWENxQgK8ouP452QiuqpyLNsA530KgpolHqQWmgaqY2G2httaE&#10;kkI1SnNNiYsyJzrTm+z+PNya0vAYLMazxIOieCMGpSoUO1sTExtEY30KzS2OtHaoMzVtwsKIAXOt&#10;bsq5y6oqq0loqSOjN5+G/ghySkTPk/aSW3tWoFfE3NUepmfGmZiaYfbqHPNTY/SWZVMf5E2GoyXG&#10;ars5rbKL6ERnqrsU5xK6UT7sTWm/D139sayMV9M3VExuyyWyuv1IqvIlTyr7cE8LY0MdjAy0kpoU&#10;xv4DW9m0USzw62/5f3/73zh2Rkw214YjAbvZd3EHx4OPsc1lJ5uddqKRJJUoWY/TgafYbbKDjWKL&#10;h09uQctsP7YXNUlMu0B7eSJjJZn0xEZKFPQmUHa2q7UZ1o5Wynn9zlgZU5IWR0d+CgHGamTGRtPR&#10;O0h7Vw8t7e2ERYVhZmnM7n072LBVzFRirZ1EyrymPPIaksVmL1GR50liiiUuMZroex1VAlBVOuWG&#10;jRvFtBRTZO2X2LmTHRu3cnjDZtrFMr+IoXycGebLdB+fhpt411HCY7GKe+mBrIV68jA1lr/PDvL3&#10;m+O87qliTWLtrZRQFiN9WIwPZTY5mvGoQMYj/VhIC+dWfhx3xDZuFSWyIMY7J69zOdGHumAnEj1s&#10;0VE5xhbFhKhbtypniA4K9uPevdu8efOKj2J7X96/5+dPnwSC72T5nt9//MRvivbDR3776bM0AaC0&#10;v/0kQPxBcQN7AZ+i/fBGAPiS398+4qfnt/miOGla2ts78zySeL82O8LS9AD3V69xb22N1et3ebD8&#10;jJerr3i9/phXq/d4vrwuALvBw6vXuDt1lTuTV7l3ZY5nM4u8vDzL/a5hFltbudrQyLRAcbqxnlmx&#10;9OnWJjG7fjHOZX54foePz24pZ6F5sjrDPSkud+cvs35lkDV5/5uTAsHRLmYEgAP1RTTK/s4L9CPX&#10;zZ4BscvL4e70BzqyXCoG3ZDNqvSb8WgPaux0GAp2ZFFMX3Ei9mj8JcqdjahyN2Ay5xLXalOYbczi&#10;ckWqRF75n6pUhiSO3qhP5o6MxYksKbzeduS6OwoE7ZUWqABgrPJ7QCPljdHd9NVx0NfgjMRQE4Gd&#10;uUDQWk8bM7E9I8UJ0WqK22KqYyARVFdApK51DCt7LczsxAINpK+dOUlitTONk8GUy3gOD9ZQzsW5&#10;IgC8W57PjUwpKIlxDKQGsDAYIakyjIx8Nyxs9TipelxiraaYnw6aAr7TYpunTituyq4A4X8ZoKyL&#10;lp4mqrJeahKNtfUEfAZGyqW+QE/PUOxPXw8DE2O++mqTFmpuMVzMk0p35TrL99dZfy5a/mqR18/n&#10;efqgi/v3OnnxfFF5Y+Jr7bl0t2RgnxaCdlExZxtrsE+PxNpOHztbia5uxzFP1MOsQDHjsx7WCaZ4&#10;p4q5VeuRVG5Mcp4Lrj5niSqIJ7k7D5/Oas71t6AdJ1XHx5BhczUyxHpKZHA8lvdenPdkfOgE69dM&#10;uDNswJN2VyazxUCruvCpnSGhe5DSunCCg77H7Ox3JOc60isR+OqUdMLFJSan5sQIJwSAQ2KASTSF&#10;eRJkKLquu192igZB4dYk5NgTlG9FaIUN0RXnKW29xOhUEa0j+WKVYcRLAchpyqSxtYXe/j6Gh3sZ&#10;GmgnNysOdY3vlZe6Keax+/O2P7HdWEAXepJ9FzawyeobvjPZzE6r/Ww03MIux71ohmtJvDfjtM0x&#10;dn2/mT17t7L7++2YOGoRGuNEm3Tomcp8eqLDqXRyJtbQlGTp+OpG6uz8fg/aEp88He3IDAvCx8yI&#10;3PRsGjpHaOkapUW2xTmJCP/27b/xrcTeDWJPB08fw1qs4Zi9JiYB5kSUBpBU40e4GKBfhg0OYfoY&#10;CAD3ndrF14q7s23cwc7te9i5azdbtmzn2//2b1wwN+LB5R7eTw/xQSzvY38db2TQvSiLYT3Vi6u+&#10;NrzIS+BvUjjfDdTwoiGHh2ISazKYrsV7MhXjozwwcDUtgiupillSJDKmBbFcGCMDNYprWaHMpwcx&#10;EOtFccB5Qi/YcPLkYeV1wBs2bODwkQNSjDp49fo5L1++kL74lFcSgV8/lfbsCW9fPuPDm5e8l7+/&#10;e/lUlvKcJ4959vA+TwWab5884K9fBJTv5XlPbwtw5pkVu+qpyaelNJ3SjBjyUqOpKskVm27n1vKC&#10;/N86N1fWuTq/xo0bj3n66JO8/4+8fvMD7979IBD+gU/vv/DT28/8/OYTX9585PPLd/zyTKL4i098&#10;eP6B109e8vLJM17IuirahxfP+VEA/vnFI358+YCfXtzl9YPrPF4XiF4f4/bcCGszg6xO9bMiUXx5&#10;ooer/U2MtlXSW1NIXkgwuZ5ujCWG0y1FbTLUS4wpmZsFMVxPD6DEShKaiz4LYnyrUoCmIv2psjOm&#10;wlWPsQx3ZvKDmZT+NdlcwWBLLQ3lhUz3CKQlGSw0ZnNLwKi4X0mRp61yNmgFANMczyrjb7SVEdFn&#10;DZUG6GGqzTmBoLmOiojEaYwEeJb6WliKFZoKGPUVE6KqCQy1DSVq6qKh9z0hCQ5cCDXliMEhVG2P&#10;kNp0jq5FGdurQVRWWFMReUZ5YOxRTTHLualcSYqhP8OL5elQltYj6J4OJy7fmbOuAjNDHVRPa6B+&#10;SgCncloJPqUBylJx5YmOwjr1BZL6OtL0UJOoqyXw05Doq2dsiKYYoIauRGFjI77SOHYeszPBFDWM&#10;srT6gJt3lrj7ap2nL5/w+qV0oicLPHh6jcevH/Ls/jS3xmvJL4zkkOd5DmVWcKKwFNeyPJIFBq7n&#10;tVG13MEp/2OciD6JZpwmzsVuOGaa45DxPQFNVvgUOWHoaURwWRghbYGEdBaiX5bBVn99vLxOUHlR&#10;4uDZU2TkxTE3K7Gj35SJnhPcnLamqVWD7kptqaoXaWjMxzA2A6f0QuLSffH3PYWK+nf4hzmQkOhP&#10;X1cfS9fXmb+2zLVrsyzODdJRFE5rpAfRZ3SxtTqNlaM64VH2ZBR4kyiGl1gnplfuS0F9CMVt0eRK&#10;JI0q8MI33pXE3ExaeocZmJiib2SQwZFu8vOTRKVPs23LX9i65Tt2HNvGSbcTWGcZY5WiwSnPI3yj&#10;JfFYbRtb1Lfznf5G9tjuwSTIAEsPQ06rH+TwvsPsP3gULYnTwRFudJensVhbLFErnkYXF7KsrCmK&#10;DuWcWKviErVDisvcDuxVnnjqZmJJbkYhtc2D1DaJBfaO4eh+ga9lfbbs3sL2vYrTRtQ4fkab7wWw&#10;Ttk+eNQGYZhhjWmiKTZhhjiFShRwOs32o1v5swBw03fb/pi4Ye9eiZ9b+Pbbb9j5zZ8ok6j9anyA&#10;d5c7+NBTzXsZLM+LI1hKdGHqki2P82J51VbCemmCwC+GtdwArsaeZyrKkVHFTcPjAhhNVUyQGiRR&#10;0o+xVIldOSFcK5L4q5i7LjmArggPMr3scD6jr5ynUDHhxNd/+QtePh7cebjCm7cvefToIQvzs1y7&#10;eoX5K9PSpmTfznBjcZ5laTcW57i5tMjqjRvcubnCnZUlXj24J+CR2Pz8Ae8erfPwxlUut1VTlhpB&#10;VMAFVI7uZeumr5UnjPuHhPLo8VNePnrM2q37koJuMHF1hZWbj3jy4J2A9QNvnn3i/XMB3qtP8rqf&#10;xUY/8/HjFz58+sJnWf7w7ke+vPiFD8++8PbZe4H0G149f8WHt+/49Po1757c58dn9/jpyTpvxQAf&#10;r4k13pjirsTgtdlhVq8MsCKmfUMAONMngOqtZ7K7kYKYWAoDfemPCaLZ1ZbJQC9upsVwQzHTjOyD&#10;StvTdIee45psz6tRfvS629PtZc+UjI+pQtnm2ZeYayxiffYKt1bXKa9roqO1mcXhLqbqC5hRnCYW&#10;fZFKP2cKvVyV9pd6/oyyRVoYECLgCzLXwctcDweJwVYG6phqqkr7474gJlKcTQw0MRITVABQT0PS&#10;pcRWXaMjhMRb4x5lxDHzfRh4Hie7+yzV42ZUDxmTnatOeYQFt6tyeFBVwEpeCjMp0QxkenBl2JOu&#10;iXNktVhICrMlIOEslrZG/wVALdRV1VFROYmqYvp9sT9NieMaighsqKeEnbaBgE/gp6X4zk/MT1fx&#10;mKE+OkYGGJiZ8JWNxVl09c+SXtpE69UxGmf76Vmeo/f6VUZujjF2c5DJ5XFmlua4Pt/NeF8RDh7G&#10;MrCPYxaehl1gDDExiTSXFBMV5oSK7RaMY47iVWHKhTyJpdXn8GtwRDf5NKalJpwvdcRSPmxoTSAR&#10;nf5c6k3BuiiU415CZ9dTBEqV8IuXyDaSSeuwC7VVe2hrPEpnjwXZpafIzd1PTYUOVe2h6Pq6sFuy&#10;vY6lbGiB5v7TW3BX3Kvikmh/bZt03EWmZue4MjfN7Nw47cVp1If7EnvuHM7W1jgobjoU5UZZcSy1&#10;9ekUl8crW0llAsU1iaRkhxAQ6ipg8iIwxIf6ykZGx2boGBpgYLRbYngqTmd0OLZ7G1u3fsdhowOo&#10;hRzBOENVPrMbnjVunPJT4b+f+obNKrv5s7bYlVQ/hxRX3CNcOH1iPycOHEZFdqKqVFQzM02qJC6u&#10;NlQwlRZPl78HiedkHSWS+Jwz49jePRzYv4+9Bw5w8tAxnLTNKUgtobF9hJq2Ppr7+gWAbmzatkl5&#10;s/I9xw6wR/UQp6y1MfE6I9vdBrVgY/b7q6MVo4dR6GnOR+lj7W3AAbWDfKM44XjTJom/iumntimj&#10;p+L8u7/86b+jcuSwDJIyXo6086mnli+t+Twri+ZmnBNLsRd4WpfH+4EG3nQU8aw6nuUMH5YSvKT5&#10;MxnpzUikr/IeISNiemPp/owm+zCVeonZvGhmssOVd0trDHYl2skcCx0x6D1SMDZtZOeBfdQ01fL8&#10;1UNJJU948vQ+q6vXubk8z8rSVVaXr7F28zr379zkkaSXxw9v8+zRPd6IHX5+9YIf377m13ev+JtE&#10;5X9IZP5VceBE4PN0+SoLQy20S7ExMdBgy+a/sGHzt6jJgL26tMyTVy+5/+AhN66vMTO9ytWZ+/J+&#10;j7i//krM8iMvn77l9YsXvHktgHv9WZafJJ5/5v2bL3x8/YX3zwSUT97y9ukb3r94w4eXr/nh43s+&#10;vhKLvb/Gxye3eX3nOg+vTwvohsRI+2VsdTDa18yE4lrg6U4WJ7qZHWhjsr+Vy2Km1XEZAkA/KoKc&#10;qXa35mp0CPMJkcrt2+dlyVCAJdOSpEajnOgPsGEs2p1VMb5b1dlcKUpioqmYe4tTPLp9i3vy2Wpb&#10;u6iqqGPt6iyzrXWMFSXTGn6BSt/z5LidV06Fn+Fk+8eU+FYmf9wX2ERHOSO0i2wzO11V5QEQC4mk&#10;prI00FIR41Nc/aG4NlgVA21NtNUk+hocJyXRmMRsY1yC9+OTcpjiXmPKezWp7jYkN0ebYmHCel0B&#10;D2tKWS/IYCE1jFHF3eLaFRO/WmGfqoZ32hnsvMQAjU6hIYBVPa0r5icJViz01H/NaK6qraa0O31D&#10;EwyMTJRHfzW1hRF6En0NDDA0NVFCUNfUCANLM77SVTsqg+oQ1s4XiCpNJlbx3V5NBlFV8USUh5Ba&#10;H0tWXSaFdSU0VWZQkSLgCnLAVAamj38IkU5eBFvZEHHRlbBIF6IK3YlvdCG53Y7o+jPEtDvh2+KA&#10;hWLKqywDjCMM0HDVwNDfCOd8JxwqXDDLPYOZxGS9iNOcTdTCJE4D19KzxFWYkJx5lJxCVVLy1QlL&#10;3UdS5j4qqnRo6Q/DNsiG/y4D5S+7tvC9zlF2HN3FIVFiXRMbyus7mVmQjjt/nWuLi8yKNXSW5dIa&#10;Eyw705pzUp1CXe3IifOlIjeGFvlsdWUpNNdm0d1aRFtDHi21OfS0llEnal6UlcBASzfTk7MMT04w&#10;NNZNU20mYe42aImtbNvyLQf09nAycD8now9iW2KHY7UTRilGfGso8VhV4qXFTgyjzfEq8sXWy4oD&#10;ApmjYlu6qtJppHrqnDhAWbAfdxurmUtPYiTEl1Q7IzL8nYh3tUf7kNjivj0cPnEMbRUN3PSsKc2s&#10;omtgVqA8TevAMNZ2jgKuzWzdsZXNsl027pGfj+yUtp1dBzax9egm9hjvxSHegotpxnhmmWATYchh&#10;g8N8vVVsVQC4Q9Zr09ZNfLfhGzHAr/nLX/7EX/7HvxHkco67Q628H6rnU0cur6rCWU534XrBJZ72&#10;1/BmsptPk5186K7gaWE89zKiWIi9JIPxAl3BF+mOFiuJ92YgQTp2sjfjYn3TWRFMZoTQG+VBVaAT&#10;gTaG6Ej83bl9G//jL99i7eDI4upNlldvsHxzUSDzXGAjsff1I969esDHt0/49E5A9+k1v/wgEVTZ&#10;PigPhPz1y0d+/fBaYupTfnj1WKAkqebxXZ7fXWHt2rhy5pWm6jwMdFXYsX0D22SbbZL3TcrO4u7z&#10;Jzx++ph7tx+IVd5j5spdrs3fFiA+5M7aKx49fM2Lly8lEn9UxuK3Ar43AsK3rwSCL6W9eC/294bP&#10;bz7w4wfFd5UfZb0+8e7FE9ZELqYl0jeVZ5OfGkOYnxeWhvK51dUxFIOystbHP8CNRomDY73tdDTU&#10;kJ+VSUJ0HGEBHgS6GJEfYCcGncS1BNl+/i6M+9pwJdSOicjzjIY7sJzqy72KRJYrUpkoiOdaSyl3&#10;FyZ5du8mD++sce/+faZnFyRJtXBjdpaFgR7Gi7NoueRKkZMVmS72ZDrbCQDPkXTOiggzA8JN9Qk2&#10;0cXbSBtPgaGdtgpWYntm2hqYCHgU3/8ZKu4RInHUUKBopKOLqZYUWJ1D1OWZMz/kTFezoSQ5bboG&#10;Deke0KFz0ISiQh0q485yu6GEZw0NPCgrkQifyFBKgPyfH5cS7dD10sBY4q+WqURezROonFLh1CkN&#10;VAWEKiqnlLNPqwh0VcX+NHS1BJICOzE8xVJbbFDxs76JMfqmxuiaSbMwweisJV85W6hxZM9WTCwl&#10;lqZ5EV8aJHEwgvAyb7zT7fGTDu4Z50ZUbpSoaiSlWSHKu59FxbgSJHElVTQ5w/s8sUnehBT4kNgU&#10;SmarF/md54mqsRATNMG52gz7KnMc041Rdz7CLr3tAoS/sMliI/phB3DJO41HhT4OxZpiT0dRid7F&#10;ieAdaHlL1LuwH69oVQJTThNddJq4nO/lvQ5Q3+5JfL4zO1R28D9kkO85fZRvduzkT99tZ8/+UySk&#10;5Ik1XmZgaJzR0WlGR8YZrCunIzaYBHMz3FR1KfDzpbsghZGGQq50VTPVWcV4RwU3xjq41tvAREsZ&#10;SzLg5+Xnyw1lXO3tY356iqkZMeOxTtqq0wh3tkB7r7ynROBdalvZ67yFPYHb0cowwrbqHEZp2ux2&#10;3sp35n9B9dIJbLOtlKfJnNA/hMrBw+ju/x7j4yewkg5ko3aCluhwHrU0spKTwViQL7l2pgJFT7Iu&#10;uGDy/VGOHtzP96eOoqmqiru+FaVp5bR0jNHRP0lb3xgmFnZ89+1Wdu7YISYnSykQO/ZvZ+vuzeza&#10;sJFvJM4e0txPcl04ftnW6PnvxSDwFKfPnFLOXr1xo9jj7p1s37WdzVs2ye/fseE7xak+X3Pi8F66&#10;KnN4MdHC+/583tRHsFbkzXpNNK8Gavgw0s3LjhYelOZzOzmKq7L+g15uDAT5MBIXSvOlCySYnSLj&#10;nDqDAsFJscGJzFCGk31pDXFRHv11NNLgoBj17h17+Ms3W3By92dh+Zbsy276+jt58vgOTx+v8+rp&#10;bd4+vyNAuS/L+7x/9YhPAroPrx/z9sUDXj25x8uHa7y4tyLtBo9uzbO2Msvy9UkWZga5Ivt4criJ&#10;zuYSLEy02K6YyWfXLrbJZz+ppUrnUJ/Y5iMxyoesrd5n/tptZmZWmZ1d58bSE+7cecnT5wLBVx/+&#10;ywAFforly0+8fvpO1uEtP3z4wm8//czPXyQWi/39LBb66tF9WqUfBno74eVqja+PM7b2Z9m774DY&#10;tuwnAfBGMfh9Rw8RHh1Be0cbVeXlxERG4x98CQ/5Pw8nU7IuuTCcmcjV2DDmpLhcFSsc9jnDZIwH&#10;awUxrOdI8cmNZro0Rfkd3+pMv5jfCo/urnH/7joPHzzg9u27dPf3ymeb5ebVK/TlZdHsd4FSR2vS&#10;HRWnwZwjxf4M8WfNibIwUkIwxFQXHyMdJQDttVWxFOMz1PljMlRzAY/CBI3E+vQ09dHX1MFMUxsb&#10;rZ10FBnxbNGBG1OmMnb0GZ7Qp++yjiQpM0ryVKlPPsft+lKe1rdwv0zGXXYSXQnhBLvYoGeqyTEj&#10;dU7payjvWaOqoiL2p7jKQyxQeSDkBIobMKkKADX0tNCWddORmK5vaYCeNMMzxuhZGKJlbISuuTnG&#10;NmcxsDmDwbmzfNWcFYyl+vfYnzUkq+gS+TUhFDREkdMURmK5H/5J5wlMciOlXB6ri6WsMor07Iv4&#10;R5gT4KdPRfoFGqpDKeuJJ6krlIROP7I6PSnpdie2wQ7f2jM4lpoL3MwwDz3JSYddHLXbwzGXXWgG&#10;7+V8yn5CylTwLDzNuYyTaITuRi18L3qJJzCK1cAo+DT2kccJz9ckuUaNtHIVAqN2UtXkQHWHN9Y+&#10;anxz7Bs2Hd7Jpt17+XbjNg4cPoq6llQq3wDi4pLw9PAmKz2bgZoK+pMiyLSxxuWUJnG2doyUZrPQ&#10;XcvyYLNAr575vnruKi6JuiwG2V7NmoBuabCRua4qFvqbmRlpY6C/lv7uYvrqEolzMcNgzzYObdso&#10;diUW6LJTed3vSYn8Cus1ST3NCf9dnL50kNNBinYY01AtDKxPYnTyGBZHj2OrroKbkXQsE+kUyQk8&#10;bm9R3rd1ONCLbFsTKkO8yfe4gNWhI5w+fIBDpw6jJlXPXc+MGJ9wYuIziIxPwz8kiuPHNfhWwKG4&#10;LG/33r1SDPay+8BuWe5SXkr2Z4m1RwxO4p/vywm3A3xvuxkjd+nIF6xk0B1WntS9XUxo195dyum9&#10;Nmz4lu+++5odymtyN+Jia8b1gTrejNXxqi2dpzUxvGxM4X1LIQ8kukwFBnI9NoobydEsRoWwGBPK&#10;clocV2S7N/o4kmKhQqm7EcOpPowKAEfSAxmQ4lkb4ED4WX0MVL5n144tAsCdfP3tZrwCQ5m9foPx&#10;yXGJopdZXpxm6doEN+bHuDE3wsrcGKvXpri3MsfDtUUerC5wW0B356a0lRnuLE9x/+Y0D25OcefW&#10;DHdvyePy2O2lcW7ODjEz3o6roxXbFTPf7N7Pjn27lIOloauV1fUbAtx73BdbunnrHlev3ZLit8qV&#10;mTss3XjMnfsvefD4Nc+fv+PFCwGhwO/V8w+8kMc+vnnPX3/6hb/98osA8CNf3kkEljj+eP0WMeEB&#10;2Mp48/V1wCfQlfPuDhw4coTtO/cJiHexcft2DOzOUd3TSd/UGAPDg/R0dVJXU0lTfSUDrTX0l+TS&#10;l5LIYFSYcoaZDi8HrsQFsF6WxY3CDIYTQmiKCqQlJ5melirm5idYu73OrdU17t65I5/rIY8e3GN+&#10;4SqLNxZZvb7MWF0jNT4ydkVqFABURN9kO+v/A0GFAYaY6uGnuCeIgRbn9TSwNdbCSPsEhpqnMJXI&#10;q684AVpVACjjT09bW8CojrX+LnobrVi+ZsX4tAEdl7Wo6VOlbkCTHjHAkgwVmhIkXYhkPKkXA6wo&#10;5Xp+Ko0xEZzR0eH4ieOc0BTb09ZSHgHWlMSkoSoA1Dgt41x+VldDXUPgpzghWl8bbRM91M300LEW&#10;8J0xRdfaRJZm6Fpaomct4LO1xcDeDj37c3yV63cGq5MH8HU+Q1FJMCXVlygSAyysjiatIJCAKHuS&#10;8/3JrQmnoDqY8uIAcrPdpRrpExOiT0GhA8V1HlRLVq/qCSCrWZ5fay1x+gzehWb4150nuNGd4Do3&#10;LKJPsdP631Dz34NzkTrOxfuwTt+MQ8ERrMT8jBIFgBGn0IvR5pDHHg5e3IpR3AGCKrRJrtYmpmAP&#10;mZWnSS/RorLVgeZhH0KKzDhg+h07Tm9n5+F9fLfpa/bs28Ip1eOEhQeRmpqExwVX0pNEqauqGJMo&#10;m2Zjjs2xk/iZWTAgALzWVcPSQBPXFNPSj7RwZ3aQlck+FoZbuHWlm9nBGqYEeDeGK5jqLaanPYeB&#10;9nQuN8eR42WNlQDm+y0b+F5zDzrBahyPOcjhmF0Yph/DLlcD88TTGMapsefCFnY6b8A6WhcnL30s&#10;VA9jfeIIdrIjfaTCJrqe53J+Nvc6m7leLMAO8SHnvDmV4b6U+fngcOSPc6xOKu4joX5KgGnNJWcP&#10;zK2t0TEyQkVLSyC3m81iEht372HHQcXcfnuV99PYJpa6bc9OvhO47Di6hxOWJ9miuwEV8/2csTfk&#10;vKszOgbGyui7cdu3bFXMcL1tC1vEAhU3K9+ycQPbN2xgx8a/EBt4gTtDTbwcqOdFZwEv2jJYL4qg&#10;y8OK5nMm3EyL5nZJJnfykrmdFsuNuGD6vR2pcjlDS6BEtBQfJrIvMSrFdzDVn84oV0rkfz30T/G9&#10;rKfiZkhbNn3Dxi1bSM3N5d7Thzx8ckfi6A1uLc+yujjFyjUB4NUhaQoIjgvQZpQQVDQF/B7dXeTl&#10;o2XePFXMCLPI0zszPLl9lReKiQ9uX+PVuixvynOXx/GTddu2ZbsUjMNiytuwcbFlaOoyswLWVQHq&#10;ixdPuf/oCddvShSWGDx19S5X5+9zY/UJt+8/58kTgeAzgeCz9zx99Jo3iiPBP/zE33/5ld9/+oGf&#10;P39QAvDL65esLy2QHB+Ol6Sm4DB3fIOdBYA2HPz+gFj7LvZs3802MVFr34vUjvfTe22SyYUpFhdm&#10;uDozwczVSVZuXGN98QqLA52MVkohzkqmLVIKj+KG56VljKSlUx8fRUVCLOW5WVRWV9F7eZRrK+ss&#10;37rD+m0B4MP7PH8kcF9fFsO9ya2Vu9yanqdZrDNfAJjt6qCMv4obIikicIyVKcGG2gQZaysB6C4x&#10;2EFXHTtDdcwlklrqqWOso4m2uoY0TQzFxHT1BFZi0+bSx+rqrZiePkfPkAnlzWqU1KvQN3qG2ase&#10;VGXp0hh3jofN5TwWwD+oKmShMIUaKZ5n9XUl4h5HRf04aorrfNVOoa0m/V/lhBjfabHA00oDVFE9&#10;JQCU91O8r7kxGlbmaEnTtrZEX0zP4JzNH+A7Z4e+nURqgZ+ugx1f+eqdwlgiZLibDWVFoRSI9RWU&#10;+1NQGkq6ADAm7SJ5ZVEUlkfI0o3cYidyS9xJTbEnPdRKmi2lSReoTnWkOvcc+YWWYmmWhAuY3NJ1&#10;cc42JqTahdh6L86nGnPaczdmcSpYC/XVQzahFiFRN/k4FhWmqOfqcSpTcn6aKSpBapwMOIh+xC78&#10;yo4R33BEIvBWIrP3SgzWIq/GhbK2AHyyLVC/cJAjpns5oLpXBs03Yj9bUNVTI7cwlZTkcEKCA2R9&#10;M+gRA5wqiKLExRDnk4cJNLeitzifq11/mN98fz03LrezdqWP5clu5aSlr24vcGO6nSuDxWKJRcwN&#10;ZjHaG8dYVxyzHWmUh53n7PF9HNqylVPGxzkVuI+DEd8IBDdLnD+MY6EO5xK0MfY9zRGF/Tptwzzw&#10;OB5+8rj2Qc5KdD+jcRKPMwak+LkxXlokAOxguTiXwWAv8l0sKI/0pUgAeO74MaxF73WlumlIXL50&#10;xppgJ0dMDXTQ0Vac/6QjEWoHm7dJMRDwKe5Et2mf4g52iggsjylmhxGwbdorUV3zIPuNvueIvqyj&#10;pw2RcUH4Bnhy8Oh+vt38LZu2bGSbwHDbpo1K+G1SHCGWOPzt119zUOJxYWw494faeDasuGVkPvdq&#10;E1nNj+RRRRavGst4USOPpcZyKyyEpdBLDHi70X7JncuK++RmhjOWGSIDNYgexR3sLjmRKKA3F7Pd&#10;vW2rwG8r3/3la1Sko7dKMVhbF7O7t8jj+ws8fbDIXTG6e8vT3L9xhUfLV3m0cpWna/O8kqj75uFN&#10;Ad6KxFCB3zNpzwWAT67z7P48z+7MKtvz23M8W7uqbE/Wpwn1dxTwbGHv/gNSKHZx1tmesdkpgc0Y&#10;w/1t3F1bErt7Lu//TCL0XebnbksUvs+1xaes3HohJviahw/fSFwWwxMgfnr7WexP4CcQ/PnzRz4L&#10;/N48f8KDO+tMjg5TXpZHdnY8GVnRkqYi8Q9yU05Yu3PnFvbs3MH2PXuwuOhBikTCvPZKmvtbGBzs&#10;pru3nc7eVkanBpmTKD+3OMrMVD/TQ9I/e5q43tfG2kAvy9JmhnqYGOxi/PKARM5J2juHGBwZZ3Hl&#10;JjfX13jw4A7PHtzlsSzv3bnN+vIq9xdXmGlpI/PCBdIczon1WZBgYyEQtCDaUiKwuaHyIIifgNBd&#10;VwMXHZEYsUDF3eHO6EihVxx80BQIakhyExPT1VGclnIaM/PD9A37s7gcRGuXMUOXrVhfDeLNo0ye&#10;30mjKc+ctgQnHrWU8Vj6zm3pQ7N5SdSlROPhIgAzVkNNTQxQ5Y/IqybCoCr9X0NeWzHjtKIp4Kgm&#10;76dlIOtgaobx2XPonbVB55ytshk6OGBy3hEDB3v0Hc+j7+KIrrSvQtyNsdbbT2yIg9hdOKWVlyip&#10;8iG7xIO0Uk8SCi6QVRZAfqmYX6kDaSX2ZBZfoDjbl/xgV5ItTckQ5Wz2OUOpjzaRrofISDUlv06g&#10;V2ZLRJUdaR1exNW7cDZRn0NO+zCONpVIqMq3Nl/zp7N/5miUKpr5ZhxMUueQtH2XjnPSV40TF49i&#10;Gn2ai6Ua0g7hnrkLm6Ct2PoewTvWhoi8APboyoA+/Rc2HfsLhzUO8u2mzWzccRBrN3fySrL/AGCg&#10;H4lxqbSVF3KtNIr6C3p4nT5EpNVZLldUMNvVxIIAcGmogeXhVtan+7gzN8S7e6v89OIh91dGmRjI&#10;5Up/HCMDAXT1utHV7s5oayiFcXaYqu5m/65taJxVwyD2mAB8KxpJ29BO2oV+zAF0vA9h5HaSY2e2&#10;YB50lNACCyJijXHU34vlse+VR9I87E2I8z3PcGEWDzrauVVSwOVQ2cau5pRF+lAU6I/diWM4y/a2&#10;lo6pI1UxSCpcgN1ZzPQUHU8NU1NjsYfdfK0wtZ3b2C5muvXQbnZ8v08Z7Xbs3skWgeGW73dx0kKT&#10;cyGuaNoZYHreiJTMUOLj/NAXu9wtn2XHjm1iRZuU8Nuy4TvleY4bN2/i2+828O2f/4zaob0058Tz&#10;dLKJp4OlvOjK50NvGZ/7G3jdXsHjkiRui/kt+V8UAAYyFxPCdFoYszlRTGaEMpIcwHCSRLcoT/Iv&#10;2uFrpoPqgV1s37JZALhD3uM7bKVyXxYL6uupY2Gml4d3rsigneeeIs7ekNgr1vdY2tMbYnZrC7x5&#10;sMLbR6vSbvJWIPjhmfz8ZIWX9xUGKMZ3R2xOsRQDfCJR+OmatPUZ4sM82b9zM7v3SOzftQOr8+cY&#10;uzLOwvw4XU1lTAlgfvr4Snk09+H6Y1YW73FtVuLj7CMWrwsEbz5jff05d9ef8OzhC375/CO///gD&#10;P3x4w5P7Yl0LVxjsbaO5uZra2lKqawqprs6TZQ7NLaXExgdx6PBO2Web2SXFZfuevZzx8CS1spDc&#10;+kKKKvPJy0knNz+DGoFia2ct7b31tPXW0d3fRJ8Acnqin+sC7PV5ifeLMwK0qwKZ2T+s+eYtKssa&#10;SEnLpqW7h/nVFdYf3JcI/IDHEoUfCAjviwU+WFpm/co8RaGRpJ+3I0X6lgKAisvhYs8YEW6uT5ji&#10;5uimBvhLu2j4x+VwdgI/a1maStxVTI1lpK2DkfRJQ5EQTdUTnLE+yfS8WOqEN41D9ty4F8azV9l8&#10;el/PqweF1Kab0pV8gcetFTxvq+KBbJu57GQq40MJuGSDvacZGgb6YoE6aOpKvJX3Uxf4aUrsVpM4&#10;rLgGWFNbMfuLqvL0FmOLM5ieEcMT49N1dEDnvD2GAj0DgaCu2J+WnS2aAngtJwe+svY5iaXnScJT&#10;XMjKv0RxocTcihCyK3yIL3QjNMOelOKLZJZcJD7/LP4JRrgFGhIb4UF+aAhJJuakaKjQ5nGGdOsj&#10;eOl+R2SgDhk1PqQ1XSSs1o7AOhsc8nQ4HXKYnU5HOOFtxUk/U04EqrDT6zAqKeacSjZmV8BRDvgd&#10;YZfjTvRCRKVDhPTBB7HIVsU06xgmSQJK7xPoOutgftEW7/Ro/rJvG3/Z9jXf7fyaAycO8qdN29h6&#10;WF3WM4fE9GzSEhNIiIwkMzGNZokDi4XR1Lvo43XyexLtnZmurWW+s57rvbWsDjeyNtLG7cke7l8f&#10;VZ6q8OXVA+6tTTA8lEVbjxOFLQbEVZ0gq0aHtjZHMpOt0NJQHHjZgLGTLh75NlhnS+RN249Wwi4O&#10;eX3L/nMb0fU8hV2sBoGlpkRXWXEpSgsX030CwONYqWnjcc6MaC9b+qXyPewS6xETHAy6SJajEQXB&#10;7pQGBeKuooKrkSGeslMttTSItDlLsIsT+tIh9BWzX0jbLda3QTF11E7FVwJ72XFkHzul7TooUViA&#10;+O0esauD2zFxPUNQdizqtibo2RjhF+BMsLc95wzV0D3xPccPHxIDlGKiAJ+0zQLBLZs3K29QtEVe&#10;f+s3/4bukT30l6XyeKyO54NlvB8q4+NIFW96S3lSk8Qjse17qcHcTPBjKSmA+TR/rqb5MiUReDTJ&#10;i8vJ3vTGeZHtfgYbtSMc3LaZ7YqpuxSz6nz7nUTES0xcGaJajGBiqFHi2jSP785zZ2WKu2J/9wR8&#10;D64LBG/MCtSWBHxrvHks7dEtPsry8zPF/T5WebF+naer87y8fV2Mfkl+X+T5rQWeCzSfiA1mJIWx&#10;b/cO9uzdxzaBoKXdGcYmh7k+N8pQRxULE738/uU1P336zKunr1hfuc/S3B3mpm4zP3OHRYnFN5fu&#10;cWftAW9fveenL595/eK+AHSMns4aaqpyKCtJpao6m9q6fOobCqipzaGuTgHAMiKjA9gr/Xj7DgGg&#10;GODuA4fwlT5b3dFAQ0cNDXVl1FYUU9tQSZv01XZp9U2lEm1zKS3PITsvjQb5W5/0m8t9nYz1dzA5&#10;1MH8lQGuz0+wODdPY20bkfGpxGfn0To8wvU7Yn4PH/H4iRT4u2vcXLzGjSvTrExPU5OURJLtGZLP&#10;nVECMO6sKUl2sjxjSqiZPkEWRviYyhgyM+S8ga4SfpbSTMTEjKQQG0nfNBUDNNbXQEss3sZGnaGp&#10;eJKrzMhqMGV8+RLrT1N4+b6Mm9cTqEwxoyvJgyctFbxsqeJxVb70lUQaBIAxIhjngwV6dmoc0z2F&#10;ur4mOvo6yhOfNbRUUFVVzEEoiUjeU3G9sY6hCZY29phK1NWxtUHXyR49l/MYie0Zuzph6HQebQGg&#10;jqPEYPnbV8ec9qPhfpKAdG9SCqLJyYuhoCCODFmGJfrgKWaYmBVMVkEEMRJ9bcMN2WOwCx0rXSKl&#10;UlyytSNSNkyBnwORbrrYWO3D8PxRAqsuEdR4EfM0AVnyCU7HHeeI/1GOeGpy1M0I3QBR20vaqAWo&#10;cCbnPKfCtNlkL5ZyTmzKYSenffZglqKCXupRTiXt5VjiftQTxH4S3AjLS8EtPAy/zHT+svMAf/lm&#10;o1TOTahqHOPrbVs4pGlEdEY5OfmVFOYUSgdPpTA7n5bcXOVMxHUSgd1PHCbqnBMjleVigLUs9ldz&#10;83I9q6MtrE12cfNqn5jDCh/fPuTW+hidA6mkVRvhkr4Hy4StBBZoUNngSHLiGVH9Xew/8C2u/nYk&#10;1kQR1uCDT70DBomn2Ou+keMXD+CSZUdEizt+1Vaci5eq6H6QM4b7sTx5GmupbK5njQRmFvRINHrU&#10;3cLt8mIlAHOdTSgJ95Lt68MFea6Ljg5ullacFdiF2pzBV6rYydMnMZLKZ2ZhorwEbpPiiLTE3R0H&#10;97D5wE62Cwh3H9rH1v07+Wa3AOboXjziQsjtbuS0owWa9kYYmqlhZ6qGm7EWDvLa+qdV2bdPcX/g&#10;zWzYJMCTKLx98zYlBLcpTGXnJjb9+d8wPHWE/vIsnk+08G68hnejlbwZKuF1dy7PG1N5KMa9nhXA&#10;aoYv19O8mUn2YDzRnZGki4yk+tIR6Srx1xBL9eNi0TvYKrF7w0bF1xhbxeBzGJ/qk30XTVd9nhSi&#10;KzxYVxjgVe6K4dxdEgAuzfJ45Rov70n0VQDw6R3ePbvLp2f3effotvLxx6sSn6U9u72sbM/vrPyf&#10;nx8IFHNzkpXnV+4WAO46sBfTs2b0D0uUvD4l5t/CrWsT/O3nj/zt1x/58eNHidPPuHH1FtcmbjI7&#10;tsy16ZssXl3hwd3HfHz/SSLlLYmenQK/Wpobi6hWnGJVm0VDY57AL18gmCs/F9HUVEKLWE9ouD+7&#10;dm9VWrdiEtq9h44QnBBPY2cT7QLAztZqgVsLPYOdsl5dDA3La3fV0yW21NRQRn5+GpXl+TSIXdZU&#10;FlGan0qd4n7RjSV0y/9OjgwzMTJFQVkV4ckpZFdV0D85zt0H9yS632VpcZbLg72MD/Qxc3mYhqwM&#10;4s9YEmttJtCTwmxlrARgrKWx8iBIgEBQMR2Wu8RiB1NDLHS0/+tkaFWMBUoKCJooTo2RmKyrqcEZ&#10;G20KqlyJylQltUiDhk5L5hd9WLsVxORlH2qz7emWvvBM1vWZGO6jilyuZ6XTlR5FU0so4aXS3+P0&#10;OGl9nBM6J9BRXAusriXj/RQqamqonBYLFAk4LdFYQ/5mbHUGc4fzEn1t0BLQaQvojC64YOTuooSe&#10;rtitofN59BTfAXqki1kkBRIqyplUlEe6dLqcgixyM9NIz5JKkB5DflEqJdIKS+PIrEjgUloofjFh&#10;pGfmCQBSSE+JI086aUD4edQdTrLX7jg2WR54lbtjlaCLU5E9Vln2nPTUQs1TDXXX77H0VSE4w4G4&#10;Qhfi5HluWecwCDNgz7mDHHA6zik/VUzSDdFMVWFf+F72hB/iZLQZ3oWRlDbXkFNSTGZNGRauFzGz&#10;tCE8yJX6mjQiE4Jx8vEiNbuAqqp6yoor5XPkUFheQXtJKXMCwApXQxxOHsLLyoYm+axXeqtZHK1j&#10;fqSSBYHgvYVBlgSCq9LxHz9aYWiijobeRIn0svGCvsc0SZ+4hmCq6uLJinfHXHMfmsd24+3rQrrA&#10;IKYmFdOYsxzzPcnp0JOoR6hgnW6GVbY5OvFq7HL4juOWuzA2UcNCFN5KqqSLtR7BTuZ0pifwoLOD&#10;9bIiLodJ9HW3pCrGn1z5TG6nVQgThQ9z9+CMQMrb2hR/T3fUJAIYm5tgLh10+27FfYu/ZofARAHA&#10;bYf3iAHuZ48Y4C6Jv5t2bWGTGKFLQiQJ7fUcu2jFEQcNDqnvxETzKJ4mxrjqGGCupsXJk8eV1xIr&#10;TstQTEq6fYNithjFzeA3s+eQAHbHdjb+aSOGJ1UYk6r9drqV1+NVvJuo4b3CBPuKeNmawaMyMcG8&#10;Syzn+DOf6cdUhj/jOaEMZMg29DtDsNlpjFWOSvTeweYtG/juuz9xVCJ+a2+zALCHvPQwaqUo37s1&#10;w4O1OYm/M9wR87t9bUZMfU7i7JIUq1u8efLHaTHvXz7k9VMxm7VlVhVXhsgAv7U0rzxp+tbNBVaW&#10;5lhamJEYO8nMzGWSkmPYd+AAOyV6KraTqp4WGcVFjIwO0FhXqnze77/9zN//+pPyOuPPrz9we2Gd&#10;G5MrLI4vMze6wNLMDd69fMfd27cFfoOMDgqoeluory6gsSaf5voCsTSBVEOhgK9Umthca52kiDr8&#10;/D3F2Lewffs2du3Yw4FjJwlJFwPqrBNAlstzKmkX4HX2t9E31MnQYIe8tmyb/laGpHi3SUzuai6l&#10;v7OKge4a+b2IxrJMaopTaKzMo7+tlemRSfqHhqhva6K0voLG9gauSVy+Ltth9HKfwLpZYrqY4+gQ&#10;/TWVZElhjbM2VwJQMRFCjLUh4QI9hQH6mepyQZqLlQG2pkaY6upgoDz37zSmOqexEPApTocxVczW&#10;rK2L1RldguOMCMswJKXESixUk7oWK8amXBkb9qVKONCbEcTT5ipeN5XxWLbXbF4Wg0UJLC3lUTft&#10;RUC1OQY+mhzXP4qWwE9bTRKlugqnVBUTnqqgb6TORX9X/EJ8sXKwx+y8s1ifM7puTtLkZ3dXDBQA&#10;FBvUEQAaSCw2cXLiq9SyQtIrykkoKiWjQsBSVSWVooDKokxR7wJ6uytlY1fS25hLc2EyNYXplJXm&#10;k5dfQH5OEenp6cTER5CSGY9ToCsb1A7wbyp70PWVmFcQiEuUDZcyvXGP90TbxRg1h8M4RZ3iYvQp&#10;atuDmJkXM+sPx0sAoel/ggOuhzh8URPtaHvMM12wLnVDJ8eaHcHHORmpS3hNLMV1xRInqmhob6Ww&#10;oo6y8krGJCKtrfQye7VFYkEa8bHR5GVlk5Weg4u7N/5iqyWpyUyVJFF6wQL7YwdxM7KgJieNqb4a&#10;AWAjU70lzF+u5e61fq5dbmFuoo9rC2O09pfTOJhHTlMcwRWhRLSmkdFSIBGmnGLRdHud4xIbD+Do&#10;ZENmeSF57TWcjXZjh/VBvvc4zmEPif72O9hgvZ1tDnvYZLmF700OYiYxwlJDHWO1Y1iba+PlaEVL&#10;egr3OjpYKy5hNDyAfDcBYGwghQF+uEkE9j9jxcXz56SjqXHR1oILF1xRMzTEyEoAa2vFScUkAlu/&#10;Y/uurRKB97D9iERfxfeAEn/3Ko4Ei2l8Iyao4miL1iUvNtlosvvsaczdLLjkK4Zqa4+9hj5m6toY&#10;Guorp9b/Voxyixjgji1bBYAb2LxdDPPgLnYdkZi8XSzx3/6MyfGDTFRnKiH4YaqJDxMNvOgr4XFz&#10;OvcUACwMY704mlul8VwviWdCEkZLrC/pzvrYqezkkMIoJf4qrmL5duOfUNE8zohEzyszfeRJwa0t&#10;iOfuzVlWxfpWrl1lcfYK12enubUoRri6zCOxrge3b3JDYDcug7inu5PKijJJM7nSX4uprq6kWGJk&#10;Rl4mielJhMWEExASSIDEbPOz1mJ+B9i1fz97pWjsFAhqimX7Swx1cr9AQ1MDf/v7b/zt989igtJ+&#10;+ImXd55y68oqi5cXmBuZZW3xFjNXZmjtbGNA7LGpsYrc7FTyc1OpLMunsb6M+kbpRzLIW6XwtEhr&#10;FgC2tNdx0duVbdsU527uEQDu5YDs57D8TOok6irg19YuxbtPjG+oXQDYzoBY6VBvowCwhREFAGvz&#10;6G0tY2ywgZHBOkZ6axjtqKCvpYQRsfye5kaaaxuYmBiT8TbN0Fg/7T1NXB7tYmy8V/kdYk93A71d&#10;DQKkTqbEPMv9fUg4a06qvZXEYIGgtQlhEnmDzAzwMtHH3cIYexM9LPV0xPo0pEkE1lZATx0zXTVM&#10;tdQwEzM00tHHyFwdzygTzscbktEh+/JyHN1Xk+iciaL7ciT5SefoTFEYoBTPxmoeS/GZSc+gV1Ln&#10;1YVU2q77k9hrh0OSKSqmR1ETEdBS0UFTJEBTWw0dicbpmeHceTDPzZtzRMZGoCvrbOBii+FFJ/Qu&#10;OCrtz8jdDUMZLwbO8piDA8aOznwVHhVOsOzo4PgE4rJziE1LJSxWBrlYR05uDB2tBQx0SoVpSKM4&#10;9RIZ0YGkC1ziIqMJDQnF29MRZ0drnN2dsPe+yPd6xvy3/Qc4aqnPhdggbL0dsXQ0w1rsRsNaE31X&#10;VbzTTfFJ1CGr1JWGjggqukLwLz6LYaw6+klGnAjWYtv5g2iEmOJY6oNDrTsnk9XQiFEjri2O0LQI&#10;/AJCqK1qo62unaHuHsbG+hgakg7TmEJsuDNnz1gQHhZKXkERHl4BODp7kBIWyEhpJmWe53E7chgf&#10;PYFLShojzdUsSLyY7q5jZlhAKK8z2tconamd3sE2GqVDVXWXUtQqxlubSkpTNsXSuXp6WqnLSuGc&#10;1mnUjx/A09eN0pYqKnrrSG3KxMDbhL0WBzjkcIR95w6wzWAX3+nKINfZhLrZUewtdDkj1ctYMYuG&#10;dC5bqba1aQncaWtjvaCC4aBAMhxMKYsKoCQwEG91Tew1VbEwlM6mp4rXuTM4Op7ntGLaH2mesoPN&#10;FdASSO0W09txcDs7ju1j27H97Dx6QHlC9MadG/mTwgKlWm+zMkHD7wJ+BWnUDfYIMCoJdHTF2cAM&#10;IxV1LE1MMLUwEzPazTfffqucYGHzpm/ZtlEBQYlrp46yT/U4W/cKVL/+f3BO7zhLYjjvLjcpzxN8&#10;OVDGk/YsHtYl8LAmnse1mdypSGNJKvtIShC1gY7EO+hwVn0PRxVWKbapPP1mxwYOHdlOaWkGC7Mj&#10;5KdFk50ULiZVQVZGNmmpuUTFphAZn0hiarr00wIqKmtobukQWHQJZNqpqW+hqqaRsso66hpa6ewZ&#10;pK1/kOaefuWyrX+Ilt4BWgcvSyxME9AfEagfEAPcJwZ2hLMe3uQ3dhKXW0L/5cv8868/808B4D9+&#10;/sI/fvyRn15/4tbMMvODU6xcWWTh6iLhMbHYyD7wCA3ExtUOdUMdtE0kItraYuvkzHnPi3gGXSIo&#10;NpLUwkxKJL7Wdlbj4e3G1s2Ka7D3iQnu5nsdTaIF2vUdjXS2VdPbW0ufFOTe0Q76FOehDjYx1N/A&#10;+GCz9P16mmpkfLZVSH+VPiv9d3RAYm9nKcPtZYz2N4t9VpKWkigFu1qgNyhm2yev08HgRBeD450C&#10;1Wa6e2rp6ahiUn6+JjG7KVl4IAU26awJ8RKBY8UGgwV6vmZGXDQ3xc3cnPOm5pyT/matq46VWLOZ&#10;wFBfWxMD+V1RoK21DQSEuphaS0T20MQt5xxpXVGM3mll6c0og7eb6ZgvIzfdja5kb54K6F/XN/Aq&#10;t44byTnUJF6guMGVmtlwsi/741V4DhXro5wU61NV00ZV+vwJxRFhvZPUtefz6v0tnj5aJzUjWSzP&#10;FH0PW4x8XNFT2J/bBYxl+1v4+Cp/1rA/j7YCgIlhEUSERBCVmEpMtnSsjDTCJIYFJMnjGbFklKYT&#10;mRREYmYYkYlBhMeFkZwuEMhMFdKG4SkAdHW1x8XrAt6RQl47B747cZLjVpbYXQrAzscTGzcH7D0c&#10;UbUxwMjbAi13TY6Y7cfQXpdLiRfxTnbGOMQQ44SzqIZZSXQ0YL/TYfSDpPNESewtu4BlqlScNFuy&#10;urLJrMolJCqK6tomBvoUh/lHuXxlTGBaT2xiOO7yXk4uDqRIpe8b6CU7J5vQ4CAK4xX3Ps2h4qIL&#10;HieO42dmTW1OMd2NraL/vXT3dcmgaKVCqndlY41s1BYqW8QwJV7U9ZYLBMvIl4KQWpNOdYdY51gv&#10;rUW52GlroHX0MJHhIdR1tJIlZpjeVkpIWQJHz59mv8MhjnkcZc+Zvey03sley+1oWB7E3PgEZ7VV&#10;lJ3IRkBjrKFKQXAAd1rbWC0q47L8nOdkQV1SKIWX/PHR1lHeK8NJYoeNgZ5UYSv8nFxwPnuOCzbn&#10;yJUBGCwDTUMK0PbvvhNgSZPYu0EG9Tf7dvPnbRukbWKLwN8q0I9gAUrGcDeFEtfyJfakRscSanOe&#10;ELOz2EvMOGdsgpO8vppE4g3bd/OnDd+wadMGtm/czJbtO9l14gTHz1lz0uEMGhYSwzUPUx/pxa0a&#10;ib2dubzoLeRllywlBj9tTOZuZQyLeWL9mQH0x12gNfw8NYG2JDsZccHoNGZqR1A9tAvNE4fx8/Ng&#10;aKBTGVVz0pLIz0pTns7R1TlCTU0PJWVtlFQ0U1bVSGNLF32DYxKX55ieXWRyZoHeoXFauwZo6x6k&#10;Z3CcfomAnb0jtHcP0dEzTGtHP5W1LZJ2avEJimT3wWMCvyPsPfA9uw4dQ8vCjvi8cnLK65lfWObv&#10;v/3Ov/4uEPzlB/7+wxd+//iFe4urzI9Ni5Eu0dnRS05JFYFx6bgFR+IlguByKYQz7j5YunpjZH8B&#10;XVtnNK0dULc8h7aNPXp25zE/b6s8mVcRfXdt36sE4DExm6TKMpq6m+nsrpXo2kyvgK9PwNQ/IOAa&#10;aOOyFOYxWQ71iEnW5tPdUiqxu47xIWkDNYx1lzPcVclIX5MAsILoyBBSEyMpyEumvr5YxkUTI+Md&#10;XB7vZnCog2HF63bLOBDojvV2UZ0rMuTqQJSVEQkCvlhTQ0ItjLhkaYKflTkeFhY4m0mSMjLARl9L&#10;GXtNdLUwkLGgAKC5gRa2ekZYaenhdN6SoEQPUptjiSkLYmJtgLX3K0w8mGbwehuVuQEMSgR+KHH/&#10;RaMUzuJqbubkURXnySUZ/wl1AcS2RhDTGoWFgh9GemgZGKNhaoKaqQFqJpqEi5wtP7xGi2wXz9Ag&#10;zC+4Yep1EVNff8x9gzDxkKWXL9Z+AfLzRXRknBh7ePJVnH8IcWGxpAkIkkrKSaooJUYibqBEw4CM&#10;JOJE38NF44Ml4gZmxhGVnyWRuYzU4hwScxOJECCGRYcTn5VOsqhrYEoKdkGheKVkEpkvr1lcSmp+&#10;PhlFBQRkJhJYmIJTcih6Huex9PIhpjCbC4kB6AacxVxgaCOgdcyJwiU9mPCKZEILo4mvTSOoJAqv&#10;3EukNBdQ0tVMQY0AqkXUva+Hjn6JHIN91PT2UCCqX1BcRlV+HiNtrSwM9TMonWmioZrlvlaulhdQ&#10;7e3JhdOnCJON0NfaQ3vnICXNbRRI9Czo7KJADKyguYWytk5qe7ppG+mic6yVjok2Wsda5L0a6Blu&#10;kajVSWupAoDqWKurUZSRQbeANL+hltSGClLFEvV8zfjOcCMHHMUEz+9HxV3MTxEHfAR61ipY6atg&#10;YaCDrbV0KBsrKhKjWetqZ7W0lKFL3mKARhQl+pEhFugmO9vNxAhf23MCCy2creyI8gshyieIUA8f&#10;ylIzSA8Jw9veEV1NfdT1DdC0skb7nJ0MODsMnRxxCZGBUFlNcV8/SbJ9QqvLiSwtJC0vT94jhiQx&#10;5SADU9x1dIn08iQ2LpoYieXuQQGo6Guwc9c2McCNbNmyhcNqKrjIPo1oryKtXrZrSQpNsf5cyQ7h&#10;dl0sz9ozeCUF63VnNs+aU7lTHcH1Aj9msrwYTXZjONGF/lg3WkMcKXC3IM7OEG8j2Sbqx4iXPjUi&#10;xaunu4Pk1BRKKyqUU5u1NA9QW91HS9NlOtpHBTyD9PWNMCiQm5icY2RkioqqBmISUgmPTiBB+mGh&#10;gKmptYt22ded7X0M9kvBHJ6UyDdEa1uPFPIkDhw+zo49h8R2D3FUTQ9je0+8gqPJyC3m+uJN/v3v&#10;/8F//vM3/vX7j8qbLf310yee3lpndWGe0eFh8vOLSM4qwjs0ibMX/LBy9cLOOwjX0FicQ+K4GJtB&#10;QGohEXlVMi5q8E8pwik0mbNuXhw/eZrdO/eItUuB3L2HvfK7vqMTZz2dcfVzI0zsN6Mkl9rmBrp6&#10;u+kf7BUQdjI81MPwcAeNDUW0NpcIFBvE+Oqk1XK5v0bgWKMEYHtzJSmJEcRJqouL8aO6OpfegQYG&#10;RloYmxwQIxyiq6uDovxCQgJknV09Oe/khredLdF21sRZGJJgbkSYuYHyAIhiGjYPcxMuWFjiaGqM&#10;tSQYcxkDJmKuhgJBIwUQpU/b6OljqqpGcKAXi3dnmXsyz9z9Oe6/vc/9D0+58fI+Nx8t0lOVymhm&#10;JI+7qngpsf+x8OV6QSbTjYXMzHUxtDpKz+1ppp9cY+bmLNPTM4xPzDA2N8/QzBVGZya5dn2WV2+f&#10;Mb+yRP/4KMPTEwzOXpGoPUWvPKdnfJLusSv0SR/qHp+ha3Ra+ftXBdn5ZMtOziivJb6imjiBRUK1&#10;tPISIgvzSJTfFS26uIAosafo0gISykqJF6ClVhSQLECMSU0VGOaSXFJCinTU4Ow8vKXjBWfliq1V&#10;U9bQQHFtDWm1FUSWCyQLcnEXUPqmZhIoNumRHI5FuDt6QecxC/PEIswfx6RY3FOj8RfIeuUkYxEp&#10;cTopCvfcLJzik7iUnEF1oxhaZSVRCXGEJCcRX1xMclkVOWJPtYUF9InVjFQX05QYSk24FxPl2SxW&#10;FFMp5HcWSw1yPk9TSxPFrc0kN9WS0dtB6dAQZd1dAtNO6vsHaB6WqHS5l85JAa3EhSaJHq1SlRXf&#10;y3S2ldNQlIq3lQEOWiqkCCSq5PXTpTgkS+FIqcknKD8SPS9jDANMMI8wwzbSlOCU88TFu+LlZIKt&#10;rir2urr4iw2k+PjRkZbCmmLizOJCBoK8SHY1wjvAEj1bTY6pHsTN8RxxQSH4uPuSmlVIaW0rZdVS&#10;EGT/ldc1UlxVQ4EALkWKQGJpBUk1DaTXt5Ld0EFuRw+Fnb2U9w4pH79UVExMdQ15Ukjq29spzckh&#10;5sIFPA30sRMriQ3zJa88neDUIC7GXJQBbYfFWUPMTcRE7Sxxk/gcXppCVk8ZJS35NFWlcaO9nOul&#10;8axXhvK0OUngl8nb7jxed+TwpDlBHg9nMT+AqxleTCW7M5F8kZE4VzqCzoiZmxBlcZIoZwuyk2PI&#10;liQSGOSHuthuakG+cjr8ob4hupv66W3up79FQNAmBtPdx9Tlce6t3ubd81e8evqcR/fv8eThA16/&#10;eM6Ht2/49P4dn9++44u0Hz98UE6m+uP7D3z59FH53djR48fYtW8/W8TAzM45yb4fZWp+gQcP7vHh&#10;3Vv+/re/iQH+xr//9oMA8D1/+/KR948f8PT2Gjfm5pgcHaO1tYMMGU9+Yn4XPL2xc3LlnJunAPEi&#10;5s7uWLp5Y+HsjZWbP66X4sWKCohMzkdNQ5/tW7azZ/duKTB7Oayui1VAGOdCQzkr5m/h5YWOnRP6&#10;1mdx9vHmUkw0YYmxZJaIJbXWUFZfSmNbjZhcu1hzixSOZkaGGhjsExAOtdDdXkN6SgTR8YHKVioA&#10;7BlpF1D0UtVcI8kuHgc3d7SNLDA764yPQDy9oIawgEv4WZsQKf074awxEZYGBJnp4SOF2N3EABcT&#10;Yxwl4p/V18RST1N5PqqxgS7G+jqYSzw9o6ernBr/UlQQ0w9vMPv8Aauvn/HglbRnj7jz7AF3H9yk&#10;rzSb0YwYXgzU87Srhgd1xcp7G1/rqOXli7vceveUmbdPmHv7mPX3r3j4+g13XryUx99y/f1Lbn98&#10;x4sPn3j74TPP3n3g/utX3H75lPV3z7n5/jmr755x+81z1l+/5/bbj9x990m5vP3mA19FJ6YQnpIm&#10;IMoWKKVyPiYCl6hQvGMixRYu4SiD2jUiDNfIMJzC/XCPCcMlIgLP2Fi8ZCe4i1G4+vlzMTSMUAFh&#10;Zk0VQemZnPUP4nxwMNHZWRRWV5ApUdErNgJLPy9O2p5VNgNXJy5IpXeJC+a4vYFEQ1VO2Ruj43aO&#10;MxHeeOaE45YTgnVaIEf8HFEPD8UsKRWD4CjC8sqkgk0x1D9MXaNEoaYmSsXcSiU+VrW20CE639vd&#10;yHBnNX212ZSLRXVnJ7BaJ5VRPnPsOXuSQ/2pbq0itb6IlPZK8iUKlAj48uuqqJEOVd3WSEljPYX1&#10;lWRU5In1ZhAlsPYPdCM8xIOEaB+i/M+LAR7F6vg+Lp0/Q056DHHpsn7JkURnxRGaEYGBs1RJvzO4&#10;J7tyMc4OhwtanLdRx/WMNv4SfwNVdAk8qUehpTNzESm8qGzgjhSTgSBPgYFUUh89dHyNlVNauctj&#10;iSnJ5JZVC8z6yO8ZJFvAlim2mt7WTl6fGKhYaHZHFxkd3QL2drIau8hr7CGproW8jj6qxZayWzrJ&#10;6uymfGBEID8hRjtKlRS9cF93Qi5IIdI6ia+/HXm1cUQWeBCW74prmA2+oU6UlqRR11BCSV0BedVp&#10;VLZk091Xxt3FQX5en+Neaz4Pa8J51hTPK7HA9z2Kk6QLedGWxv2aOJYLQ1jIDmQuzZ/pNF/Gky4w&#10;GH6GBh8D4q2PUxjuxov7y9xfW6CnvwNz+7NUttbz8+dXynn9Pj+T9ugZPz55yo8CuN8Ebv/+4w/8&#10;6+ef+Mfnz/z6/o087zm/f3ojcfWDwOodv318wy8fXvObPPbrx9f8/OElP4oxfJKBNTU5yKnTR8X+&#10;dihvCm9oYysFsF8AeEX5ndIPn14LAH/l33//hb/9+FF5r2HFa//4+gkv797h6fptHq+v8fD2KnfW&#10;l7m5NM/K/AzzVya5elVi3ugwnZJQGto7pDiXSsFOJSAkBi//SM67BnDosAo7t+8SA1Rcv72fw1pG&#10;2EWnc6m4kpjaRilSzYQUVOGXkIxzYBDOQcE4S8yz9ffC1kcKk5cHIWLqOSIsZWUlNDZW0tFZSZ8U&#10;69HL7XQ0SyGMC8Jf+uyl6AAyBThxOSlcDAvE3MkBfVtbbCRB+EanSIqrJ7+2l4yCBiKCwgmwP0OE&#10;vSlx500Jt9CTGGyAr4keHsb6eFqY4izR2M5QB2uJvBaGephJPDUSE7TUliZRXjHLkbWXE+liomWj&#10;ozSLiV1ZXGBxcY75+Umuz07QnJbElCSJ5711PO+p5bFE4RkRi8tVBczPjtMyPUSmpLDY0V7SxwbI&#10;u9wvv/cSP9JN9JU+EsZ76F1d4cGXH5iTolcyOERG9wDJMg4SxZaTB3pIl5YqLbmvS7lMH+5Xtq/C&#10;QmMIipCdESNAk6jjm5OBR0oCPqkJ+KfF4ZcSg09aPN6ZybgLwC6mxOEcH4lbYgwXFBcre/ti6x2A&#10;b2S02GAuBfXlpJWL6qdlEpuZRVZpifJobblEUI+EYKxDfDHw8cLAW6qhvx8XUhI5GxvCfjtjDtuZ&#10;oS/ZPTAlCd+USwRXxnG+4BImqRfRjPZAMzYcs8xUbNLTia6sk2g6w8Tcda4urTAxvyhtifHZ61yZ&#10;W2RBosm16wtcXbzG+LVZRuevMjc7x82Zedamr7A0NszsRD9Xr00yfGWYsfnLjF69THt/D91ifiMj&#10;AwzJhu4d7JbqWkt2UbqYVjGZ2RLxz1nITlbB/bwVfs72mKidxEzzFJc8z1OcGy9xKJHY1AhSsmOI&#10;T5KOaqeHocFRrC3VBSrn8PI9i4/3WTydzYi0tSLD/Cwtdp5cc43gqrE3K+eCue4dwkiAF9H2Oji5&#10;6uEUfA7vaHcuJQSQWpJNiUA+q76ZmJIignLSCMnLwD8jiYgisU8x3/TaJnIaWilq7KChY4japh5K&#10;GtqoE/urls5R2tlDmQzy2u4hmjqG6egaoLG2ilApNHHhrgSH2BOfJibUG0puoy0l3Q74J+lxxlWN&#10;3OJM6ptaqK6rp6dTbPXaOB9e3Ocf75/wt4dLvBuv43VbgrQk3ran8rErix/68njXnsnjGilChVFc&#10;z40QCEYynRXGZIoP4xHnaPMxIeO8FpWJQXwUQ3j75BH9Xe3EREcyOjoisfMjP758wcenT/jw+DE/&#10;CPx+fvtKAPeef/9FcXDio/LucG+f3OfTyyf8/vktfxMA/v75Hb+IOSie+6ssf/vwSn4XgL55xCdp&#10;166OY2qiz669u9kqBqhnaU1lVzcjk2Os3Vzgk1jLP3/7iX/+/IW/ynv9AdK3fHj+iLsri6wqTrOR&#10;trp4lYUrY8xOXlYepVZM0Lpy/RqrNxZZX13mntiiwkwf3rvH3XWJz8s3JOL3YWl2hl1bdwsAD7Bt&#10;z0FOmJhjFxWLh0Rz50sR2PuE4B6RKCaeQ3xhORnVjZIwasiUZXhuGVrn3DhtLEJhZY++yVlMLCyw&#10;c7XBLzyAlJx0CoqyCA26iK2DJerGWmham6JubYm1pxehmUXSjwQOZY2EpeTi6HMJ6/PueHmHkZGY&#10;jq+9DREO5iQ4mhFmbUiwlSF+pjp4m2hx0UgTDwGfk0TeM/oSgXXVBII6nDHQxl6s8Kz8rCt/t/J2&#10;I7mtngn5/PfE2l58eM/LNy95/fo5T2/KNshIZUH674eOOt52NfCwsYzZ/BQGynIYkzFZMN5P2HAX&#10;/gNdhPV0E9PTQ2h3J1597TiJtLh211O7Ms3DXz9z4+lr8jvHCK7tIrC5Cx9JNwFtTQR3NBHQUoN3&#10;QyW+LXX4yWN+HS18FROXRphUJN+kJDzTkvHMTMM7K53AnGyCMjLFYLIl0mYLHNNxTE3DLiMdm4w0&#10;bCW62iYmYhOdgGNMMj7J6cSVlBFbUSqtmOy6WlKkGiVJdK7tFjNrrsUrOQz76BBsExKxS8nCOiYJ&#10;R3k966RITnraoHrBCptAT9LryomuLcA5JwKTZF8M4/0xjRf4xQksxVQds+VvSdky+MXQxHDqOjtp&#10;k+jaOjRMy/Aw7YOKe2R0U9vcJmbYSnFLO5U9A7SNTdI/Mc3w+ATjV8YFeKMCyBkWb0g1WppiXjFJ&#10;5q1l5fWSy9Jh1+7cYv3uqixvcEvZ1ri1fosV6dALs1PKKr9ybY5rV6aZmZKOLwPpmgB1TtrM7KTy&#10;98mxfkb6W+lrr6OvuZ5hMdNRger4QDeTPR3MSuy+OdTH88tjEhn7uJ1dw/28elaKqlkUW+2v+eO8&#10;sZqWSmpqK+iQnXZ5fEw+w6SAeoQKicv5jRUCxFqKmqup6mqW+NZNXU8/jQK4rpFxRq7M0S3LjuHL&#10;yu9C2ofE+voGae4dpKNvQODXS3trF401NRRmJpCREkJVbSbtvfkSkwroGEmS1wsho9Cd0EgnsqUI&#10;tDQ2MTs9wbtn9wUGr/jHD+/45/un/O3REj8vdPBlJJsP/em86xYASvvSm8E7xewxtQncLo1mpTBa&#10;IBjF1WwBYLIXk5F2dAdYUXjRgtmuOuWtLt8+fcigAPCimysTI8P8/ctnfnr9kg8CwFf37/L+yWOl&#10;Ef71h/f8z99/Un4/97vYngJQCvD9x69ihb/9qHxc+fdfFE1xe8wv/OvXT/z7z+/4mzTF6TP2dmfZ&#10;uXuXAHAPhmds6JqaZuX2LV4qPp9A75+//t8AfCcG+Yaf3sl6CABfPhIDvH+Lx3dWuHtzkbWlOWnz&#10;3FiYU85UvSAGqDBBxfLGtXluLi5y8/oit5aWuL2yzPVrC7icd2HH5p3s3LmfjTskSSTL4F9aZGT+&#10;Gr0jY5TWNBCfmUNQTCK2LhexcnDDws4ZG2cPPGQM+cl48M3IIUrGn7+MWV+JtIEJEZz19sTA4TxG&#10;krZUddQ5eOIIx3S1sA3wJba0jExJBHGF1bgExysP1JyR1wsXy6xuaBZzvcbilSvEi6wEmBsRZ2dJ&#10;+BljLpnrigFqSQzWwsNQDTcxPActNYGdYuJTTQGgrvysi62ehvLIsJ7A0TMqmOqJQZakqL386Qsv&#10;JLK+EUt//Uoi6tUr1CTFMZ6fyeuBdp72t7EqwjFenkeHiFSviEjZyCAZl4dJlSKYJWO8YOgyGTLG&#10;E8Ssw8cuEyt/b1uel0j8hmsPX1E3tkRm7zRZl2fEGCfJGBslR1rW0CDp/f1kj8j/y3bNHJ3kK9fE&#10;BOwSYjFLjBLTisFQoptRchSWyQmciRPlTsnhQk4BNmJlBgkp6CSnoSE7SEM2lFZcEsaxKVhKOycg&#10;vZhdJJDMwDUtjWSJkcrvEiuLyZXBmVJZKJCMwjzQH6OwaExj0zGMEqDm5GAved8owgPjIAfckwLI&#10;aROL7KjkvERf8xh3zsb4ci4iWBmr7cKicEtOxTk2gbDcIvIqaimvrBFTGxIojNMvG6pjoJ/mnj4K&#10;a+pJkudEZeSSLdWyrnOAeomA9W3dFJVXU1KhOJO+XloVjRKF6ztqZaC3US9VplNeo+/yoLzmEKMT&#10;YojSJqanmJwUsAnwFq5McX1qkqW5WW5cXxKdn2dROu315SUB6A2uCUDnV66ztH6TlbtrLMrvC0vS&#10;lm9y7cYyS4sC2IVVbslzbqxfY/n2ddZlIN5fu8X95VVu31zjzq117t+5yx1pd+/d5/6DJ9y//4QH&#10;Dx5z5648fu8utx/c5s6j27JcZ/3+GrcfrnNHHrsr0eyOQOLuo/vcffKAtUf3WFdc9vTsCXcfPBAL&#10;ecBTeR3F7MmP5X8e3b3PvbW7PBAzuSfrcWv9Ovckht57sMSDJxJHHy3w5OEizx+u8lze683juxIr&#10;n/Gvn94qbzT+7z/I8uNT/vlsmd9X+/npSjGfxnL4OCQRuDeR990JvBUjfN4Qz/2qaNbKBIJF0SwW&#10;hnElxZ2pyHO0+5pTG3aBF1KIfv/yll+VcfUtN2Ubv3pwXwmwv33+IAb3Vto7ge4nAdmP/K+//8L/&#10;/vuvSsgpwPePnz4pf/5ff/vj8f/rH78ql//7r7/yn2Jy/ylg/J+/ff4DgD+947FsN2cnO4mfilsB&#10;HEDD2JSavj7WH97l1YuH/CLAU0yw+o+fFJOs/mGAX8QKP754zEcxzfcvxFafPVDCUNGey/Z/ev82&#10;T+6t81j2/R9L2ca37/BgTSzo5irrN6SgCgyHBgYwMTJmz4497NkjBrjvoPTXDObXpW/ckf95eJ/H&#10;j2Ufymss31hhfGyKro4e2ts6qa6sJVykwPicPcbnz2MnicojPoawnEySyopJrWsgvLAMFUsbdp08&#10;zTFtXfTt7HGOjFQeqDS/4INbcDQBAtGa9m6m5qQf3rrFXek392X918VeC2OiBXoWRFtZE25uTIiF&#10;IYHminMBdfAUE/QUc3Y00MFKQGeiaAa6mCkjsLryrAYdgWNMZhJja4vckH54T7bbo5dPeS7b7r4I&#10;xuLMFFdEBm5NDPD+1jzvlJcqLsk+n+CKmPT8DUl1Mm76F2/Qu3RDlksMXLtO7+J1Whau0bhwg/aF&#10;ZUZXb7Hw6AlT64/oubZG2+xNWmV81UtCbJHnd0pC7LgyS+v0LO1XF+Tv12mdu8FXh0VP93g5s93X&#10;hT3hXuwN92ZH0AV2BLpzwD+QEwHhGKemohIVxCZ7BzY6ObHB1ZnNrq7sdvdkr4sHmy2keprZouUZ&#10;yGl3X9RFrQPzMkltqiWiJJcEyfIhOSnK7xF1PS6i6uGHVkAYOoFhnE1LwU0ilV1yMFYR7pyJFC0v&#10;SyetrRTXjEsYSxSzifbGOSaUAIFwdGkhYWUF8px8EusqKG3pUMa77v7LTIxf4Zp8wCvTYnliJ91i&#10;DQ0dnZTUNiihN9Q7ymDvZToURwObuhhuG2SotZOBzhYGRKXbhztoutxHu0SfvslxBhRNonKnWFqT&#10;2FtHSxMdjfVico301dfQXVFCR1UltUWllOcX0FBRTbvEztbWdmraGqnvaqOht5uGPsVR6kFqe3so&#10;bWshs7KcXKnAdTWNNMtrNfY2U9rTSFF3EwWyzSpFzytaGqlpaqO1pUcsaIBJqXpjYm+jY+NMTIhZ&#10;Toq9Xpng2syEwHhc2ZbESpfnr7C6MMPq/DRrYrd3biguHVvg/up17giE76/d5MGtmzxclSYG8vjW&#10;dR6v3ZDnrHF39a5EtTVWV1dYE/u5LZHl/r3bEtsEBM8eCwje8u9iVP/515/4j18+CPhe858/vOZ/&#10;/Sjw+/JaAPiY/3hxg3/cG+XXpUa+XCnj81g+7/pSeNMRx6uWGJ41RPGgOpLblVHcqYzhZlkI19Ld&#10;mI60pcP/DK0JwXy4v8o/BE6Ku7j9LvD5KFH497dv+Y+fBUCK798UQBI4/lMi7/+U9fm//vG7tN+U&#10;xqcAlCIO/9/w+/9t/+v3X6T9LBAUK1Qa4HslAJ8LzD0uOCsnI1UA8JSuAYVNzaw/uKs0wB/eveDX&#10;Lx8lSr9Xvv6Pb18oI7YCgp+lfXj5WAlARXslr/VSwPn6ofz++KEyxr99/Ij3Yq3vn0o8f/yEN48e&#10;/592ZXICU2NDdmxVTECxmx0HDxGblcXUwgJLS9fFFq9xS+xmXQDySID4TOLzcykGLx895NUjieDL&#10;K/S3d1BSUEh4eASOzq7YCAwtnRyx97uEm0TnMxcvcdrIkuNaenyvuIzMxga3sHByquqYuHaDtYdP&#10;pHhKkRToLl+fFyudYWlhVgrxEkPV1cTJuA8zNiPcxIRQM2MBoDGuYniOEnsvGBvgZm6KufIAiA6G&#10;ihOjdbUx0ZRIrKWBnpY6lRI7H316weNPr3ku++3953f8INb+o+zHD69fSHvOx7eKywif8EG29Rux&#10;62fvnvL07ROey8+PXynaKx6/fcPTd1Kw3rzh0fu33Jf24N17Hr/7xNMPn3j++QeefPqBB+8/yt8+&#10;cPv9e27J/9x985Ynb99Je8OD16+5K6+leGz91Vu++sZIn7+YGvK1jTnfOZ7lOzsrvrY357/ZGfM/&#10;LKzZ6+ApNpiCZqgvm8xN+NrMiO/OWrDJxoodNmf4Xjb4ITsnTtq7oHvBn7PhssHF0gIk12c11RFb&#10;kq+0v/AsBQCjOR8Zj1NiOi4pacrI7VOUS0htCX4FqXhmJ2CfHo9jbgZe5SWYpERyOsoXE6kgrhWV&#10;hLR1ENTVhVNVFecKC/FraCSmo5fkzkHye4Yk+o0wMnmVqZkrjE0PM62IpLJDp8TWBqTSDvcP0z8g&#10;UVnicVdnH4PtA0xJNJ4VhZ65MsLAjPztigBydpohiSsTi9eYmLvK8Jj8ra9bWamuDfVwra+Dqx2N&#10;XGmqYlo+40B5BT1lFQxU1TPR2s2EVOghgeVIRzuXu/sY6OqT9x6hZ7BHeX1ncYXies1ceqpr6ayu&#10;obKqgvRyMdVcKRoC0kb534qqQgpy88hOyqC+sIRBeZ/xjmamJAJPCkSnmlqYE3jPCmCvyPrMSay+&#10;NtzL0tgQCwLxqwNtXB/pYWWom9sjfdzs7WRV4sK6bIt1iWO35DOuXJ3k1ow0MdpFKR5XJ64wIdAf&#10;EejPyedfEZN9dP8O72Ww//pJgCQA+ZeA5F9//YF//iKxUCD1vwSA/x+B339+fsl/CgD/880y/3o8&#10;zV/X+vl5sYVfrtbycSCb580K+IXxuC6U+9XSagWE9fGsV4WylCUAjLKhJ9ie3owEfhY7+OfvH+T1&#10;BTgfX/FO7Odvb16JuX3h7zJ4FPD72+c3/MdPAkCJtwr4KQCnMD+FASrsT/G7AoyK5f/d/v8BKK8l&#10;Bvv6+UP8fDzZvHUzO/bs46S2Ptk1dayIobx8/kAJQMXtN3+TbaD4PlEBwM+vnv4XAJ/y8ZUMXIGg&#10;wgTfPL3PGzGdd4/ld8V3lc/k78+f8emFDPLnL/5P+yAw/PD0OVelUBsKOHZu28quXbvY8/1hqjo6&#10;uPvslRj4Y+UUWvfWV7i1eo3V63NijgvcWV5ULtdvXOPerSWeiMHek6RxS4B1fX6BuZkZpqcnJcVc&#10;JiwpFxVdKw4c1UBVV5/QhAQ6pR9cFyO9KxBdu3uPpZs3WVicV55zeWtJMZPMAg9u3+Xdw0c8mJom&#10;RWAaaWJMglhglIUF/gJsN7E9Z2NtnMT4bLQFeGJ9ehKvDQ30MNARGOpoYW1ooJwjMCMzmQUB+LyY&#10;3ZwU4yVpa6uL3Fm5Jm2ZVVnvGzelv92V1CQ/X5XPd3VdEtXdRRbXF7gpVnhz7TorN8WapTAr9svy&#10;XWmyXBVor91Zk+dIk+WafK61e/L4AzHox/LYA8XXWLd4IIV87e4Kq/fk/R7e4sbdVa7Jdv1qq6E2&#10;280M2CfgO+xyjv1OZznoYsthJ1tO2DlgdtGfwKwcvARWtiFBnJPmFB2Oa2y46HYEAUmxBCWJmclg&#10;Dc9TnPYhYMrNJUgMLaK2jLCaMsLrygmuLMU7vwyv/Ar8yusIlA7mL/Z0QWDgJoPdWSzRrioP8/Js&#10;dPPS0ZfX0szP51RBHieK/798/fV3XEeitg3ne845M4FJMpkJOGY7DE4cMzMzywySDLJsMTNzS91S&#10;S60GMbRa0GJmZmbZMsgMSWbef+D+7tpOzjnPWu96f6i1m7Hqquveu3aVL77298JXvP1bb1d85+WG&#10;77398D1fa0W4Aj/xsT/zMxxjL+iTkASNno04MwsFuXm0Gv4AdY3ILyhGBuNxYmoS1Cl8TEoK4gmn&#10;BLUO2WkpKCzSI7tEjzhDMqLTU5FuJAxKipFbmC/NRpyUTNikJaEiIwUFCWoUsZQlaFCVooOBcT8j&#10;SoaixEQUJ6ehJDUNZXxcRWY6qvV6VKVnoiYrG0WM1OkpWiQlqJCh06AkJR35BLAqRomg8DAEhkcg&#10;ShaN+Jg4yMKCEU7IK/idksPCkBMdhUKtCmVJOhSr45HHeFMSq0YJwZapUSBFJUOGVoG85HjoVVFI&#10;V4TCoAhHTmQYSlTRSA3yQ4KfH8Ep5+ePRlGKipBMQFlmJoyJKdBrEpCRmIQSft+qylJphpDR4T48&#10;pGU9m7mLl0/u4Rmt6jnt7znt7yF77Nd3B/Hv6VH8684ofmUP/9tkJ34dq8eL/nI8bsvHTG06HpVr&#10;cEcfhO5oK3SEm6OD8OuQ30JXrD161C5oj2IUJgCLrHYi+dpe5AZ74vkobe/RHbyauUPDu4tHjJzP&#10;7hBsjK3CCp9MjeApTezl/Tv4lUD7N0H32+MHeMLHiAMhvxKAIva+ib7CBAm+J/f5GIKR5Ve+5uuH&#10;jMD3xiVgjg/2wvTSOXwmAXA+vl22igCMRnVjg2S+k4N9uDcmAMjvPUlzoZUI8E0Oivu6/ycGCwAS&#10;mMO9HRgVxtfL+wi+yQEBTPGcQdwZHpK244TiWG8vcjJTsZpRcS4NcN68RVj041LIWYea+2g9Pf18&#10;/z4M9nWjn52C+CwD3R3o7Wgl9JqltT3EYlD1NWUoK87nf8eOrKQITXVV6GKn0U/DzM3KxcEDx3D6&#10;zAV4sC1pM5KRX12K8vpqVFZXoJqW2VBbg9aGekZ1RvjuNvTTXvvb+H0IwKGaWgRfvU77owFu2Yqr&#10;O7fjDA3w2KZ1OLFpI45t3CCdly5Og9u8nuDbxAhMqdq2hlvCcdXqpfAIckNZWwWhS/A01aG2nomj&#10;vgZNhG5DZRHrGz97ZR4KqguRwDaiZRyON7Jel6SjqDoH5bVGRmEjyiorUVpTjtKGEsK0EPm8vaC6&#10;CEU1FXwc4cnkUlRfjuLmEhQ35aOgqRiFDaV8TiGqa4pQQsgWshRU8/aqYj6nFG/tsDTHbmtGUcLs&#10;kLsdjvg44Zi3C857e8GMADL19MRVNsTLLOcC/HCOP+LFABZ/D1z0c+XjnHFSGJqvG44EemMbTW+t&#10;iw1Wud7GSjdrLHOzwRJnKyx1c8Avrm5Y7u6BZV7uWO7nia9d7bDI9irm3r6Iz25fwCfWF/GR1Vl8&#10;dPMcZl2/hlkWt/B3cwt8yMvvW1zBe4zn7145ib+dP4H/OmWC/zrHx7h54m0C+T8unsUcsyv8DCFw&#10;VadAxpKQlI6MpFRk0fyyM3JYGTKRkZpMACUiMSkFKjZ6Le0sK9uAvOIcGIoMUOtTGYUzkaYXCx/l&#10;Iie/AJk5BiQRnPl8fh7hmJWoQy7jbBZ76sK0ZOQQhloCMEOrIdi0MBCoOTSxXP6ZObw/m9CqzCMA&#10;Ga1TxeDe5EQk6fh8XRry03OkfToRCkbeWBUiFbGIiiIQg8IgCw5jxI5CpkKJQoK6lACvyMlCSQYh&#10;y89RkUHAMuZXZmWgLJv35epRy/eoodHW8n1a0lLRxPdqJYjFgZYSrRo1GQmo0sejJpt2mCuWYMxH&#10;ZW4+igno6sIiNuZBzNydxOP7k3hG43oh4i7h8ZoweU6LesHLD0Z7MdhYjtcTPfj97jBeE0ivJ3sJ&#10;wC78NtGKl8MNeNZThaet+XhWm4oHeZHojbVFU+BltIZdRU+cPfq17hhM8UNXjANq3E+j2HoX9FaH&#10;0UA4v74zSfgRVI/5vixPaXbPH0zR2ghjxm1hf08Ju1cPpqX9ev9+OkOgTfP2N1D8nc/517MHUvn9&#10;6X2p/EaA//boLsu0dBBEbF+K78jvOkW7NL3IOjfrUyxYvBALvhPTncWgroVRs4cmR1jdGx3HDCPV&#10;A8aouwSiWNt3kuY41kPbY5HMj9eH+hl7aYPj/b38LQm/QcJvaIDgG/y/tuJ+UdITNfj5+2+xcM48&#10;aUr8r5evQRz/i2a+ZycBOcAyyMsDhPQY/5txxrexgQGpjPYPELY9EgwbCTNx5NnItFJamIeq0kLU&#10;lxahkv9vWnIKFDEKePp5SaMxsorzJJA0E6C97eKz92Cou5ulBwM0V+ky4TfCiD3a3AJDeBRubtuN&#10;Kxs2SGeBnNm9HYcJueMbNxOAm7B33WrsWLOC0XcZNm1cie2E4B7a32aa7bK1PyMoLgilXVUoo5FV&#10;SlZWRyurRllJLoyshyUlrL+1hShpqYAyOxlR2TpE6JUEITv76nzklxpohbRaQjuvsRT5bYRfB8Wk&#10;zYgcwi63qYalHgbaYBZfI6ujHCmtZUhorkJSUy304v7GCuS28LHNlJr6QmRWZCOvtgBv7Qnxwq4g&#10;D2wh+FYTWCtdbmOZw02sdbbGRgJqjaMVfrC+iq/trmGxnSXm3b6KBbfMMf+mGeZfv4RPzc7hn+YX&#10;8BlB+snta/jwpik+uElYXTuLd66exbvXLuAvpufwNwtT/Of1y/g/vP5Xy8v4y61L+I+b5/F/rp/A&#10;25an8N6t03hXbFk+tDyHdy7z+ecu4O3TF/GOyRn8nYD70MwEH1w6ho/OH8M7hw/i7X0n8IO3Bz64&#10;bYq3zhzHO+fPYbaZBfZ6hcBTk4KolFTIaU7K0GAY4tU0nlTk0nLS1VrGXx0yE1KRpE2BhhamJizU&#10;BIs4kpyYYUBaGqGXnIFkRuY0WlyGIQsGVi5jHkHKCCGOSmYmJcGoT0dpfi6KGS0LjEbeb0R+YSGy&#10;GTENjJe57JXT+bycAiPyaJQGxpMkGqFWl4JkTRryDOLshXzG8jTEseePS0mDLo0xXCPOdtBAF8fP&#10;yftykzMZUQm//BwUE3LZtNg0RuFcxvmSDD0Ks7KQm8bH0YCNWh1KaKct+kw08HtVpiYiPyGeETqa&#10;0EtDEytULeN+GStbXkoyitjgWiqr8GBsHC8eMEo+vI9nj6fxjJB4QXi8JEheP5+RAPiSNnVnkBZS&#10;W4yXY114NdFHADL+TvXi96ke/HuqC79PdOD1cCNedZfhVVMWHhfFYEjjguYQUzSHmaNP7YyR1ACM&#10;ZoajM84N9f7mqPW8gEIPMwyXZOPVNGH3x0EMUaSjuSxiv+PjqUEpAgsDfP2QpvdkhoVgvjeFRxNi&#10;P+Ed6bqIxX9GYyn+0hBF9BVFPOaVGDZzd4KvN447I4O4cuGsZIDzFszH3G++g11AGOoFHIYYWYcH&#10;GIPH8HB4BPcZX6e6O1naMdnVyqjbKg27Efv/BABHhxh7hxmNCb47fN6f5S7f4w0AhQkyAvczGg/0&#10;IiE2Bj9+9RW+mL8In82dj59oWYnFxWilNXYJ+NEAxWDuQQJwlBY5JpVBfqYhjNEkxaLwwwTuUB/j&#10;Mg2riXbV1lyHThpgZ0OddCRXo4qHp483fAP9kMgOXsQ/MRBZLDA/xPcY5usP0FjFZbEdJADFvsqR&#10;boK8qxO1mXpY7N6Li7S9S9u24OLuHTixeSMOr19PEG6QALhz7SpsZyzesm4Fdm5ehx3r12ErLXHt&#10;5lUIUPijrJ1m1lKGwvoCmpgRFTV5KCxMRY5ei7zcFFSxQy3proOy2ohIwkmenwptPtsbDVGc5ppX&#10;Xggj7S2/gc/vKEBpD0HWkke4FSKdUTmRMVnDmJzQXIbEllLENBRDRjuMouUlNldD31qBnAa9tMxv&#10;DpNJdkUKcqtS8daHzoSWKE5X8TfbK1J5z+Yy3r19nlA6j3duncV/3D6D/7C/iLetTQmvK3ibgHvn&#10;Bst1U7xtdgHvml7Ee+aX8C5B+B8XTuKvF03w7uUzeJvQ+tuVS/iH+VX83dQM75rxdaXH0eTMzuKD&#10;qxdodXzczZP4+83T+LvZcXx49iDeP3cY75mewt8unMFfjh3HXw4fwNtH9uJtk7149wzLse34z23r&#10;8cHWndjq5ooFhOXb+3fj/UNH8P7eo1h6wQI2jMZRtCRNigZxslCkyGQoJCzyCYeMmFikKeOQEauB&#10;JppxMyoaYYydKsIumdE5PSlNWgIzlWamZ5zNIuQyGGlzDBkoNGaz1yLQMlKRR9PKz0yhGTLyFrDX&#10;pdKXFRehgJUu10h7ZDEWFaCAsSSb9+fyci4BaMhhr5yZgxR9LjKNZcgylsKQRzjmFUBvzIOBIM3L&#10;FoW9Xx4VP7+MpZQVRqwNUYQK9uwVJYXSexbm5TLe8/2K+T5i7GNZKSp5f315ARpK8lFOKywrYm8n&#10;xjqmawnPTDRVlqG5ogRVrFhGQr8s14gp2sWL+w8YNafx/D5jrgAgiwDgKwHAFzOMwA8Jwod4OMHG&#10;3U3AjXfj2WgHXnArDoD8PtmN/+dOL0sffhtrw6/91XjWkIXpPDmGE70Yd6+jWXYNfRpXTGTJMJIZ&#10;hS5dALqU7miPcERpkAMmGsr5/gQgQfUnAMVlsa9PGOCTO0MEICMx4fUnAH8n3AQAH44NvQEgjfBf&#10;Tx/j9yePaJEPGYn5uWcEAGmULOJo8ot7d/kaU5iZGCPchiQDFACcO38ePvviS5g6e6CyuRnDAljj&#10;I7gzPkH7G8UUjWussx1jXS2EQwsNsE0ywLE+2pIwvxGa34gwvz/t7w0Ip/keooiFkYQFCgCOMdoq&#10;gkPx3cKvsJgA/HjuXKw/fhgZIiLS8Lr7+9Ev7EwAaqCHr98vQXD8D/iJMs7XHhvqlQDY0doglZ5O&#10;Qrn/TQSvYIKJjpIjKlqBZHaaxfzfmzpb0MP3HxQA5OsP8jsJCA4J0xQgJACHCcAh2u8oS3tpKbzM&#10;zXFx6yac37QBZwg9EX+PijNBCMQ9AoA0QDHsRZQdG9ZgE4G4ejVj8fZ1kGtlqG6vlKyvkaBrqudn&#10;YCxtrMpDPc2ujmBraqtHeW8zZJW58CvNQFQp22FdKXIJMLFPMJ/1vqrCiMb6fDQ256GlvRBN7Yy3&#10;LLk9NUjtqkdyZyMyOhqQ20njowXqW8uR2cTI21aC2u5iNDYZ0MT62N6ci5a6LLTUZuKt/+NyDaL8&#10;p9M1/JfjNfzF4Tr+KrYE4V9v0b5u0uAsWQjFt6Xrl/AO4+jfLK7i/RvXCbArePf6Wbx31QQfXXsD&#10;sQ+unKCtXZAA9o4Jje7sebx9lNH13DnCjeA7a4JPWOH+cfoU/nnpJD66cASfnDqI+UcP4rsjR7Hb&#10;5jauxEbgNM1thakpFhzYi3n7d2D24T349MBWzN2/GQv4R2w7eg5OAZE4dt0SO85fweFrVjh5zR6m&#10;Vq7wDAyFLF5JoCUiWRcPVUiYtC/NqIlHQSLjJ40wQ8Wijkd8TLQ09kkj9oWlpCCP0TYpMBjJ4WHQ&#10;8zV0MWFQyvyh18bAmKxBZpwcqfIwpCsikBUbiWxVFIyJKtoXX5vRsyKLRpbM6Ms4nJ2ggz5Bi8xE&#10;LfSMozk0svzsHCRwq0hLQjgNLJbmlsHYnSWsLkGFNJ0KKao4vq8SCfyMKTTDNFqhnlE2mzE4l2aX&#10;T+Mry81jBTeilAAUSxuWC6gRgDWFBWguLkQrjbOZ8BU7tWvEPHh1VaxsDWioaUF7fTs66xvZ23dh&#10;5o6wqxlCgSCZImge0PpE9GX5MwK/ovm9oFG9YhQWBxBe3xUHPvrwfLxdKi/GaH1jnbS/XlogrXC8&#10;Ey/7qvGgOo2gC0O/zp2gs0BHjCWGkn0wlR2NyRw1xrLjMKmPYRQOQHm4D+4yIr2Q9v+9AaCwNxGF&#10;X4o4fm/0fwBIAxQRWBzY+DP+3h8Z4GMmpVj822PC7xGj8Qw/L+H3ilb7Ky+/JNzFWSPP797F0ylh&#10;jWO4Nz6Mq5cv4NNPPpYMcNaXX+OcrSMKqqswOESQ0SwnxscwQmB0EzB9HU383cTBoTZaHG2w/82+&#10;wFFeHhvupp29gd//jr8CfNOjw9LlPyOwAJS/iycWz2LsnrsIH82djb2Uguy2BrQz3nb19KJfHDUW&#10;cCLkBABF9J0YGpKisCiTAqaE7GBPJzpbGqX9gj0dBCCBKQyuiWafY8hGMuubPiuT5lWJth4aPOEr&#10;4DdGox3p65PKsDBOKQrTAhmFxf7GIZriUFsLFJ5uOLluFS6w3Z2l+Zls2oSDvLx3wzocYBw+JE6J&#10;W7MSewm+HSzr+dh161dh9/5tiCEAyxtLUNNah5buFtTSyMqqC1HJ2NvUKhZlqpAmkW1kJxJTWQjv&#10;4jT4FmiRWGdkVDUil525sdSI2oostDXmoLY6GfX1erS3l6C83ois2nwk1TPysuPIqKtBfl01Slu4&#10;baiCviwfpYy8re20asKvl7F5sLMI7TVMR8WJeOs/GHH/y+E23ra/jffsLfGBjQXet72Od2xM8R5h&#10;9+GNS/jo+kX83YIAtGB8vXYOf2XsfecSDfHiRbzPePvOpaN4+9wBAu8APrp8EB+bHsWH54/jb6cO&#10;4/1jR/DxqZOYdfoM/nHiBOaeP4/FFy9h8ZnT+I6x4/uzx7HE5AjWnD6B/ZcvwT9KAWMFczypr8zW&#10;w5/ACiZYAuNj4B4pg7mbM0wdrGBlZw9/Z1+oIuIQHixDkF8wZEHhiA6IgDpMgXhFDGLjFNAkqZGc&#10;nARtbDxigoORooxBTkKCBMBs2mBeIo0wQY14AkcVE4MsrQblvK1IGY0iVQzy46MlwKUpQmCMl0v7&#10;0CqT1chThCM/WoaKhBiUqKNQouHnjpXByMfWpiWijrArFbBlTE2LDOfzo2BQqZDN902Ni0OsJhZB&#10;CdEITVQjkqBUawnjuBjoFQSrPATRfp7wsbOCl4MdokJDoJQrWKKgiVUiRUMo8rUMjOAV6elozDGg&#10;0ciKkZ2F8tRk5EZHI4uw14eGIp3PzeX3yBXvQ6BHhMqhVqZAq0xEbVklHk4zCgpIEBgvaYAvaICv&#10;HzJ2iujJ8oLwkQovv37+GL+JI6s0w9+lgx+DhGDPm+EvhN+rkU78OtJN++vBrwTiq55q3C9PxkBy&#10;AGOvC3o1thhOccW4Pgh38pS4V5iIB6WZeFicga74MFTI/fGAUHkqDVRmBCbIfheGx/KSkBPT0j+g&#10;fYrT2Z7QAF8QgAJszxmZ74uYOSBOfxvDC9726iFj8f37f8zcMoEZxvtHoxN83CgfRxANDGGil0ZF&#10;yPR1dOLyhfPSnHxiLOBnX3yBLWcvICIxARUNtej5Y33gQtpUTnY2SooKUV1Fk+F9Ha1N6OtqJyw6&#10;pYMVIpKODxN+hJzYtygANSXgN0aL/AN+4r4xftYRGpeLrRMWfDYfC+cvwMcL5mCP+TnIiwxIp/lU&#10;8LV7+LgBEYH52FEa4f8AkJ+fW/HaAoADjORizV8BwH5+HvH64kCMAKCRABTjDXNZT2prqqR1QAYI&#10;cwG8cYJ2jGVUQJDXJfvrfmOG/QR0HwE4TAtMUchxhpC7QPu7vGEzTq5dj0O0wK2rl2PXxrXYs2Et&#10;dq0h8Favws7VYjjMKixf/Qv2HN+HtGI9avubUd7XgSp2FBX97bS9FpTR+Oo6xckFlWgiAOsJ7qSy&#10;QoTkpiKilKmLUTaviemnqQI1NLym7ho091ajukMYXRWaBltQ01GNEj4mv62OkbgBhU2NhF8riju6&#10;YWxpg7GpCRVtjXxuIxraytDeXYneAf5vnWXo6arCW/9lb4u/2lrjXeubeP+mKf5hQeBZnMcHN8/i&#10;oxtn8Mm1s/jM7DT+eeEEPiDU/nHuJOZcPIPFF87ha8JsCe3uJ5Mz+Om0CZbT6tZfNcXmm2bYcEMM&#10;eL6CHZY3pIHR57y9ccTFEZf8A2EZKsNNP39c93SGpaMN3Lzc4BPgBbVGiVqaSnVNGZJz9AgiVLxV&#10;EdAY05FbkQ9DYS6SslIho3XJo8KhlcuQHKdEIqGWSDikRdHGBGj4Z6XxtvSkBKh0GkTHxyNWnBmi&#10;iodaHAAh+BLETDJ8ro6g08YqkKBWQhUVgSS5nDFZIx1xLdLGS0ddS2lvBepYlCXEoSZVi2Z9MgGn&#10;RS3B3JCmRX2aGnWp8ahOjkNVUizqU9VopXm28rNWJ2mRFxuNfLUKxcIIaZsGvm+qjtFbHQFVfCyU&#10;ai3k8Spk8fMV0SyLlGFICvNFhKsdghxtaa9BSOD3S4iJQiqN1EBgZ+tYCNhcbRwKk1QoT09AXW4G&#10;6vMyUcbYnxcVjEQ/N2TwdfKiQ2EQ06V7eSDEzQsy3xCkqhMYk3qkad6firMcaFIi+oqzLV4KqIjr&#10;LC8IoTdF7E97gv/n2RP8S+yfuzuKf0+P4NfxXgl8r4ba8XqwHb8OvCm/Dbbi184q3CvSYjQlAMMJ&#10;HhhM9sR4VhCmcqNw1xiHh6VJeFSVw20mehNDURPnj5n+NsxMTeD5vXuSwf3+5LG0fTA2ysYpjlC2&#10;oK+9hZe7CJNhWtWIdFpcZ1UVe3QaLxv4QK84cEGzYUMebGtHN023q7oebRW1aGFpLBOD0KtQU1JO&#10;ey5DQV4JTpucxew5s7Fg4Wx88sUCzF7Hhu7hiYTCfNQzCjdU1TBJpLPupEOnTuU2TZpNJoF2nplD&#10;KJaVo6amVhq83tnajl5xQIGfYbB/EMODwxgdokUSWGOE3yg/9xBv6+8fhsVNG2ka/IXzZ2POF7Px&#10;zdbV2HrzIkwjvRFTYkBaaT6qaqrR10kwEVpjtMpxYZAsEwKojNViHF1/VxvhV48uGqqIrpMDgxjq&#10;fGOARQRgblo6inNzGT1r+Pt1SPB7Y4B9GBfDclhEZyB+M6nwvfoJ9B5a4DBBWpZlgOXx4zizah0u&#10;rFyPs+sYfzduwraNa7B+/QqsJwg3rVqJ7asFCNdhMy8vW7UU+84dQQZjbjXrR21vB2r4elX8rDW0&#10;0Bp2LI1dLWhorkVdSx3q25qQXZQPbRbbe0M1imiMlTTtasKrrq+Zj2/l5Tbe1oEKdjhV7BgqhVGK&#10;+3taUN/Thlq+djXBXcrvVc5tFa2ybqADLeyY2/k7dY/Q4ofb0d7LjmuwB28tuGGGr29fxbeWpvj5&#10;limW37qC5VfPEF4XsfO2OfbcMscR25s4Zm2Bs1YWMLOnfbk6EVpe8Pb2gZ+3P4J8gxEWFEbDiIA8&#10;IgJRBEmILBhBshAEiIkQgvzh4OMFB26dgkLhE/Fmn1swHxfOxh1Hs8vVp6O+tpwVKRe5bMgGXtfS&#10;tHQZicguzkN2YQ6SspOhJmxi1ApoaYQZcbEwqNXQCxuKjUUO4ZJPoBlZDAROBiNlWHQMHAKCERhH&#10;yCQlI5q3RRA6sjiCj3BKS0lEGrcpKTpoNXH8LBHQEaRJYtKE2BgYCJkcQlSUQsbcEkbUskSCiu9f&#10;QrOqT09CvRhnl06jYqnLSEJTZhK6DKnoyslAYxrBxNduzEhBXbqOdqhBbaoGdVmJKEqNhZ7vqeZr&#10;q5NpnWkpKFdHo1gVDkMkoefnDrWPG/SRYQRnJPK0sYzWamkcYmYUTTE8GAatEtn8TbLE8BeC0Kh/&#10;c3S3w8Dfk5AuZEzP4/9QooxCNs0wPUqJ4lQDJnsHpLntnhFmz/6A3RsAMmoSgAKKEhxnhAHSEIX5&#10;EX7/lgBIw5oawuvJAbwabsWr/nq87KnDq+5a/NZbj9/Z279medVRjukigjYtFBMZIZjIisTd3Djc&#10;K9DR/pJwvyQd9xlD7uXHYigtDO2pURhhHehtbMQU495LRnEBwFc00v5WGgTjfqEhC8YMPUpy8tm4&#10;69HNHr6Jsb+YDTxbmHtuFpobagjKNgKgA/0tLeisq0NndQ3aK2oIwBo0llehnvATAKymBZcVl+Gq&#10;uTnmzpsjTcr68aL5+G7nbtjSmEvbWzFAy+ri69SU16CiuBIl+aUoMhYjP7sABsIlU4wuyEhHVmYm&#10;crKykJ0l9rkWo7ikAiWlVaiqbkBNbSMaG5rQ3NyGto4emsggGtt6cOb8FcydPQeLF8zF3C/n46c9&#10;W7Gbbe6Mpy1u+LvjOjvArJwc9IiB0/2M2UOEFou0HRb7GwnUwV5paIywvy5ao+gcBNAGCLqG8goU&#10;6LOQl56B8qIiRkhG+E7aqjA9WuWf0feN/YmjwCICd/I6LbGHIO/i92en082Oxf7SJRxdvgrn1mzA&#10;6fUbcWDdGmwW6wETgBvXCACuwK4NG7Bz3XqCcDVWr/gJR0/uRm5+Ii26GoO9bSx8XUKst6MZLYys&#10;LfyvqsWpg5WlaKK9GcVBQsb17AIjinl7s7A3ArKTIGzvbUBzVx0aOutQ0cwOrIPXe/g6vK+ZIGzm&#10;Z62lBda0EJY09jrCsInQ7Bhi5B+jzbKz7pvoRO9IM/qGWjE63o+37Hw84BLgA3cW/xB/hIYHIZRb&#10;eUQwYiJDEcvGp4mOhJYlkWaSEsvGSQDlsaGKwcBFag2KNAm0G1Y+xrgiXTxKdIQESxFjXgafJ6Ph&#10;Bbo4wN/NBfY3rRDsFQC1Ig4pfHwO42kRK09XI3vnBlbGspw3Ozsri1FZks+8X84esAK5xUakFWUg&#10;Nj0eQXGELAEmjm4labTQxamQyAgrpv5WycIRz8gZT+uKpXFZ+/pi2b5D2GYipnaSIYLA9I2WIySG&#10;8ZgNJl2M+dOnIdmQBg1hFUXLCg8PgYKGqSOcUgkmqdACM2lbepZsfjcDjTBTqUBBggb5f5SS1CQU&#10;E6hlqYmoTk1AbUYytzoU83eoIRyrMjWoNySggaWJAGzNTEAh4RdFaw2LjkIyv4NR/KYJSgl6iQHe&#10;yAgPJNTFynWxKKXZVTCCV4iJQgnBWr5HRVoSKvn5KzJTUU7IilLDyy1ZaWjPyUQb72vh56olyCv4&#10;H9VmGDDe0onnd6fxnFHz2WMBwPuMwfcYKd8Y4OO7k3j04A6ezExL5ZnYB/j8EV4/e0wIPsa/RDy+&#10;yxgqxgIOt+BVbxVeMFq86qrE793V+Fcfgdhdj2etJZgsTMBETgymjbGEnwb3jARfkQBfJu7w/7xf&#10;rMF0gQJDBjmGClMxUleJxuIitFRX0vpomI/EPsf7BGIfWqsJEzaQshwjAVaB3qZOjPbSVFjp28pK&#10;0FhahB4akDib4AGjsBi394jlAS3x4ciwdBT3noiNjJJiHN44DWKEryvOSQ0K9sPcubMZgefgs8UL&#10;sf3MWWgI3M7JUfQx0vayMQ3SmHoIFRGZxRg7sX+uu70N7S2NqCcgRCMuKy1EgTgolVeEbEI6U5+D&#10;rGwjDCziclq6ASkZjKSGQnZ6Bmzctgvz5szBgnmz8TnBa+bpDmVJESLYscrTkpFAoJZWVKOrUxhl&#10;F0ZHCCuCb5hRcmiQ1xl/h/t70UPgtzc38bOI/ZM04F5aIe23nmYqAGjMyERVaSnaCJl+3i8OeIxL&#10;R5H7McTfUBwIGRRHgPkdxb6//u5W9NKourua0cPft5MW6mp5Cyc2bMG59ZtxYu1aHN60Bjs3LMd2&#10;FjEB6pa1YgjMOkbiDdizcT22rFuGyxcOorI4CYOthRhrq8U9QvAJv8PMED97Sy36muvQ3kDA8TcU&#10;YO5o62Cbr0ZLc6Nk8mJp0anhPtwd7cXkeBvGxlrQ21+H7v4GDI61Y3isCwN8rV7G6y6Ctau7nfG2&#10;Ha1MCS1trBddDWhlEqlrLiIkK9DQUYTiilSUVupRWpqDt/QERbaK9sRYls8GWMS4WKxRsxBkBFQp&#10;G6i4XKhRIS8hBqW0jcpMHarZEKsZ/6r5J9Wkp6GGDa8qjY1cshwtmtK1aKEJNaUno4pwKI6LQTIh&#10;q3ByRlKIDDnxOtTk5RB8/DJU347mGunoUGNtERrri9BQV4j66iJUV5fCWFGIjPJCxOelIThVhdu0&#10;I3O+1q2gYFxnlD500wJ7GL33XruCXWYXsOncKRzkbbbRClykqc5fvQb/8fHn2HnkJOxDQmDu5wlL&#10;wsUtNAjBYr8Y4RNBsAXHRyOYcdjZj3YbEoBogisuUYMEAiWBMEtizExj/BXTihtoWFn8zoaMVBgI&#10;0YzkREZuHYEcj9QELVJ5OY3fO4sWJsBpoDVmp2iRxd/GwN8omwArIliNicmEbix85ApEiEHQCgX0&#10;KQlIp8EqgwKgFEMXaNN6lRxGPjeXECzm71qmT0GFPhW1tI9Gg4ElC03Z2WihLTRkZ6EhT4/mvCy0&#10;5xnQy9+5PSMNrdl6jDOiPR2bJPDu48mzu3jy+I3lievC/J5MTREeBMc9sW+Qt9MMXz6ZkeD38ilt&#10;7KmIwg/w28wkno734AUN8EVfA57T/F6yh/61txG/9TXiRWctnjSX4G5ZOqZogfdY7hem0P5SMU3Q&#10;3S1Ow3RZBh6UpWCiUIOePC2mWipxb6ATXbSCNkY1cQbFC1qpiMBie1+cgkYITDKa3RsewpNJQvru&#10;BB6O9WOaUWeSxnJvYgBPHt3BSwnod6Wjvc/5XR6Pj+IRQXh/WExjNYg7f+6LEzAZ6kZYeIA02esc&#10;CUQLsWLXLkSwg6zqpE00iXO3WR8ry9BSV42Opnr0tjXTnAga6Wiu2J9GqNDQ+vn5+nm5h425U5y/&#10;TUOtZ4OuqRCmWYK8nDxkZBqQnKpHSHg0flq6ggbICDxvLj5fuAj7zG/Ai0KhSk9HCh+bVVCEyppG&#10;NDTSZMTpb4zAg4MDUhmSADZI4PWim7G7jYbZ0dSCAcZlEWd7W1pRVVgk2Z+AYFVJiXSutzTWj6AT&#10;+xTFgZUhAlQcEe5ndBZw7JYAwrjZUId8diq5uTkw0LC9nF1xaOMWHF25BkfXrMLR7euwe9MKCYJ7&#10;tqzBRskGV2L31o2E4kqsXvUjzl44TIHJRldbKdprizHW1YjXMxP4/fEUXt4fxcOpYWmfqRjk3dnW&#10;hoYGGlxdDZ9Tjtr6SmmXWF1NCWqr8pkQDaipyiS40lBQlAoj61Fufgo7mGSkUyYSkuKhpZwkijZL&#10;kUhMJHPSYpCUIUdJdTpKavi4nEhkZMtomlrkZCfirTJGMskqGDVLaBQlNJjK1BRUJzFKpSSjktvy&#10;pASUs4FXstRIwEth7EtDI0sD4deUkYFmmkZjJm9nBKzl65URlOWMazWMf/W0vLoEQlOjRCUbdmVy&#10;KtpYGYZI/V6qayc1tpmVv6WpDJ3NFWhpKUV1cwFqGouRV54HpSEJzrS+S56OOM9IaBLki4221lh8&#10;6hTmHD+Kd3dtw7u7t+DdvVvx/sFt+M8dGzHb5CROhAXjlLcHvmZv9J8ffYSPfvoRh7yccComCIdD&#10;3HHA1QbXPZzgHOgLhzB/2Ef4wy7YG7e9XXHLwwW2Pu7woBH7R0fAJyoUftHBCI2XQaaJQrQuBlpC&#10;PonfOVWfgYTUZEb2REIyBbq0NGgzspCo1yOZ9yWxN08lLDOy9EgSc8OxpOUwOrFS6lP0fKwBgZpE&#10;BEbFIVqlgViDIis7hw0lEyn87TMIxCz+P1mM1RmEXw4BnM33FWcRFIlB0IRgKUtxZjptOg3F4nQ4&#10;dhaVuemoMWRI/1VVcgJajNmYYaV/Pj2NR4+m8eApbe8RYzBB9/wPAIoDBvfHxClibwD4kvFXwO8N&#10;AIUFiij8AP96Oo3XD0bxZLgTTwbb8GygDS9ZxH7AV32Mv101eN5Whkd1ubhfmYkH5Wl4KEVegq+E&#10;EOT1O2WpmCrNwHh5DsYbymhpPWwQA5gm0B6KQcf8HNME3cPxMTylld4dapcWPR9lI7o/3IPHE0O4&#10;R5sYZ8zpb6Ql1VWwYbfgDiE4I2aFEecR94tzbgkFMeiXDbpTzBtXWy0NBRIrxjXWlbLRlcHbxwUL&#10;F82jATKKLl6Mxb/8wjrgCn0J7c3I/5KdWCJTh4HtoziHVpaXjerifDRWEIpVFQQLLUZMgkBrGuzv&#10;pGGKI8PiVLk+6UyRUTG9Fxt5P+HSwTjdUFcvLeewbt1GaS3gxQvE0qXf4OA1S9izIwwWQ7OiYhAZ&#10;o4IilnWC5mhk7C4rq5YidX2dWNKyj5Y0SBPtYURvJ5wb+Tn+B4Bi90BJTi473lTkZ+oZ+UvR0dgk&#10;xdxBxl0x7m+I9aGX5tfW2sKIXs/0VS7F0AS9ATHJKazrWqYtNRKT0hAVEYXda9cTfutwkqZ3YNNy&#10;7N6wDNvXLsUObrcQhBvXLcfmDSsIwl+wfO0SnL12GsaqPFSxXddSbnp7GvH48SRevGAH9ZJ17sVD&#10;zDycxgg7t+bWZhSKyWUL85Cel4HUnBQUVeQRxMUor8pFLUFaUZ6JItahkjI9OwYjahuKUFPPtFjD&#10;jqK6GBXi4FFlIapYp6r4nMraLFQ2ZaG2k2LQqUdDWzoaWjMI+HzaZgXeaslKQoshmfbAxsLGVM5G&#10;J07fqmODraa9VTDOSYVRq5QNMYcmk07SinngkllSVdHQEg4qWRCUNJXoiCBEEFDBPp6ICQ5Eru7N&#10;6VrVaSloLshDR0UputnD93Y2Ua9ZOsVRK+pvez06WmvQ2FopDZRMzFYjMikKt0NcsOHKEXy+YwV+&#10;NDmEdWam2HbbDt+ePY//2roOn5w+hHmmp/GRyX783WQf/nZiF95mWXjzIk7Lg3GDn2f90f14f/4s&#10;/Nd3i7DW6To2y72wOswDO8ICcCImHFfYU1ikxMExQwsP2q2/Pgmu6hjYKkLgppLBVxsFN2UQHBS+&#10;sA5zwy1/R7iGezFKB0HG3yCathfJ7xlOuEczbkaLfY3aFIQxgnvHx8AhKhCOkQFwkYXANTIU9sH+&#10;cAoLgWdUJBzFCnzJcYiiXXow9rqEBUGRkgQtbU3N/yNen87ob0RGSQGyyvNpwwXUd1EhSlFUxQYh&#10;ncNZwoZRjBJeLiwvQn5lAQrZY5aVlzJ+lKNazINYXIihzjY8FUd979P6RHkoLEkMDL7Lwu29+5gZ&#10;IwBHRvi4SWkAshiK8i/GXzEc5dXj+/iV9ifK788f4ldG4+f3JmhW/Xg01IkX0oGQFrxmPHnZQwB2&#10;lONpSyFm6g24V5mK++U0v7I0jJemY5yVc6KuGHdaGYt6OvF4dFiar2+0rwVjA62MrqOE3oQ06cBg&#10;RwtGGck66gtRzV6/oSyLyaGY36caAy3laCwxoCBDQzjFEUyM/k2VjHKtGOJzuppq0FxRLJ33XJab&#10;jdJcwitXDBxPYSzUIT8nmWBJh4uLHRYQgLOFiS1YiC/ZWYpdQ7llhcjLz0Em20CqNhYpNIuEuCho&#10;YmTQKmVI5PVMmrmRnY2YvLOC/1EN/5e6qhK0NFQzIjdKpadDzBTTgiHpiHEH638Hn5ODNUwnsz//&#10;HAtof4t//AkeSqYARu/krGyksWNM1KUgJlqFWCYmMX2/VpcGXXIWYjXpSM0qRmFFPUWhnSBoJQTE&#10;BBZt6BQRvbuTaaoaeewYDeyUi5gO6our0V7PaNtOO+zqZ9vrRVNjF0pKG9i5FiEpKRNxcVpEKlUI&#10;ilcjRKdjXUxDWnY+v1c9KowlsL9ijgMrV0nLQOxZ/RP2bxTj/wQEl2PL6jfrgmxZv1Y6CryKADS3&#10;PAsj42aNGAfYQAOl6PT3t2JichD3Hk4xhTwiBJ/h1cvneP7sCR7em8bdiTGMjw5gZKiHW3Zwo920&#10;dP6frF/D7Gz7epoI7xaM9In/WBgtO572ZlpmC0HO2NtUwf+9FC2NhWhsMaKpOxc1nUxKBGBVfRJK&#10;KnQoZfIoKUrDW2JAbzZBZ2DJIuQyqI/x/IOjlBGIIEDCIwKgjVPwj1bCN8ITV1xvYK/VBay7egob&#10;bjBunjqD7YdP49z123APDEWIIgaBYQQie8t89pQNFSXoZyXsb2RpqmPFZbxpqOKHq6L11aKtpQZ9&#10;HfUY6Gjgj1ONckbfbFZwTaYK/qpgmPnaYoP5UXyw/lu8v+IHfLN/L34xOY1vTx/H3NP7scr+Kja6&#10;WuLzU3uw6OJhfG1+El9eOYkVlua4Lg+DH4Ft6mSDxauW4N0f52HD9dPY72OLHT722Oxpj+W0vaW0&#10;xO3hwTiskOFYVDhMuN0X4IuDwX44EyvDeXUkLiUoYJ4Ui2sJsbAQUNPGw51W681Y68NI66COhgXf&#10;zyFBJRUbtQIWmkiYxYfANDYApoTnlUgPXIv2xqVQZ5zzt4VZmCuu0kRtCEjXeDnc+RtbE4KXvdxg&#10;Q3B78nf3iYtBqFZNmLIQ1JG6aCjUcig0CkQnKhGZqkYE4SmjGUaz11SV5UFdnAsNI3FOSQVKK2pQ&#10;W0kgsPGJo6sCfn+W5zS+lxIAGRklAE5LsfLB6Kg0GFlMKiDG4P1LnElBEL56zOtP30Dwt2cz+PXZ&#10;mzMsXt+bwovJITwf6cJzAvBZfyOeMxY/6arGTGsJHjQaMV2bjcmqbEzU5ONOcyUe9rbiMePni6kR&#10;vLgzwXJXiraVhZmoLTVghMngyTRN9M4IIcgG3VaLuuJM5KUqUZgZj4bSTEblQrSWG2i9KuQkKxn1&#10;NIx8WehhRzraL2ZnaUUP616rgJGYtJRxrqFMLGFZgLqyXNSX56Ku0oga2oPY7z13/mxpIPTs+Qvw&#10;9c8/wpO3ldZXoILPLy3IRUmeGH+ZDH1yPLJS1DDwtxeXDSkaZKdquVUjK0nFNqRCGtNPjj4ZRUa9&#10;VEoKCcfCHJQX5aKKn6G2shwadRx++uknzJs7V1oMafGPSxAuTp2kqVbWNxFm7WioaaaV1dGMaGb5&#10;jLP5xUjNzEGcLhWqxEyo0wxQJqdBmZDM68nIzM1lB1nFyNyE8ooK6Jky0hin8/IIsdJawpm3l9XR&#10;8sqlGdXjdZlMHcmQx+pY2Pb5Oim0P30h01dVFb9/A82M8bSZpa4JkV4+hN9q7Fr2E/as+Rl71i/H&#10;9tWMvit+JgBXYAuj8frVK7GOANxEQ7x1+yIKS/ifNpQSyMVoqC1FazNZQDMfHRczw4zhDuvfQ3EQ&#10;jgB8JWDI8oJgFOeezxCSYyPdGCA0uwm7lmZxpksVTbcSTTS+BjF5AzucisJClLOTL2P9L2VHVM3/&#10;uomPqW8qQktvGdqHy9E2YER1UxoqajJQ10B7J5DfuuToAnMXF1i6u8At0BMhNBX/CF9ed8S5G6Zw&#10;9XJHLuOamLEhrzIHQbSynbcu4fM9W/HlqRNYc/YKzlq70tYy+GM1obapUZpKqYEVr6a2HM1N1ez9&#10;6knoenQ310qTRVaL6ZqY6+vq+aEIwO72Oun+RkaRgooc6FnRE3LEIOFouGmCcSHYHj+e2YF/rvwG&#10;3+1Zj8N2pthlfxGrbh/Hbs+r2O95A0su7Mea6ybYcPMcVlw4gd3Xr8E2NAQhWhVcCfFtZw7gi61L&#10;sPHkDhw0PYH9luex1e4itnrb42BkEEwI/DPKMJyNDsFJuT92Bjhis68NNgXY42e3a/jG8TK+dDLH&#10;Ypsr+Ob2Zfxy2xzLLa5gjfUVrLTmZ7E3x3p3K2wP8sBuvt9+2sFBjRzHaHeX2Wiu6VNgpo/H9Wwt&#10;bIxJcChIgl2OBp65yfDNTYOPMQO+BQZ45RvgkJEAL5pJMBtzWH4WFGw0MUU5iGSPJctJRHASOxkC&#10;2TdBDvv4KFgowmFOYN6Qh+KGIgzXI0JxzT8Yt4NlsA8IpT3ESzuSn4lYS9t7Tug9FZe5fcHK94KX&#10;XxB+oogzQUT8FFNKCfiJAcnSObmE4WtxTjDLGwA+pAWKMy4e4d9PZvBvAct749LRYTEx6tPhdjym&#10;yc0w8sx01uFBew0e9HfgydgAnksTGbyxztdiklK+rxiYPMHYWJ7HaJ8ag6ZyI2bG+/DqwTg/F+Ps&#10;aA8GJdvTE2bZ6KkvQn9zKbqqGY3yElGenYCagnR0N5ZjrLcZdwnjqQERmRsw2EwTqylFG625hfbc&#10;wojUVk140pIbWVrYUBRMMXPnzMJcGuDsefOx8Iev4eLvgZK6MsaqYpQWGlCcm4qi3BQUZiejIDsJ&#10;xXmpqOT/Vs2Op4pF7HIoN9AsWApy0pCfLQa9iwlxxcG6aCSqIpHIjjE9WcOig6O9Nb766kvMm0fo&#10;zpmLL5b8BEdZOGKzs5BdwAZdVoWmGjb6xla0MOKK9Uk6OtrQ1NrKRlyLgtJypOcXIkKtgUdwCOw9&#10;PeDu70ODi5FO70zVZyMpQw+ZMg5BkQoERygRFqlCmDye7TxO2srFYlEEaKohBzlFYsIAwrOliaBh&#10;JGZUb+S2oaZOGjZUV1oqrRZ3YI2YAWY59jLubl+9FNtofltXrcDmlSuwYflybFi9mtF+BdYzBtvY&#10;mKKav3dLYy1ZUMPvUYfWtkZ0dHWgb2QI3cP90vyAQxMjmJqewoMZppDHM5hhnXr+6gmevhCXp3H/&#10;0STusEMcGOxEXy8tsKsFHeRJd1s9bV/sVmhGexsTZW8j2jr4u7WWo6WbBtidifreNDQN6tHcb0Br&#10;XxGaO8v5uGb00iLfOnLTEp5KJdQ5eqSzwRVU5qGMPWKxmAmF2lxTXoG+ljbaWwu66qrRTIMT08v7&#10;xsbCk2qeWFiCvLpaVpRqUr5a+lDtfEwpI1t5aSHaW+ukmCtKBy83N5DcLA0NFezhqvlj8PGtYrrw&#10;StQyEhkrspFBAGoMAoBKuOlCcVkmJl49gdWXtmGXxR5YhJvjjPcJ7HXai+P+F3HA/QJ+PrMFW64d&#10;w45rp7Da5CB2Xb6E277eiNCp4CHzxw1PG5g6X8UluyvYc+EA1pvswIaLe7HV/AiOO5jCLMgW18Ic&#10;YKlwga3GC2ZKe5yXWeGC3BbnFfY4GWmDvZFW2BJ4FZu8LmOXjzm2upzHZqfzWHn7FH68cQJf3ziD&#10;r25ewNe3r+EHR3t86+KIxfa2+M7RCT/Y8bLlNXxBMxVDjr69eg7fm53G8htnsZLQXseKstHFEutZ&#10;NvGzHorwwMmYAII5kBE9CuaEgnk6o3pGHG6nxMI2Uw3HvCQ4sqG55GTCjf+fG2OzuyETrtw6sdNy&#10;zDLAmzEqmb355OQkjepN/BVbUQQExQGC53cnJfi9vHdPAuDjCTHI+M3ZGNJ5uNz+bwCK8icAfycA&#10;xSln0jm5j2mEM4TjQ3HO7QRe3x/Ha8bY3/j6v90lZAk7McbwJR/z/MF9vOBWus7LArpTvR1o5f9f&#10;ZtCgmT35HVbQpxP9tMNhPCEMxztq0FGVh84qI/rYew8w5nQTgPXGRFTnJqCxOAO9vH2K4L073Ik7&#10;A20YFwBk3eomxDpoCu1VRWijNbTxNdoYw5uq89HJTljLxLJw3mxpYSJhgfO+WQi3IE/W6xKUVxFG&#10;JYzP+YSaQYc8vZYATCAMk1FOKFYxdlfnpaO+yIAGllqWKpaa4hwaqQFlhKMoxYSnkfU6OzMRCVol&#10;rppfxOLFCyUAzpk7H1/9tBRXPd3ZrmSQswMVoxAMqUkw8v8sKspDFUHSwLbTzHbUwsbe3N6CutY2&#10;GMsqoE1NRWRMNOQx4rQ3OeTyGG6VsHVzxUWLGzhLIbhh5wBnbz+ERsXQ9FKQlZOPknK2u/pGNIrJ&#10;dduaUd9cx3ZZh1qxO6UwD9m5WdAzQmck6mBIS4Scyejkjm3YS8vbQfDtFJF3xTJsW7OaAKT9LVv5&#10;BoBrlr8BoMN1RvRq1PO16wi+uo4m1HUS4Hy/6s5ONA90o5xGWNfRjO6hPgzSCocmRjEyOY5Jds7T&#10;j6Yx8/whnr5+LAHx+avHeEIzfDxzD9OTo5gY6cfE6BAGB/rQ3dOGgZE2tPdTvAaZPgfjUdblj+JO&#10;L5T3BKKyQ4vWgVICkEwSB6r6OvFWqpg9pLUJbax8LYyhTS2Mp6wQYrbWDjGTLX/kTv7YXczYYnxV&#10;LuNVXGYC5Ix96uwMJBUZIUtOgE+kDO4BgdAlp0sz1zZXVaCjgYRuEdPsEHKMt01NfG3Gkxb2yEJP&#10;RQxuIfxaWrltEkd9qN2V2UhnL6/SJyGMAPRICoeFyhN7PS5ireVmHPXYBdOAPTjjvI5lA0z8TmCL&#10;7QF8dXgpNpvuw94bJ7Hy+G5sungG1z1d4Esjcgv3gXOoB3t0FzhFeeN8oBWOOF2CqfsNaZH1y3Zm&#10;uOZhATMvC1zxuYGTruex0+ogDjqa4IzXVVwNZFz1s4Z5kBUu+d3AJX8LmIfZwDLaGbZx7rDTeMM0&#10;0gUHfKwJSj9cVIXjvDIAx2P9sT/aD/sUAdjFz7DJ3xFb/Gyx2f061hCaK8z244eLu/HF+V2M89vx&#10;yfHN+Oj4Jnxwchs+OL0bnzL6v3dxHz6yPIFP7M7hU0dzzHO8gbnWZvjc8jIW8vJ37tb4xdsRa/3d&#10;sSHAk+/hiW0h3tge6Y+DSjk/iwaB6Xlo6hzGY1qWsMD/ASABJyyQPe/zaRrZHwYoDpKICPznObnC&#10;AEUE/t8AFOVXabYVMVj5Ee9/LJ1N8urRY973CK+fEnYCmjO8f+YJfn/4FC95/wtx3i4rrzhKK87u&#10;EEAWM62Md/dilHWspTSDEElGf2MZJrrqCbA6THY3EIZNGG+vQm9tAWFGANYVStvW4jTU5elQZ0zg&#10;czMxQCucHmrD/ZFO3ONWvMYQrbCnuojgLCIE2SlX5rPkoavGiHZ2uj0ESkaSFt+ImWAYRectWICF&#10;3y+GS4ArASiOwhYwPhoIQBqdQQtjloYA1NLudCjKSUCpACHvqypMJ/QyWbJQXZTFbTZqS3J4WcCQ&#10;UCzJYpTOYCROh4EQtLxphgXz59I850oA/PrnX3CNFmfH/883yJGx3A3RET6IifJFXFwwEnRR0jKY&#10;2TkpyCdYK2m19UxcdUxe1dXVKCstpnS8OU+8MDcH1la3sHbzOphcOQdbL2dEqZVIy86U1sppbKKQ&#10;tLWyXXewrTczmlZJwlJgzEKuPhVpiRrpxIToeAUUMRGIlodDR3vNSlTj6snj2LpUxN/12L1+HXau&#10;XUMLXMMYTAiuWodNq9di09oV2Lh5BW45WyKTHU5GdTkM1WXIbahCemUpMmqrYSRbmkcH0EKryxMx&#10;tqkWHQRiJ0HYOTzE0o+OoR70Tw5i7MEE7j1m5/38EZ6/ZB179QyvXz7FC3bAMw8eYIod/Mj4AHqH&#10;m1HRQpFrVUGVb4nQ1EPQlVxEevVtlHfEo6mvDA2sZx3dfejq6cJbokdpJ5U7u8Rh9mZ0dlAtxdGs&#10;zhZ087ZOqmZ7F+lNSuuy03HI7DKWHtqPXddNcZWNzSo8EOtPHsVi9gCrd++DmY0zddqIhvp6Qq6e&#10;WipyezV7LlKZX76ZltggDm/TACtrS1HFmFxdV4EyXjbyh0otMUDNShKuT4Q7Y56NOgCnQm5grd0e&#10;Rs0VOOy1EZf9t8LEcTmOWi0loI5hm+UBfHdkOVZf2I7tN45g9dl92HDuBM7a34aLmJJfHgLfyGC4&#10;BXjAIzoI1jF+uExY2QW6wocVzIMVzTPSC3YRrrgR4YDjrpdxkIAy87KEpZ8NrMNcCUYrmLrexBXn&#10;G7joeA1mHrek2x0jPeAa7QUbmRuu+NvBLMwNFtE+MJO74hKheC7KDSeiXHE82gNnVT64EOeN6zo/&#10;3E70hpXOA9c07rie4Mvb/HFF44/jKi/soPEeVPrgJOP/sTh/HIv1w1EBU14+wtv3BtthW6ANNkY4&#10;YUmANb7zuYWlAbZY6muN752u4UubC5jPeL/AzRJf2FthzU1rBManYXJsEo/uCgN8s7j3U3HGxfSk&#10;dCrZcwJRxNAX0wQUTfDp9BsLFOCTZlP5Yx/gn0UCoIjCND8Bv/8G4B/lJUH3UkxC8EicxsbbZgg/&#10;YXxiEDVN8eXDB3yPaTwYm8BIVw+GOzowzDhTl5+CahpdH0F2Z6AJQ+2V6KovREetkRG4Ar3sJDsq&#10;cxl989BWloXG/GQ05CahnqWFgBlmZzpN87s/2k4AthCAtRhqKiMAC9AlAEiLame87qjIRw+TTjfr&#10;XT876KKcDKz4+UfMFqfDzZ+DRd8vhJWHA/IIznKWKhpgESNvTqaWgNAiR69BHkFYlKNDWX4SKgni&#10;ShpoRREjMTvw6tIs1JYxQZUJ8Ol5nx5lAoC8v7ggjekqCTeYBuYvnodFC99Y5/cb18JREYlQgidW&#10;HQp1rBgv64Vo1rOIEGcoWLfEIujR8gDExEZIC3bpC3KQZcyBQZx/TuhVMMaKtUZqyopx68ZVnDt9&#10;AtGKCOQwJZSKoTxsf/X1jLOM9rW04rKSfGlffWZ6ElIItxhFOOSRIYilgcbGRUKjU0prEGcS2OIz&#10;59NgHSxMsW3lz9i7fhX2b3hzGpyYAGHrWtrgyuXYRiMUR4Y3bv4FZs7XIef/FdFcgdCGUkRUFMIv&#10;LRlx5aVIphWmt9WhsKeZpsYijg90taO3rxdt3d1o7GhFPZnUPERIi4HMYwMYFlFZTHwhxq4+f4JX&#10;r1/gJWH47MUjxuUHePB4FINTzShq1MBPdR7+umPw0R1HlOEWKjpo6h2FKBVLULQ3oqG7A291MCJ0&#10;8s0FAHtogV28sZ0fTEyr0yKm1eHtjYRfXlEOfKPCcNDMjOBhQw8IgpUsHNcDvHDs1lVsMzkBk+vX&#10;YefpB4WaMaG4GCWV5ajk64iTn6v4g1dWsQcoEDOgZNH0ipBZmgddbiZiM1OhystCVHYqQgm+oKwk&#10;eNIwbbRRMI3xwi6vM1h6ax2+v/oVdjguw1mfjTjpvAoHrJfhsu9pWt9+/Hx0FbaYHcR2i1NYc+YA&#10;9pqeh4W3K3yjIxASE4kAgtDNzxlBikDaqg8cvO3hG+iBkFBPBATzcRHucIlwgVWEI7+TFW7QDl2D&#10;nfidvRCkDYa3NpDw5HOVIfCJYeE2QBWBYE0UQghq7/gwOMX4w55wtVcFwi4+BHbKINzke50Lc8ER&#10;WuQR31vY52aGw57mOE2LPB9kyQh/DRciaZhyF1wVgNT44qDMESaE6vVkGaySouCQrIAji1OKHK7a&#10;ELjF+sBVHQiHJBnO60JwXBuEU5ognNOF4pw6GGfiA3E43h9bVQHYEx+Oy/II+MfEorutgwAU08ZP&#10;4emdSTwTszzfHf9vAIrJAV5Ms2KJiQIIQGF/f8JP2h/4/wLAXwnAX2l8orx+PPPf5RXhJ6KuGFrz&#10;XMy+MkNrfCSASTg+fMjPMM2YOo7RnkEMd3ZjvKcDA62VjL8qlOeo0ddahmnGmbvDrJctpWhiNBZ2&#10;11NXQIvLJsSy0EzoNBCY9cYk1BqT0VKRS2DWSsNlpkc7GYVbMEqD7KMBCutrK2f0JQRay/galcU0&#10;wlICtYrwbZaGtGxmQ549ZxZmz/0c87+cB0t3J+TUVKCUpbIkD4X5mcjNEefUMsYyChsY1QtztCjN&#10;SyAEE1FRkIKKwjRUEYS1JZmoK9VL21peryEERYwuL8zkY1ORla7B+UtnMXvhbHxBAM5m/P5x50Zp&#10;GQmZTgU1636COgQZ/L8zdeHITIhCdrIcGTpCKS4M0dFhiI2PRnRCLALZwQcF+dEWQ6VV9MT41Kz0&#10;ZITxNkVECLLEgRXeJmYzyjdmIy8vE3p9ApKSlFCro/ha4QgJ8UFkZBBiYyNpfgqkpKgIPZ1U9Ex8&#10;WVmJyMthyU5ERKAbobccBzauxD6a3s61y7F7yxrsEEeE1yxjPF6OXWuXYd36pdh5+TAusy0cSZJj&#10;I7/PXqajkzEs8lAcUgTjANvjlZRYqDpqUTzUhdJ2SlN/N7r7+5ha2lHFzqmUqbSS/2NzX4e0v7B7&#10;sBeDY0MYnxrHFGPyfdbPJy8f4cmrGTz9lXH55QPceziM/ilabQfTaoYn0qvUKGrKYrpMQHpZOvLY&#10;kWZWluCtSvaK+qwUlJYVMoo2oLaOKs3eI5s/Vp6RvRcNrYwPTOFj3EP84BTOBqiMg2tsLFzkbJwE&#10;S6A6BuHiKGWcCpHxOsjjNdAkJxF0OchmxcpnZdMToCp9Ok1ECT9x3m1hNkIJulvsbW5GhsImTg5L&#10;9jo3lBG4RdW+xT/hhjoCx0PssMHpMFbab8aSa19gndU3OOi+Avvsl2G31TJc8TuF3ebbseL4Wuy/&#10;eRYHbpljx5XzMHWyhwcrRDChHRoRBB9vF7i4WiCYUIsIdUW4rwOUjMSKIA+Eh3nAj72rW4gjbPys&#10;4ESb8vC1hReNzj/UBQGR7vAOd2XxgX9UIIKjQwnVUMI0BP687B8bDndFEJzk/nCODYarKgzeahkC&#10;dXL2QFHw1EXAJSEMtjE0ZlqhrcIVTrGesItyxtVQO1jy9msyF1wMscchz+s4xs9wURwhlvvgaoQn&#10;bPmaVnxtG/b87tEB8AindQa5wUMWCMsof5wNccH5EFeYyjxhyseby31xgY8/TQCbqkJop16IigmS&#10;Bhg/mhjFY5ZnU2N4focAJOj+BOATxghxhogYDP3nwkICfH8eDPl/A+Brmp6AnSivxZjB/wag2M/3&#10;x8GW+3el6+L2FzS/R1N3cWdoDGO9Qxjs6OO2n9DqQU8zo1tWBMpylfysJbgz2MrSRkDWopVxd7Cp&#10;iHGWUbYyRzr620Cw1JcIuKTTujLRXFuIvq46jBKA48NithOxfkYjOpg46sVaKcWFaCgtQYM4a6Ss&#10;VLrcUi1mJ66VZtnZuHE9Zs2ehTk0wFkL52AHo16AKp6QSSAU4hHHeq5LjkeKAAMhqM+jEeUlo8SY&#10;ihKCuLwwFZVF6YzCjOU0vXrG4bpCfj4aXw1TTWVxLioLCMLcNOiT1TA5eQyz+V4LxIGXuXOw5sge&#10;eBNosoQ4qFh/dPHBSGVnlqENQwYBqCdEslOVMKSrkEUTNdDGEgjSEFkAPN3s4e1qjwBfN0ZnWmJk&#10;GMJD/OHuYo+wYD9pwX5x/rwAXEyMAGgIgecHmcwPKlUkYRiHtDQ1I7YOWZSQzEwNIcnLWQQgt6IY&#10;xNx9hkQkxkXgKGG9f8NK7F69TALgDsJw6zq2yfUrsUccEFm+DEtXLMEZl5uwLUjCcUM8tuljcCA7&#10;HhcLUmHK3+dUthZ7MlTYk6bCbdpx0mA7jP0tKCT0mnq70DbUi6b+NlSxU6topbmyo6prbUQzU2pX&#10;X5e0H6+zvwddjMxDU6OYeHgH954/wOMXz/Dy6Su8eDmDB0/GMfFgmBF6DA391cipzUJ2bR7KCFQx&#10;SepbCYlxiGbG12elooKgKy4uQH5+Hq9nIpk9R05BHm2uAOm5ekRRh32VtJ3YOHjFKAk9LeIzU5Cc&#10;p0caYadJT4dCq5MWIopL1CItz4CkXAPiMtMgS9LBJYZQC6YdxSrgnpqAS6GMdS52OMY/zSTIByb8&#10;404EeuOglyP2uN3CIUa6DbYnGH23YJn1L1hm8SXW232H7a4/Y4vtT9h442eYuB/Ftitbsez4Ohyy&#10;uoQjdrdw3PY2bvv5wJO9XzCjb4CfGxytzeHubA5ZgB1i/B0Q62MPjb8TlAGuCAlwglegA5wJPkef&#10;2wgMdoSMJSjQjvB0RiDB5M3b3b1s4E/whEZ4IyScZhhKg5T5wzvYA/Y0SudgRukoP3gTUkGM2hEx&#10;wQiP9kMQLTYo3gcBMR4s7giO80GELgjB8X78Hfl8rQz20b6wCHWCGeHnrPSHj0YGFxqnU6QvOwwZ&#10;fFl8EqIRkhKD0IQIhGsjEcmGEpYQgwDeF8DH+2kiEZggl+BrFUlDVEfCJT4UgQpvJKuDMNhQhpmB&#10;Tjwd68cLsajQ5Ig0rdTTOxN4PDkuGaDYByjOBxb7/8QBEAmABKF0IOTP2Pvs4Rv7+28AvikCgMII&#10;/4TfE4JVwO8l7e+3p3+a311a3Rgm+kYx2jWMoe4B3BkdxTTjTVdTMfIyo1CQpURHnQBgu2Rzw531&#10;aCrPJfSypYlcjeLc5xQ10gmjZNZJnVqO+PgoJBEqWdm0HDGQNiONjVyBQH9aubU1rG9astyWipuD&#10;M3zcvRDg7YfwUBniVBqEhUdixao1mLtgAWPpQsxatADzlv6C3RfNcPLaLZhcuoZdR45ix5HDOHrh&#10;DEytb7K+eCJEHo54GluGGFdozEB5aTYqxemcTDfVjNpVZXmoLM1FRUkOyouNBCQtkI9LZ9w8fPgQ&#10;Pp83H/PnzoeYhmvTqUPwYKII1yoIwAhomSRSaPHpmlCk8f/W0wCz02KQnR6HnIx4GA0JyCGEk5Jj&#10;IA9jnQpyR2SEL6LYGXt7O+PChRO4fNkE1tbXYGtnAQ9G+tBQHyh4f3x8BBIS5UhPjyf0tNyqaXrC&#10;+LSEnRZZhjclOydBKgZeFmdOiHGTBtqhuclh6SjwoU00PzHv3xra3qZVNENCcdVKbFq5Ar+s+gm7&#10;rp7EYSardeHOWBPugg3hbtjOjnp/TCD2Rftjo9wPm9lO9vJzm8eFI5lpsainBaWdTWhkp9g20o22&#10;gQ40dfP6H+f61jbVo665XlofpIURub23lWbI5Nrbhm4a4gTr88MHTDTP7uH5K6aP1w9ohQ/x4OUd&#10;jM7QDO8OoufOEBoHO/FWaakRReyZcgmxXMbQoqJ8Xi9Eul4AUMx0YYCeQDTwz9OxxwmKj4FzWDgb&#10;uhyajAzoC7KliQqy8rORmZuNjNw8ZOTlIjkrHTp9Gv9MNZzCQmEVFERbC8Bl/wBcj4rE5fAw2o47&#10;Dnk44QiBt8vhFpacO47vTY5gwcGtWHB4PZaZ7cV351ZgrdUKLL+5GD+Zfk4YLsY6lx+w2vpHrL66&#10;BCc9T2Pz1X344dh67La5iMME50l3O9wM9oerLJjR1heenjbwdruJUMIvOsgZ0bQ/ua895ARhmLct&#10;e8nrsPe5CacgK3gyqoYG2SPExxJ+fnxOJEEYwue7X4WHkynCeX+MzBWRoY6ICnNk7PBAkI8dnByv&#10;wtPHCoE0xZAoT1ZCb8RFe0MZ6QQ5I65MbsPGZoPQYFs2NifIFF4Ii/SEX4QfPAkrm2B32IXSQiPc&#10;EM44HaWJJkRDEUDLDFaGI4KNPCaBFpKqhjJNiTg2AFVGIrSpOpZ4aFmBxap2qkw1otmjhiQqEcO4&#10;ps5NhZ4Vt5IR8U5LOR73teBhXxseDXXjybiYXXmEZUwqkgESgCIC/28AChOUZmj+88gvi4ChKK/+&#10;LwMUhscI/eeR5nsCfm/MTxz1fTg+hckB9sY9QywjhCAjzMi4NCWXmNUkXUS/qFDoCbXW6kJG2DZM&#10;0QAG2xl/Ktkx65MQK6dde7nCzskRN23sccvWDta2trC4bQ0HQi08Jp6ddSGy8sTM23ppALFMFo2I&#10;cAUbfySjYji3UdKyA/EqHRJTDTCWVPPxRdi2ex9mzZ2HeYsW4dP5C7B6/xH4J2RCmVXKzj8b3lEJ&#10;sPaV4ZjZbaw/eALLduzF8p37sfnISRw6fxGmlqxDjM2+oX4IUUZCmaxBYnYa0kQbKWW7YvQuIwxL&#10;CvXQ8jtu2rkDn81fiEXzvsDCRYuxg8ByUzOxsCOLjQ9n1A1Acpw/0kUUZsemT44mAJXIzYhFLrcF&#10;ehWMjODpvBzDDlnBJKPh81WacNy4eRlrN/wCkzOHYGt/A24edggP94OWcE2jQWbo2YFkxrKjEFFX&#10;83+XLHGghYaZrWHhlpezuRXxtyA3hf9DArzsbmLb8h8kA9y+6hfJ/nYRgLvFjNCMwOK0uJXrl2Cj&#10;yVasuXkMP1qdwjcWJ7DQ9BAWXzmIr82P4Nurx/Dl9WP44sYxfHv9JBafPcjE54kM/ufFPc0o6WxE&#10;2xiTwahYHqANTWJ3XGcL6gjBxrYmtHW0YnC4HUPDTWjvqEJbW410WuPIWB9jcjt6hzsxdmcY9x/d&#10;xaOn4swTcQCFUfnFI1riI9x5NI23xJHXUvZSYmdoSZFRWtA7x0iYGbKQatDT6lKhzUhHhjGXlpdJ&#10;CKaxAaZAI6aEp/VlZeuhF6umsSTlUGNzGXUz0xGmi4OnIgIe0VHwjouT1ii1ipTjemQkTAICcDok&#10;EKdDA7HH9TZ2Opph5aXD+PbgZvxA+H1zcBP2OJzHPhcTLDn/Ezbb/IJtjt9jifksAvBrrOXlXywW&#10;4Rezr3Dc+zw23TiOZed24ZDLVZxmbL0U4IJbtEnHcH94ymhQwQQWY6CcJTrEHXIfRykC+9P63L0s&#10;Yed5A7f8rfh4Vt4wGp+/NXw8rsHT+wYCZQ7wC7GCu6cZvDxMERpoSfhZQ8bboriNDrVHqNdNeDmb&#10;0iStWMkcGC1cEKPwgCpa7LQmdCMtIYu4yihync+34NaKEHRAMIsnjdI5iHGYFuoY5AgfRvRIRtjw&#10;SH9GcBf48H5/mTejvD+UjPOqWBmUsaFQqmSI18RAwwodzwajSVBAzUai1EQgVheJ6EQFIalDQmai&#10;dP5xQ1467raW4XFvLR50VeNOWyVmWMmejQ7i0dgYHk1O4fGUOBAiilgzV6zB8T9jAMXi4q8E9Gh9&#10;r56IgxksAn60vlci8gr4EXaPp+9K8Hsu4EcYvpp5KO0DFIsKTQj49Q9jhNF3rF9Y3zQeirNPHtzF&#10;SH8vbpqbYf3Ktbh26ZI0s41Ye3iMFX+AEai6WI9Co15a7SwxNROqpEzEJOuhStFDl5aNFEMhO+ka&#10;lNR3oqqlF+W1rRLYMrOLkJyajdSUHCQnM5EksY5ym5KWw3pbiOz8Cj6uBjq+zvqN2zB7zgIsWLAI&#10;s1m+WLUel9wC4CFPgFtILKx8I2EboGDHqqW5p8ApXMOOKwZXPYJgYmmPU9dv4/glc+w9fRb7L13E&#10;8RvXcermTZy1scZNTw84urvA25/pITIUTl5uWLp+HeYu+pIA/BLzFi7GYfMLNHhGYDX/U1U4dHHB&#10;SFLSAGnxmTpGYP6nWcksIgpzW0AQGrMYW2mAilBPyAlBNQEYy8ebnNmPg4e3wtHZAn6sW2FhnlDF&#10;hSKZr5HKFJHGoqdJ6vUCenwNQlHPTjUrMx45ku3RAPW8ztcXEMzJTSQXUlFQmImi3HQEujpg/7pV&#10;2MX4u3UtAbj+TQzetXEVdjAGr1/zM1Zv/gnnHM7CMcUf15J9cVbrhSNqNxxO8MKBeDec0HjhjNYX&#10;x+I8cTDWA3tjvbA/IQhudTkwEmzFNMEG8f+PD6B/tB/t/Z1o7WmXInBnTwc6uzswMNCCoYEGtLdW&#10;oK2lAmOE3vjEALqH+9A7MoABposh1u/h8TFM32XSEenk+WM8fyGG1DzDWwWVYrYJWmBeHks+sowG&#10;aNN0UOl07MGSEJmYAHliElTJ6Ygn+JIIumRCT5zTmpadBX1OrjTY0kcehdNWlthmcgprDh7AtvNn&#10;cfyWJa77+MAqOAw3/YJw0ZMRl+Wwjz/jrQ+O+LjhZ7ND+PrUauy4vhsmNsdwxekCtp3bjvPepjhg&#10;ux9rL/4Ms5DDuCo7gA03vsM+my045rwNuxiBf77yJQ65nsGOmybYaWGCi942sAr3hT17OgfGUgdW&#10;Cm9FIEIYR6MUwYikckexh5F5OyHU35nR1RlWfjdw3d8C14Id4BDlA/9IH/j520tg9PCxQSANzzfC&#10;AY7+5nALuk5A3kZAqBWCgm8hJPAWQWiNIF8L+HpdRUSYLcJl7GlljgiTuTAq2xNyt+AXZAZ337Pw&#10;CjpPqJ1nhTRDcIQVvMNuwSnEAbaBjrBl9HVliWD0VhDCQUG2cHIxhbMbzdKPNkpzDA1xRZRMDIsg&#10;DOX+iJMHID42CGpVMONSMOIVftAwfiew4WjUodAkKaDTsbEwPrWyUt9pLsGDjhLcb8nDw0YjZmoL&#10;8bi1Ac9HhAVO48GEgOC4dHDk1X2xItu9N/B7fI+wYyEA30yQSvCJiRGePKHdiaO+YmgL4ce4+0RM&#10;qXVfjO0TY/wYeWmTd0ZHpAk3h3sHMNw3gJGBIUyNT2DmvjgPdAZ3JsYxxAqt08Ti6MmT+HnlKpw7&#10;dw5VFVXSbCXdrVWoKc9AYX6aNLltTGwiwuQaxs84BEXFIiAiBoGRsYiMY12NT0JCmgGJKVnsHFKh&#10;VGoZC5UID1EggiU8VMEOKhaKGDXieX9SWhZyC8TSqUU4dPAoZn86G18QfvMXLsQP6zfhmqc/glSJ&#10;8AqW4dS1a9hy7AS2njiHw2bWOGftLZ0EcNs/DH6xCTS3NMiTs2ngOYhM1SMgPgGe8ljY0jpvuHnD&#10;9IYNTl66gb0ml/HLpu0QS2CK9/pi4Zf4bOEi7Dh1Ah5RUQiNo+ETgup4OXSM9qkaOTIYjTMTI5GZ&#10;FCVBUMRhY2YcCrMS2FnEsj4EQB7ly98miGnDG5euHIKZ+VF4ed9GUKA9DdgVKqUfUnQRyKRJ6lNi&#10;kZ0SD0MaAUcAZjE15IgzajLikMfr2Rm8XUThrCTaYDqycjMRnRQHrxBv2DvY4MKJk9i/YQtj71ps&#10;pGlu2SjOA+Z203JsIRi3rF6NtZuW4ZTtKTik+MBM44Jz8S7YF2uPbWpHbFM5YX+cK87pgnFOE4yj&#10;8d44pPPB/hRvHE32Q2hNLsqGOtDS++bAR+/EIPrH+tFDw+smCHv7utAnSn87Boba0TfQiv5BwpLg&#10;HBxmbCYcxTjJbjFZxZ1xjDLhDI8OY2hkkIY4grtiONizx3grtZARt6gAien84+KSoExMZdRKgCxO&#10;hTCNOP0qEX5KFQIZLYIZJyKTUlkhtIzA0fCPVSNYrWUF8MPqY4fxt68W4//3ycf4j4/+ifdnL8Li&#10;ZauxfM9+rDh0CL8cPIgfD53Aj8fOYvkFcyxjZFh+7hR23zqNk3bHccXhMBz9zsBPZo5DF1Zh84kl&#10;2Hd+Jc5bbmGPeJufyQaewabwYRz1Cr8Nc++j2HJ9E445XcQx20s450KLC3CGR2QArc8fLoSfvRje&#10;IvdBWBwrRUwA46wXI6gbQv2cEMhe0ZOwsWPstQ62hk2kKzzjAhGkDIQvjdGTgPTlnx0cFYQggsU9&#10;jFAMIcwiCMVwG4SEMsqG2CKSFhfC1wgIuEWrs0dUjBvCFM7wIfw8Q2/DhwD0CL0GZ/+LcAu4xNe9&#10;Ar/AG4xJ1nANvk1IO8E+zIUAtIazuwVCPW9D4W8LP2/GctszsLp9gr34Bbi4m8KDMT5QRPdQD5qs&#10;B+SBblAyMqtjvBAv94AyzAnxrOgJ0V7QxHozZoUgQR2MrFg/NKbIcLcuH0/aivGoMRePa8REpNm4&#10;W2IgDMvxqLcTD4eG8GB0nDCc+P8E4HMJgATfUwKQPeqL+2I93kna3x08ZtR99GAG96ZnMDlxF8OD&#10;Y+jvG0Zvt5h2qR9jg0O4I2Znnr6Hx7S/6dFJxtxBDDHOiB35h08cwuVbt+AZpkCMNg3GwjK0Nteh&#10;ujwH+WIRp6x0pCenII31UJ+RIc1UItZEKRHrGNfWok0sGt5P2Pb3E7Z9GOzspkGywTS3SkVMESXm&#10;vRvh/RME8/T0FO7RQO/QDm7evI5P/vkR5s35HJ/Pn4/T12/CUCeGYYyhracf9S1N0rq1qdm5CJQr&#10;YenogYPnr2Dv2Ys4YXYDFy1tcc3WGRaOnrjuxgQSEgWfGA2CNSmQp2QjJr0AEYm58IlOxJlrt/Dl&#10;t9/g6wUL8dXir/Hpl19i/trV+OHAPqxmJ7Dt7HmcIHAtHe3gH+yD2FgaoU7GDkBBY6OtMf7qs+KR&#10;n5OE3EwddOoIgt0LMUpfePla4fT5/bCyvQxfduLBAQ4ID3ZBfLQfbZHPJ/zSWfRiX2pqHCGokkpe&#10;lo6/cSKyCcDMtDgk08IjmOJuOTnixBVTrD98kHH/EI6dPQtrazscO3AU61YuwyYBPjEBAmPw+jVM&#10;bKtWYOvyNdhMG7zBVBacxd/BIIdDYgguMhUdj3TCOdZP0xg/3NQEwULrj5uJATjMdrHN7Sx2el3G&#10;caaw2KJ0NA+0o2OwC/1TQxhmnB2iDQ4M92JwiIXbXgKwb4D/OSNvT28zgdhK22OnOdiLmsZaVDXU&#10;oLXrzb7BAaadITHQmkVc7qchvuUVHwvXaCU8Y6j5kRp4yFTwj46HnyIGLpFRsJfJ4SiLhkt4DBwi&#10;4mAXEYtrvuHYx95s1amLhNpRRtZ9mLdjCz5e9Qs+XvIdPmLv+fY/PsFfPv0Yf13wCT74YS7e/eEz&#10;vP/L53j3x1l477vZmLViEdabbJKML0jBHiryOhK0t5GSZA1PryM4f2klvLxMWNHdUFkYjZrCGFQX&#10;KGBIDoMuyRduclPssNyMMx5muMo/+RatzY2aH8SeMCDSFx5h7nAMdYYXYRCi8keIwhM+hI0/b/Nn&#10;zPQItINLsB3saVq2oXZwVrjCh48LYOTwjfQjZP0QEBWOkJgohCjDEaDwgU+kA7fONA9nhMqcEMES&#10;FeVKGIohNbcRGuWMiBh3BEUzukbzPSJtWWzgJrtFwF2BPYtHkAX8aYp+MmdCmmZJgDlGutMCbeHg&#10;YYEgz1uI8LkND9cruHXzGK5fPwx7x3OwsT+L21bn4eRghkBva2nfZYSnLUFoD7WClZuVKpZA1kU6&#10;I0HuAhU/p1LhDiXBnhLhhMo4X0xVZOFZSwGeNmTjSVUWHhVn4V5+IiaNGkyVZ+NhexMeDQ7j8dgE&#10;Xt57E4FfijWBGX+l9UGeEoCMwC+eMtYy+j5lvH0mJlWdJgDvT+M+gTZBk+zsH2MU7YK+sAZ6YxXy&#10;CutRUd2B1nbCaHAUk+N3MT31AFOjdzDaOYCprj7cH+iFv5sdvvt+EX5csxKX7d2ZPLLgH66Eq6c3&#10;TcYNQQHeGGAkmh4fxP2xAWkRpAfjQ9KUSo/ujuL5Q37mx4zqhLbYhymWznw8QbsdG8bM8AAeDPbh&#10;IbePx0fwVAz/eUALmJnk5x6RFjM6zw75008+wvx5s/HJ7DnYRwiJM51aCGgxFVUnbVmcENDT1Y7O&#10;zna0dbShtqUFhVU1yMgzIlnsc1RpWMciYeHkhXM3rHHS1AJXbV1g5e6PW15hOG/jidM3nbDnxFl8&#10;RQB+MW8e5s1dgLlLlmDL5UvYY22NtYzRy05exM8HjmHZ7n3YsJ9l9w7sO7YfF65eYD1xQKAsEEqd&#10;EhnZ6YzyYoIERmd21HHqIFg7muL42X1wdGFd82MH7e8EWaArNMogtqdowi8OaanxSEtj/BUDq/U6&#10;6UBIWnoC4jRKxnRPXDQ9h10H9vJ992DT4RM4ZErAu7jDXaFEKL+jLDoOp06exapflmLjyl8Yf9di&#10;K81vIxmwaeVKbCEAd2xZC+8QZyQVJ0FblgZlAS3ZEAffNFp4fhLUJVmIK0lBdKkWqspkhOcpYBpw&#10;DfYaDzilhSAsOxal7ZXomyK4pkcxfm8MI/yvB0f7MMJIPEQA9tEG+/rFGif8T7rE6W3CAt8MlRHm&#10;2MS4XE0QinVQOtjJd/E2Mb/jAOuOGErz1rWwQJh4eeCYixfMAiNhHSInFCJgExCC64ytpr6BMPMO&#10;ZISNgHkAY4CrH7bftMNPZy9j/qHjWHjgMFaxd1h38xpWmp7BqvMnsIga/PaiD/HB9x9h8faFWHFm&#10;CVae/x6rz87DuuPzcejcSly8uhOOnoyDtKBouRPUUVZIUNxGUqwtYkKvQyO7jbKcCDSWadFYkYT6&#10;sgRUl8UjNTkCCq0X7BSm2HBzMyP1VVwLcMQtsT8vnPCJ9EZAuAc8QpzgTMC4EQTBam/4EwruQXwM&#10;rc8z3AXOjLz2AbaMwNawDrAh7Hl7tAe82Cu5M2J6RQcjMFZOI5QjWBmGMFUQAmh3gTGuCCToAsPY&#10;qzLmKmK8ES53gx8NMVzpgVBxpDfaFQFxvC3WFd7RfN0oOzgG34RTMGM1DdY3goCM9IQL47WTjKbK&#10;67eDbWDjdws+jLpBBLMnI7i13UXcuH0aLt4WcPa5idsul2HncoX30RRpiVGEvpKfQR3rAZWcESeK&#10;l1li+FlCabW+AVbw97kFFSFfEuuDMVbCR825mKnLwKOqDDwozsDdfEbjvFgMZ0Zj0JCAqaoKzPT2&#10;SvD480DIfwNQFFqgmB9QzBL9lDH3MePuA9rcGG2vvX8CFc0DSCyoQ2hyAX/DNPhEpcI/ktFQnYeU&#10;/EpUtfazUg6jrKIVxUUNqCtvxGhHN56wRxaDlCP83Rh/T2Dltq2w8/CDLrMAIdFqnL9qgW17DkiL&#10;20+yh7/DeDTNyj892I27jEUPaAZPCMHXMzTXR2IcI42UUf4eoTfd1w2xlOWdni5e7sF9NoAZQvC5&#10;mMTh4QRNdIRW2o8bV80we9bnWDB/IT6bNx/bjhyDjmBr7+uVzopqralCU3UFGmpY6irR3FSLRnEk&#10;sq1FWmejV5potE+a8n6A1tjdM4Dmlg5UVtWhoLAUuoxMpgEZzlnYYN32vVi4+Essnr9Aituzvv0e&#10;yw8fx1EbV1z0CIRFQDhuMlpfIzhFZ2BiYYdDF82x6+Q5bDl8Emv3HMKmg8dhcs0SToHBlJZIBEaH&#10;sIP2o60dgcmVo3BjJ+njbY9gLwdEBbghQSnGCSooGUqkpmsJbC3itEoCOwA37W3YLs9j3d6DWLP3&#10;ELYTbudu28HWP5T1WAt/VQJsIxQ4Y2PHz2/J9nsVh48cJvjWY9uaVdguzgZZsxrbeXnragHC5di2&#10;fRVlxAVJBfGIyoiEjCYYnatEfCHfuzQNySVpSCxOhSxDzvsUiK9g2kwPRohRBllpLORFKqRUZqJp&#10;sBUjhN/oNGPs5BDG74zh7vQE7X0Ck1MjGB0jIAnD/oEuWmA7erkVdidAJ7Ytna3SfkMBxZ6RfnTR&#10;Hjv6u6Xy1kVZAA55uWC5mRlj6RVsu3INR29YwZQKf8nLHxe8g3DZJxRmBKAZlf6gsweWXriCb84w&#10;ylpYYIXZVfx8/gI22tzCkQB3nAz0wG67S1h5YR0OOOzDYadtOOKyDpcCt+JGwGa4BB1GWoon9ImB&#10;SNEEIDrKHTKaS7DHFTjfOAwXyxOQ+96GUROIqpw41JenoLRYh9TMKCgSw+Ho747zdlew3+4oNtmd&#10;xNkgO1wlzG6HEHbhtDsZIUWr8pO5w5dA8451Q4DKHd60Nyd/G9izONIEbYPtaV02sBPDX8Ic4UEI&#10;exNe7owJLgoCUBWCQI0CQfFyGmQYez1/VjJXBMW6E3LuCCFoImh/cqp8ON9HQDGYeh8kDFDJmK32&#10;QFi8F4Lj3GnTBB5f3yPKkVHaAT78bF4ybzjLfGiyfD+5J6xpadYRBGWYNdxplG6+rHyuFrjpaA6X&#10;AHu4BjnCPvAWnINuwzvIGuH8rlGMzrEi/qr9ERPtiTilN2Ii+Rn8rODpYwFPfj9fmqWSHYEhyg19&#10;7InvNWXjXl0a7lWlYro0HXcKkzCZE4uxdBl6deFo5vdtz87EVE8nxFKT4nQ1cUrbSxF9CcLnvCxm&#10;kBbT5c/cvYspgq+HxtfQNYLCxgEkFLQQfuXw1hbCMzYXYQklkOlKkJDdhKyabuS3DEGdUwVn3xhY&#10;2tC4A+TobmmjAXZhpLEC5ek6aeZxORtzaEQEotUpUKXmIVKbCVv3AChU8ZiYGMD98T7J6sRKcA/Y&#10;KB7fFYsh3ZGm6PqNhvpaQJpxXMxw/YSRXhzoecqtOMgjVr2TxiryMWK5zeeM8I8Y4T3d3DF39kLM&#10;n79YAuCukybILK9gIxIrr/W8mX26ox3d7a1obxWztdSgpqYcNVVlaKwhEGsr0dVYz5jdisEusZhQ&#10;t1TGGMnF5KvDgx3o7utEQ3sHlOoEfPvdT9K5x7MXLsCXy1fhwJUb2H/REluPnMfaXbSvfUcIveu4&#10;Yu8NS68IRuo4durxcGKx9o/GJQd/HLN0xh5a5saTp7D64G5sObEPu0/vw1WbS3D1soGXuw0C3e2h&#10;CGAnGRWE6MhAJhZfOLja4uQlE2zYswtL1m3E2n2HsefiNZy284RVaCwcFARemBJXXXxw9Mp17Dp1&#10;Bvsvm+H41WtwDfBHhiGDMTwFR/bSEFcQdoTfRm43LF+GbevXYPXqH7Bpx8/wldkgwRiJ6KxQROaF&#10;Ippw0zDNJZdooMtXQW1QQSGMUB8NRbEarqkBcE7xhmeqD4IN4QgjOONzNGjsbcTQ5CDNrR9jhN4d&#10;wu8B6+B9dtB3aPPjYu7HyRGMMRFMTDFlsO6O0P5F3BUQbKcBNhGEHYM96BruQych2CrOBd4b6omt&#10;7ra0t8uYtW4TPl22Dos37sHSfWew+uQVrDxthlXnrmH5WXNst3TEAXsPrL50FUv4gyy/eAFfnzqC&#10;D7atw5wDe7Dm+lXstHPALttb2G11AaaBVrjsbQpTj9Nwl1tAmeKOqHjaXqIfNLogqOL8ERzF2Krw&#10;RogAlq8VvNyuQR7hCoNeiUJGM0OeCtHJMtjT6o46WmPFif1YfWwLNp7ZiuN2Zwlle1yj7diF3CY4&#10;CIcwG/ix1/Fj5PUnmPwJpEBCyD3chgC0ot06wIamaMUobEdw+hI+ISo/+Mf5wJtbF6UXHAk1MQuN&#10;H3vHUF08wsTZHrzfX+6IUMItTBRCLZSxM5xxOIxgC5I5MjI7IZA2GCzG+vExgaKoPAhRT7jKbOEU&#10;QbARRJ4KL2494SwOsCgC4BXlI52GZ8NIbRdOUPPQqk6cAAD/9ElEQVQ7ufgxEjPqOvmKy06sdC5w&#10;CnOCG0HpxRJIAIcx4karfBCr8UNMvD9i44OhiA2mmXrCi/bnxI7FXeZAMLohJ84DfRUZuN9sxIOa&#10;dMxUiolJ0zBVmIwJdjRjaREYSQpBV1wAKiP90cYK/nx0GGKt4OePxDm8b8b3vSAwns5MYYZ2OD4y&#10;iu7OEdS1DSK/sRe64kbEZFVBm9sGdVYHVJmNSClsQV5NFyo7hlDTM4nc1mGE6stx01sOUwt2TF6h&#10;6OnoxGhPM4Zby1ArBvdG+MPX2QqZSWo01TdCGZsAi1uO2LtzL26YXoFYa/cF4+4zxqIXdycItLsE&#10;2Rvw/fZcnJnyAL8/eYhfZ+5J94mB3mLZTBHV3wzovv9mmU+Wl4z1T8QAWhqvn583FhBG8xfMw6w5&#10;n2PzkSNIr6yiNYzwPYcwImZhFjMoD7IM9KFfzKJMs+wXa49IhZc7OjDAbV87TaSt7b+3PbTE7rYG&#10;NNZWoKqiDKFhYfjmm2+xYPFCfDDnM6zctw/JRWXIMBZBo01GEM3rtpUDzC1tGKUtsePYKWzcdRRb&#10;D5rg4MUbOGfrATOPYCYfGVyilEwSMlx0sMH6o3tw8NJRuPjawt71Fm7cNIXZpfO4dP4Mjpw8hg27&#10;dmDV9m1YvWcvtp0ywRHTmzB3ZP0LlsMhUgUznxCcsHXC5lOnsZ4GfPqaBaxdPKUJFHKNeWhsbqTZ&#10;dqGrs106acLC7AY2LluNLYTfxuVLsW7VCqxftxqrln+D7Tt/gn+4BVJyQ6A1BCA+l+0+LxDJRppo&#10;ThiSM0OgowhpWe+UqcGI0ofCO9EL9nFOcIxxhL/OE2EEoa+O7UzvRwhWE1ytGJjowxg7vIlp/m/8&#10;f+8/uIPpe5O4xzr5gEB8yP/4ActdXh8TUCQcB8SgamHxhGBnHz8/o7Awwbc2et3GcstLWLx/J97+&#10;6iv85/xF+Mu8L/Dewu/wt69+xPvfL8U77Kk+WrEWXx8+hQ1Xb2Ijf5RltL5fzp3FjxdOY97RA/iE&#10;P+ynO1i278bnW3dgweaNWHnyKE46WOGCpz0sgtz4R9F6wggjmR+NKIhACWXjj4BDYACsvF15OZDA&#10;ogKrQ6HMiEFUUjhsAu1wwo4QPnsM3+7eibnLl+CH9Uuw9dBGnDA/hqu0I1Na3U2fa7DzMYOD71V4&#10;EHaeMrFPkBGQP6RvNGESaA6ngJtwoTnZRxCAQU6wJwCDY31pKEEIjPeDb7wvPON94K72gaeWsUIX&#10;g2BtHD9POCFKmDJOBxJ8gQRdmIKWR9CGMd5GyG0ZiW8zetsQ6E4IoikG0xRD+JxgtRcC1Z7sABzg&#10;Skt0I7Rcab1vAEgTlPvwd6EBypxhSfjdDqcFsrgylosY70NY+4Z7MjazVySsveTujM80Ub6/TOkJ&#10;OQEYo/GHUhtEOxIlBBG0WD8Zf08aoT+hHq/2Qza/V09FCg3QgIc1yXhUmUwAJmKyQCcBcIIGOJYc&#10;gj6ad6sqFNWqaNxpbsbLewSgGMpC+Imxfi8kA5yCmImjp6sHzc3dKK1pRUZpHaNvDTLL2qDLbUBU&#10;SjlUGZVINdagoqED9a3dyCltREBcBhwidPCLSUdUbAZysvIx0tuNkc56DDYWorfMgJLEaIS5WcHd&#10;yhxlOXp0Nbcg35DLaB8GrSIK471dtDsxWcM4XrOSC9AJ4P3r2Qx+f/FIGq/4b17/TZx3zAYiTFYs&#10;pP7m7JY3A7pf8zGvnj/8bwBOsZEEBvhIs0LPnzcHs1nWHzyAFBpgD0F/Z5hRixYnwY9l+I/L4ii1&#10;WFBITC8v1ul9s1QlgflHmRwelm4X94uJUFsba1FeUggPD3d8xfa2YMFcfDxnNlbv3QdNfiE7ixpU&#10;1TUS/K3SfIDVDc3I42dI0GchKkYFn8Aw2nMQzG2dseHAMazYdQA7Tc4zJtvjhrsL9tLqDlw8iX2n&#10;DmLZ5jX4atkSlqX4hmBazja678IFRlsb3Ga6s2fMtvX0x/nrt7DzuAl2njyNzcdOYC/btkNQoDSn&#10;ZEF1NWpb2tHW2YPWtmY0NtSgrq5KOq1VTFsfEybH1qWMv0uXYvuKX7Bl9UpsXrsWG1f/gt27ViAy&#10;2hFZRVFIyiEECb3E3HCk5UUgKVNMnOINLduHKo4lIQBx6WHwinGBSzTlJMKWl52Z3pjqdA7wUNtB&#10;Y4xHfV8tGnsa0CPWYR4bofnxd2YkFgAU8BMwFNuZx/cIwbu4y9unaIiTfEz/YB8B2IYucardUJ9k&#10;g2+toKl9YbIH87atxUfff4l3FszBf332Kf42ey7eYwx4/4vFeO/LxfiEP+KC3bux+MB+/HjyBA3w&#10;JH4+bYIfz5jgG17+9sQJzCYA3162nLBcgwXrd2DR5j1YfuIi1l+xxHpTS+y3ssFRO3ucsHfECRt7&#10;nHNyx7FbTth2/jrWmZzDWr7WLgtTbLh8HBsu7MXuq0fwzZ4V+Pva7/F/fv4Gf/nxa7z9zRz847tZ&#10;+G7Tj9hz6RDMglxx2d8O5u5XCNELcA42JfiuwSX0KlzDrtK+CJJIc8bHc7zvKiHrJIHEioZ1m0bo&#10;H+OD0PgAhBAiQRpfBGhoejof+OgCEKiLQqCWMZgwDNJ6MdZ6IZxwDFdxS/gE0tjCCcAQmSX8Qizg&#10;F3YLAZG8rnSV9hUG/wFA31gaqYjhsZ7woJW6Mqa60HhdZLxM+DkSalY0yas0WLMgC9jQZp18LeAa&#10;aA0PRnVP2qpfJOM8zdGLz/UVQ2wI0ki+loyQUxBaSl0wZIS5XBWASBVjjthnGR+CMG0YdAlhyEkI&#10;QW8VAdiciYe1CXhUpWME1mIiXy0tWjSeEUYDDESvJgAtyiBUymmE5eV4PX1PGsf3nJCRprFizyoO&#10;HIjVyLo6umgEbaisb0ZBeS2KqloJu14oknKhyMhHakEVahq7MNA3gt6OPhQU1SI8JgXW7uFw8IyA&#10;OsHAONkNseDRSHsDButKMFKdj56SDDQaE5AS5QtduA9aSo0YbK5DW0UxGoqMhGUz4ScmaxD2x9gr&#10;1hCm9f1LzE/48vGbeQr/FwDfTPjKwsvSmS00v1/FYO4XIgbfxzO+xsRwP8KC/bF4EQ2Q8Js1dzbW&#10;7t+HtIpKyQAFAMeGBzEkouwf8BvoF1PK92GUZijK2BCj8vAQ7ooxZ4zb9xm/706Mvym87c7YMMQC&#10;5o11NQgJCcaXX36JL8RC7LNnY93+A4jNNUJXUID0PCOKCsRZWeUoKi1HSRWh2NCIttZmtLJTamKH&#10;UFlTC4OxAFGM0u4hEbjKNrWacXbOzz/gs+++JvBW49v16/HD1i3YfOYUDlnewBkne1xwdMApi5s4&#10;cOY8Nu7cj+279+AU290tGyvIoqOQV5SPKnGmBU2puqUJ1Y0NKK+uQkVlJaoF9CpK0CSOrLbUo6+3&#10;A+XZ+Ti/Yz/2/rIM+6U5Atdg57oN2Mz337trDaJjXZFTrEBqHjuv7HAk5UYijRBMzgyANtEdsQoH&#10;KJietJSQpEwF/CkH3nLRLlwRymQj0/nBO8YOXioHyoknEtlpN/bVo6O3VVqHeaC/C4Ni5ugJ/u7T&#10;/J1Zpu8Tho/uSuUu68mbMkkIjkvDYjrE8BnW396xQbw19zCtjfCbtWopPlw8H3+bOwv/YK/0CcH3&#10;8VeLMWvJt/jnD1/h01/4w65ejllrV2HBlk1YtG0rFm3dhgXbtmP25k1YwB96/qb1+GjpErz3zTf4&#10;eMlqzFu7DfM27sbCHYexgGXetj34Zj8vb9uJfy5fhc/XrMMHS1bg7e+W4v2lP+Mfq37C55t/wZf7&#10;VuKX46uw5/perD6xFj8cWoNF+9fh413L8cm27/mYL/DlniXYbnEEVwmQq4yG1/0IQL+TsPY7DMfQ&#10;U/CIukzQXWYPcpWR8zxcIk6zmDJy2tI83eEQYAdL/1uMlIRJPIFB+wvT+TLyMhIneMFf60sARiA4&#10;gRBk7xSS7EWY+CKCoIygUUXQvMIZl0PZW/lG3CaoLBnBGeFpniEEpNgPGBzrRrDytVSEljggQgD6&#10;qnwlM3MMc5EM0I1gc6D92SiccFtuh+sEqR1B6ux/g5H9BlzFPj+aoR+jsx8B6E94BzPehwsA8ntE&#10;xfkjktE3JiEU0dpANgh+D34ufzk/ryoYkbFB0PAx+Slh6Gf0vdekx0xdMiNwIgGYQANUY8wgZwQO&#10;xoDOG100xc64YDTQzLuy9HjKxv/i/jTBR5MiaJ7Rlh4/nKAN9bIxttIMGPsIhu6uPrS39hKIvUjJ&#10;KkJmIeHX3IPRkWlMDt1BT0sP6iqbkZtVhgRdHuSKJETJNWhubKFBDaCnsRldVRXoLjeiryoHfTW5&#10;6CjVoyxNhfq8NLQU0gxT1MjTKdFdWyZNxS+O+grI/S6KACAN8F80QDGFv7j99UPantiH+Qf8xJAe&#10;AUrpVD4C8OUzMaCbQKcdjrNhRIURSgvnYz6N7JPPP8OavXuRSvvqHKTVDYm1fQm+/w1AgntYAJB2&#10;JxYXGqf9TfL3kgA4Po77k4xlfxRx2yQb3WBPB5obahm3fbF48WIsIGz/QeHYe+4C8lvbUUjAldc3&#10;oKqqCmVlZSgsKoIxPx9GoxHFhaLko7ysFNWM5s20w/pG0ek0s+OV0/SW4Zs1q7Hj1CnsOnmeQKQF&#10;7tyFlQT5jzu24acdW3l9G7YdPggLW2sECMvTqVBWXoAWAk1MfiIienVlKcorS2h5paiqLkc1Ta+l&#10;uV5aIrO3s0VaLnNIgKevEx1VtXC4YIY9bL/7V/1CADIOr1yFzStW4tDetVDGOaOgLJL1IQiJeb5I&#10;LwhGdlE4smiESYkeiIywQjRTVUqaDFl5CcgwJiM+UwVZogxp+YmMynHSriTXSBtGdDt4xnggt9qA&#10;9v4WdPe28z/oRgc/U1t7k3QgZHSMHZGAIevHPRGNCb5ppgWxr/Du9BRGmVx6xXRbtMABxuO3/rlt&#10;Mz7dsB6fLPkZH8ydh7/xz/h44QJ8+vXX+Ijm94/vvsKHLO98sxgffksg/vw95q9cjrk0vU++/5lw&#10;/BEf//QDPuT9H327CB988Tn+MvdT/HXhF/jg2+/x7jdf44Pvv8OHP36P//r6K8LuG3zIx//j5++w&#10;eNNKzN1E+G5cjYXbqc4X9+KY9Qkctz6Iy87H4Ke0YvS0Y2y1wiVXU+yyNcFWi/3YdW2HNHbwtPNZ&#10;XAm1x7VIB1gRbrahR2EZsA324QfgHH6SkDlOjT7D+HkCThEEY9hZ+Ebdgn+4Ixz9rWHK17QLorER&#10;gBHaAESnBkGZ5ge52AGb5EcAhsJfE4aARD8EJDN2CvujIckImjCCLDzOl5bnRcN0gFOYLZwIKleC&#10;KoBwDKIBBhGAQfEejNce8FG60P7c4BPnQxv052fylgzQQ+YGxxA72BGcjjFOcGZkcIuyIfiuwTng&#10;KlwCb8IzzIbW50gI8rUIwRBCMIwxWK5gBYoNgJyfUZksQ0wS46/amwbqRtPyQpTSH3KCMI6fK49w&#10;H27IxXRjDh7VpmOmIpUROBXjNMDRLBlGUwMwoPVAp8oTnbGBaJNHol4dj3udHRI8XsxMSROaPmWl&#10;EgZ4l5Wnr7tPOtI2dZcNfmwcI92D6GjrZcNhw6zrQUsTIdEzia7WQdRXtKCqoBJF+lJkavOQk1kC&#10;vT4X+YWl6OgYQFNNO1oq6tFWXoLOSiN66wrRRRtsL89DU0EWmgsMaDamoa3YgLH2ejyeGqa5vRmq&#10;89vMfQl+/35B+/sjAv9/ApDw+42Pe/HsPqHOuDTOmMoYHh0egsXz5mL+7M/x8Wef4Jft25BAAHX0&#10;D/wBwP/bAMV2dIBFAPCPCCzOa5bObf4DgKI8mJrCPVrgmwXM22mA1XB1dcGiRYswl4nrH/Nn45y1&#10;DUo7elDT1omWtg60t7ejtbWVptWCRgKxnsZXU1ONysoKVJZXory0ElWlNSgrrkR6pgEObp44YHIG&#10;u01MGN0P44ulq7GA7fPHVWuxlfH6zKVLcPZxhypJjRxpLsEi1DeUolYsRUvYFRUbUUrAiqnkGyrK&#10;0FRbiQ5CUUyL10/giYWeRge6pDIy0IkhAR+x5go/m6P5NWz8/ivsX7uM9rcCezZtwK71q3Dy8DrE&#10;xtny/XyRWeCG5Hw7ZBa7EoC8bvBDfJwT/AKuIZL1PkUvR1ZhCtL4H0fpouEW7IG4RAW0yQrWZyan&#10;SHu4it1akc7wYRvIq85FY28TOvs6+J/0oa2tSZppWowPHBruw5BYQVCKxlOEoChif+E0xtnZiSEw&#10;wgK7+Zi3/r7sJ8xavhSffvkV/vnZbPzzk1n44OOP8fe5c/AhY8B7cz7Hh18swNtzPsN7n3/C8ine&#10;4+3vzp+H/2RM/suCWfjLwk/wH3M+xF/nfYh35r+Pdxd8grfnz8fbXy3E+z9/ic82fI/ZjKzzty/H&#10;0lNUcrM92GS6EwdtjuOoy0Ucdj6Ps67nCQ9GSbk5brvuwW23vQhVXocm05VQcqQGm+FW1FncDD2J&#10;W37H4cioa+FxBRYEg1nkdZiF7MONoPW46bsWtwlB67A9sJcdgHvMcbgrjsEl8gjcZWcYJa/BI+Am&#10;7D2v4brzBdgFEIhKDwSx4SsIwNjMYChS/BBO9Q6mlgclhiCIMAzQuSA4keaVwlgpzJDWFRTrTUj7&#10;8HU94BTqRMg6w4mx2CdWQI8gUvvTAAMRrPJj9HaFq8IbPnyeT1wA3Ghx7jQ4TzEeUOz3k9nCM86F&#10;tujKWO7M2+0IPQe4B1nByc8SPlFi6IyrdAAkQOEG/0gnBEU5IyjaB/LESKjTY6BMDEckoRzB7xOh&#10;dEcgHx9GwMYTykW6EIzV5uFugzgIYsD9yjTcYZy4k6fEeGYohpMD0KehAdJeOxilWxTBqI9TYqqz&#10;HU8ICWkKewFCliesUDPT7F3ZuO9MjkkHEKZpOGNDjLo9/egRIGzuQ2lBNYyGUpTk16LEWIOSnCoY&#10;M4phSM1HSUENKsqbGfMqWXnfmGN9Ixt/Ext9QzX6xJqx1UXoL81BV5EeLXnpaDNkotOoR2eJAfcG&#10;W2mjYwTzm6n7Rfz9t4i/jLW/E4Z/AvDPfYACgmJ9YbHO8G/PHhOAYjLNGWm4zD1CfJSNPC4qDAtZ&#10;z+fP+gSfffYZftm6E/HGYkYuNqrBXgxLB0AGCb4hDA8OY2RolGVIOiAi7psYHn5jgATgPXYIDyYm&#10;3pRx2givT9GUB2nMdYyTzvZOmDd7PubRAv/55RewCgxGMQFY295FALazU+iQSltbmwRBUZqbmhiD&#10;29DZ2cXbaZItbSgrKYW5uTl+Xr0aP6xdiyXrN2HHkRMwvXUbNi6ssxGMnSmJKCjMQ0kpDbIkF4WF&#10;ehQYU1GYn4JSXi8pzkdFWZG0SLlYXKiPkO4TS2T29RB8b2K+WDt4TBzV7mhHr5jkuLEaHfUVaC8w&#10;wu3ceez9eQkObVhN8NFAN2/A+vUrcfT4ZtZHW0LNF0k5rIdZ1tAZ7JFscEdiujciREfveQmhFAh1&#10;SiQSsrRs/4HwZ2pxpNi4BjNNxVBGRCwOZRuhDFj7XoOd700Eso6WtBShlSY4MMrPN85ISzi3dzZL&#10;UG9orUZ7TzMGR3qlgyDiSPG9u4Tg9F122FPSvIJinOBb7y2ajb/Nm4X3/vkR3vvgA3zw0Ud49x8f&#10;4r3P/oG3P/4Qb3/2Ed6Z/TH+8unf8cH8T/DO3H/inUWE4Tfz8ZevWb6dg7e//xwfLVuIj5ctwN+X&#10;EKDfz6bhfY3P1v+I7w6vxY6r+6VTYs7T6i64H8Jlv4Mwcd+Fc368HHIWpsEXYR18BcFKS/5h5+Dm&#10;vhPO7tsRRGCp062hSDZnhDwCl9gDcIzcA+eQ/YybZ+ASZA5r2W1clZ3DpcC1MA34ERdcv8N13zWw&#10;km3D7dCtcIk+QPAcIgAPwTPyJAKirsAv7Dpu2h7HsQsbcdn2MF/bDgHxDohMZa+TG4DwRGeCzRre&#10;cYyeCe7w0zHmahhv1VYISPBGEI0rUBWEYI0vIRdIuHnROJ1gF0JND7eGV5w7IzTvTwjjY0IQrA6m&#10;yQbx9YLhqw6FH40zgBYYSFP0pcW5EYKucr5HvDgiTbuL94I3AedL2IWyt/ORifGEntKRai+5K/yi&#10;xYwyntKQHHEQR64LQxwNUMHPooj1YY/qyc6DAGTUDo32RhxjdlmSDFN1ebhXb8S9mixMV4olKbW4&#10;kxOFifRgDCUFoifeF12Eehuf1yj3Q61ChrHWJjwS01ndE+uHiHOE7+IxK9CMOINiSsS7N/AbZ+Mf&#10;FgDs7Ud3Zz+a6tpgzClBgjod8cpUJGmzkZVWgsyUQuRmV6CstBlVlWJ/GBt6Wx+a2oeQW1yHgqJq&#10;RusWDLbUoD0nGV0ZcejL0aGVjaMpWYNylQy5Cn8M1BVBLJokovnrp4zAYr8frU5sxdFgMYONNIaR&#10;RYxnFJO7iqn3f52Zwa9P3wDwFUEozmC5S4MYIQDVMTIsZHpZOOdTzPpsFpZt24P4vBI09w1iZJCQ&#10;IxBGCANx4EOYn7QmL02wX0CCW7H/T0DwDiF4n8C7T/CJIuA3PUob4f1DhFddRRXsbtvQNBdgzsJF&#10;mM0U5aqIRXFnLwHYzTjXQch1oqurS4KgsME22mBHC4sEx3Y2dBoit9FKBX785Sds2rcbptbW8A2L&#10;RLwuGdqUJCjVsVBp4qDVxUGjVSI5SYOszGTkGlJRJKbwLzeipbYc3a1iZbVW2mkrQdeBQRaxCPsg&#10;ywBh2N3ciI66GnTVVEmG3khotvK5jaUGtOpT4X/hAo6vWUUArqMBrsK29WuxmVH4xIntTChOyCxi&#10;nC0JR0KBD3R5Xkg2BkpHhuOSvSFjMlIyfWkzlNAa1KznXgjQ+sFX6wVftqMwtS8i4/2k1OYRas0U&#10;RAGIdoUvO3d1ZjQaOmvQPdCB8TtDBN2AtJB7W3sdWrtYOuvQ3deGEcZiEYefsAN8PPMADx/eYySe&#10;lhZjeutviz7Bf33yLt795H3GXwG89/GXWe/jnXn/wPtfzJLKB9/MwQffsfw8C39fMRcfrVmED9cw&#10;8m74Bh9v/RGfbluC2Tt/xpydS/DxesbmdYswa/sP+OLAT9JUVbc8zpHyFgiXn4V3+H7YBG/CeY9l&#10;OGz/Ay4F7KHVmVBvryAs+joiIy4iIvgoIgi5GMZXbbIZZPHH4R21Fd7KbfBTbGNvsB2ewQfgxUjr&#10;rrgGR+UZXAtZhQu+X+C05yKYBy2DjXwTLAJXwT5yGxwid8A+bBv1+SDN6TT8As/hvNlaLN/2MXad&#10;/5HWRvuUX4C/zhwRGbRQ9QXedhR2UafgEm8Kd60pvLSX4B5vTgg6wF/tBz+CRkTbII0H7ENvwdzj&#10;Ii65ncEFDxPcCr8FexqfO2Em/kh/2mSA1p9QZKwWW0ZpbwUjMbVeHNWVgEjbDGGRJwQjLikYkTQx&#10;GUEmi/VjJQjiYwIQkihDSEI4AuJop4RnCON3cLQH5OoAxoUQRKm8IedtYWLAttKLoKShhrPnZWRu&#10;yFLirlijt56lRk8DFEeBNZgiAEdTQzCQGEj780UHn9dKCDYqfFEtozU21uLRvUka1DSecyum1Bdj&#10;5v4EoIh6UyOjGOoboDUMoEsstdjQjtrqFlSUNsKYWwl9ehFLCdJTipCeWoLCghaUlXchr7CRMYwN&#10;vm0Y1Y2D0CUVIDWlAF20wKFqI9pSolFDeHcT3r1ZsQRgBCr5e+SEuKIyKR5PaFfiAM2fAJTgJ/bv&#10;iQkbCEBxpocYG/hmK2D4ZpH1X6XT+Gbw7PEDPLozgQmCTTR0rSoGXyycg4XzP8dnn8/Ckg3boUjL&#10;Q0vXIMYJQTGmb6S/m3FXgFBcFpbUReh3SwCUDoKwiCO/d/m73OPnE0X8RnfHxgjGIWlN3tqKSlhc&#10;t8D8uQvx+fwFWPTzLwjQJKG0sw/17T0E3hv4dXd3S1sBw06CsIfw7OrgZV4XZ6bkGPNw9MwpfPnL&#10;Ejj4erIO6KBV6xAdqYBvgB98/LwQGhoAjVpMfJCIYmMuY3MJI245gUbLbq7HQGs9hjoaMdLdLG0H&#10;2hh7m6rQ1ViGdsZksTZLSymBV5KDhsJM1BeKJQsy0FSaSRCmo51GHn7bEsc3rMGetWIyBG7XrcWh&#10;tatx8cQOaBJ8kFephqFGjcwqOZKKQpFcEI6Momjoi2ORaoxGilGFjOIkaHLjWMeZnJJ9EJ4WRCEJ&#10;Rkx6GFSZEdBlRUGbKWeU1rEkIDVHiwxjEppoehPj/bh/b5SAm8Sj6TE8uDuCO/fYEbFMP5jE1P0J&#10;TNIAJ2iCYpygiMi9jPQt7Y0E4JLP8MEPn+LjH2bho28/wd++/Sf+9h2vL12IT1d8SbNbhI+Ws6xc&#10;jL+tnYO/b16AT3d+i8/2/MCyBHMOrcC8o6sx7/AKfL5vCT7avBgfb/8Ccw98j+WX1uC4/W7Y+BxF&#10;QMgphCmO0FgOwFm+BcecvsIO60W4HLwbDtEXGUOvQxZ9jX/eJUYREygYaTWqs0hIuUgj2suYuIym&#10;tYINfh1C+fxg+X4EKkzgp7oIb40JrCPXwSzoG5zz5WsGfA8rXrcjBF1jd8FJvgN2YZsZOw8wNp6C&#10;p/sBnCH41uz9CDsvfAH7iKNwijoMD9Ux+OqOwzl6B2wi1sEifDOuy3biloLfgcVecQKu/Jy+jKne&#10;Ma7wibEngC1ww+80jlvvwvar67DHejtMvE1wPeI67FQWsFFehpX8EpziLOEabwk39S248bKz4jpt&#10;9irsQq24ZbylTcpSQhGXEgZdcgjiCUkF4RZOAwyI9YePNgz+CQpG6HAaK2FJg4ygsYXTABXaUKhS&#10;ZDTBQBbGboLQR+kHT7k4IBKATEbjrkId7S8X92oN0jjA+xWJuFsUh0mDAGAY+vjcLkb1TgKmhXBv&#10;ZLRuIACH2eOLRcafTU9IRRjTDKFxf4pWM0l4iOEhA8Po7ehl4+xFS3MnaqqbUVfTwW0H41Uj41Yd&#10;cgxVSE0rhi6hBKnpjdClVkGVlM+40k2TGUFReQdtJgMpCXnoqK5Hb2E6+tKU0rjESX0sxnPVaE8L&#10;RQs7n+IgJ5TGROAx3/spjfT1k/+ZoFUMhBZjFR/fn3xT7k0Q1uOMy7RYEYFpAGI842P2/mI/5nAv&#10;LaupHvXVFYih8S5aNBfz5n2GT+fMwlerN7LjykR1m4D7MPoZ7wdouCIWiqOP/eI81L5OgupNXBRH&#10;ggUApSg8Kg6GvPmNpifYSYyN8r4BvkY3qgjAK6ZmmDt3AT6bMxffrliFqLQslHUQgG3daGe8FeYn&#10;4NfT0yMVCYgCfrRDcV9NXS1c3N2wYtN6LPjxW1y8eY2CIUN8tAKqqCjE0gxTk7UwZCSjKJffoSQP&#10;TZXlaK6qJNgq0V1XhYHmWgwQdt11JWivKkBbZT6hloPaggyWVMIuHU0F6WgtykR7cSZaS3m5JAMt&#10;f5SmIgKwKBvaQB+c2L4Juzeswo5NTHxrVuDgql9w4/wBpGbIYCgnsMp1SC1WIiVfAX2JCvlVSchh&#10;B5xqjEVmSSJyKvRI5H+sJPAyyrQwspMua85HZVsRf3+CuK8aXQON6B9tw+hUL8sAY2w/wTaIBw9G&#10;GG2HMXN/FC8eT+EBbbC7uwGt7bWoqitHaW0p8isK2OFmI78gBwVi+r6sNGRmpuCtv26dh79vW4R/&#10;rp+Pf66cjQ+XfYb3l9H0Vi7APyTTW4gPVi/E39bMxwdb2GMd+BGLjq3CwiOrsOjoWiw4tgafHViK&#10;Wft+wsKjy7Hw8FJ8ze0PJ1Zg040t2Ge3CSZO63DFhUAJ2IFrQdtx3H05vjH5CN9cmItTvgfhrLRg&#10;g7VEBLdxcabQxZ6Dn+sGyCOPQJ16Dv9/qv4quo5szbcHc4z/6Hur6pwEp5kxneY0o1i2LJMss2XJ&#10;IEu2ZMmymJmZmZkli5mZybLMTubMc6qqH/qhX2Z/sX3y3uqHb0Rs3jt2xFzzF7CWX7JYZOh2XKUC&#10;Yw4QGn9C4vIZQtOM8E69gVuKATbRJzAP3MFd301YhO4RIGriEKMtMDstsDmNQ6Q2LjFnCRO4hvpe&#10;xtLiCNpXVnDRYrvY32W8JGIH514lKPciTvFHeBy9m4dRh3gYKyYpwLWKVsc+7iwuiQLcFEf5vq54&#10;xtjwJPg6Zx/sY4/BanZd3sCxhwfRsjmBobc2t8I1uB15lLsR6phGnMIs5gwP4wywiLkoUL3GnUB9&#10;TDyuYuJqzA3Hq6qDH/FZPuTk+JMjcThR7DBEDM45zE1+jw/2seFYBysnUQcSIdE6KSeC2MwoorNi&#10;ic6NEYDGElMcS0h2uMTvODHOGMKTQymQCD5Vn8N3PZV83VHM1625fN2UwduaBF6VRvM8L4Ipscjx&#10;lEDGEwPpT/SlN16sUeyhLz+HrxemxZTm+VFA+MPrF3zzShmN68MpHwuzz5ibmGVscJyBvlG6Ogdp&#10;ae6ltXWI5uYB6sXyqqu6KS5uITapiPCoUkIjawiOqiC3ooM+icsD4zOUPG0lPDKVzJR8MYwmJmpK&#10;mC1KZ1Z+39uydN7X5TNfncyQGGqTjy21YT7MdDbx3et5fhLI/SiQ++7tc7GtWV7MTQhohqWGmJ4Y&#10;VNXCswm+ESgpnb1+//a1wGqKob5uWuprJZoXkJ6ajJurExuU8TmUCCwAXLpzL0aewSRUN1PR1kNL&#10;5xCdfWMS18cZUcA5M8qEROcJscepyTFmJ8dVEVmB4MsFgeDLBd68eqGavhD7m5+dkueO0iIGZmJy&#10;h1VrN7Bq3Qa+Oq5OWkUtzSNiz8OTTIx9MD8FdH9FYcUGFQCOSAQeHh4iJzcHWwd73H18uHzrJvcf&#10;W5IuVqyKuLJhl5cUUCUbeX1VMS1Py+gWAPY019LXXMNAUzV99WX01BTRWZVPa3mWqtorcuiqzqOr&#10;poCOmkI6nhbSKzAcbJCoK88frC+UKpIqlaqgv6ZcHquiNDWWq6e10RMAntI6wRltKbU9WNw3IK80&#10;hrK2Aopai6lsyqVR1r/mjhK6+ioZGBLgjgp4ZzqZfKZcqzvMlEyfv5zkzds53rxTLnuTBkWANjsv&#10;jcyzYVXHByNiqsMjAwwM9tE90EbXgDK2UC2DQ618/bW87vU0zfXlqh6ucwqzyCjKIrUgg6zCDIor&#10;8qkWa62qVAamyuOjfzu9iU9Ob2HJyS0sVl/H5yfE8o6s5NMDMj20RgC4nk8l1n6qvpklZ3ay9ZYa&#10;e830+OLacbbdUGeLTJef2c2Gywc5ZHaSw+YnOXRXiy3ndrBcZxUbzq9m97X1bD23mD1GWzlguot1&#10;hitZpLeIFZc2oG2nz4PwB3imPCE83Zr4dDMSE0xwsdPA20eflDxTglMUAzyIb7QCv2NiNToS/y4R&#10;mGqCd/odXJIvYRutgUXQLqxDdoq9HcIxThvn+JO4J5zDO+EyblGXcY+6RkT0LQI9znPHZCfHzy/G&#10;0GYvzvK4uwDQJ+0C7vFaEpsPYZe4nweRX3EnZC/mkUdk/rDE7BM8Dr+AW9xDfJLscIl4gKn7aQ5e&#10;Wcs6nU9YdepzVp1fyRdGGzj+ZCv63lsxitrJg4RDmITu43b0ce7Fqsv8Ue6Fa3LecTcad3dx0vw4&#10;eg9PYBN8h8gUB7IzvSjM9CVDueQuwgVbZUS6YGfsEiJ5HOYny8JX7Nf/QwcPkd6EpkQRlZdMbFkG&#10;kSVJ+GWFEZAdhX96GIGxPmSl+DPTVsi3fVW8l5XvfUsu7xvSeFMVy8viKOZzw1UAnEgJZkLsclAA&#10;2BfvSU+4D81xEbySqPC9gOZ7Ad93sjG/l4375Zxy+scUzxQrkog40j9Ob9cQvQLANgFgbUMPT2t7&#10;qBL7Ky5pIS+/jtCILLwDMwmOLictv1Va5gl6RyQSDo3LSvoUL99IkiIT6C4vY7Qsj4mCNKZzE3ld&#10;mcu3LRW8eJrBQKw7T53uEWd+ladp0bwW2L1WjkRLrHmpnJoxNshIbwfdrQ30tDVI3Gygu72Jof4u&#10;ngugvnutHJ19wfPZSRUA66oryc3OJCU5UYBix8atW1i9dpXqPMD/2PgFJ+4+wCk5U0wwj+jMYhLz&#10;K0gvq6aosZGy9hbqO5Txbnrp7RtiZHCMmXExE2kU5udnWRDovXghy+qlWLLMz4kljo+O0NBQz9Ub&#10;1yT+rmH16nUc09Yjt04ZqGeSYcWkxwWCE0rUVWzvwwGRScUGhyX6Do3Q29Mny7SUgpISaurqCQkN&#10;5+rN68TERVKYn0mFALCypJCaonzqCnNolPjbVJJNY2EKdXnx1OTEyDRWbsfTIpbdXpJGh6w77WWZ&#10;dAkEuwV+XRJ3O2uKVdXbUCa2pxyJF/gpQKwtFfN7ymh9Dd3VpWTGhGJwUoOTAkA9gZ+OxmF0tffx&#10;2O421S0C07EWeqe6mZ0b4vWLcd6+nuTrN5NixmO8ej3Ki9cTEk2VI+vPmJqQ3z8yxnDfoFh5Bw3y&#10;GU8FtJVVRVRVF8lUMbccigRqJcXZArRMSuqzKWrIoa67ipfvZ/j5pzdi4ROq8YjLKgopqymlWBrU&#10;GqW37q56+gc7GFG63e9t5aPVhvtYd/UA66/uZ7HeJj7TXsNSrfWs09zChlM72GJ4iI0XxfiuHGXX&#10;g1PsfXSGLcbH2Xj9INtMjrHdRI3NN46w4/YJDj3Q5as7x9lkuINP1Bbzt2OfskhjKatOr5P3+JIv&#10;Tfax1XivfNZ2dt8/wj7Z6A88OoWW00VMQm5gJTHZzE0PC4nNtx+qYe12TjZuUyKSrxEWo0eMxNnk&#10;9HPEJV8gKuUWwakPCJJI6ZNyW2K1rsBBABi0DavgXTjGHsc5VgeXqPMSnW/jG2uJX4wloeHGeDpr&#10;YHBpBXt1PuaU1S7MY/UxD5W4G3QU50g1eS81bOIOYhq0nWuemyTSCsgCtnPTS2AWpCVmaSSR2gSb&#10;oOtctVNnl8Ealql9yqcan/G5/lJWX1nOQZstnPf/iuvBOzEJ3o5p6G7ME05wO2Iv1/2+5GHEMe54&#10;H+bwldXsubganYf7sQi4ItHeUqK/E6nxtmKqJri6XOee/XVOP7rEVQ8LjJzu4+D7mIBQRxxd72Lv&#10;IstHwBWUFo6XTG1C7LEMtsY2zgm7YCvcvM1Ii3NluqOQ970VvJdooTLAegFgZQyviqKYyxZDVAFQ&#10;LFA5BSbRTyDoSV+0O3VBroxWlvHd8xd8+0IpAaCY32vl/DfZSKclso0NTjI2NCMb5zRDPSM0N3RS&#10;Xt1OSVmHxN1WcgvqpWpISXtKXFoFyYU1lNa109Mn1iivbekZJzA6B3sHf+L85PNlAx4W8I2LAU6W&#10;ZLEgG9237TW8qs5gJiOAnhBr0h7fpD0/jW9eKCceP+dbgfP3YlvfCGhei409U06JGO5nbnRYdV2u&#10;Ej+/fSNRXtkn+L1E5K9f8+7FrOoAQEtDDXV18t0S49n21W6Wr1WuzljNp5u/wMjZndhSpSurYuLz&#10;i4jOySc8K4egjEz809JVHQWEp+aTlF1GflE91ZXK8JQ9Eu1lAxsaEKCNMCaxd0qW1+SE2G7/EJXV&#10;1eidO83ydStYu3Id6qfPk9vSTM/oOEMCwH4B3uj4MOPyO8bFAJV9f1Nif5P9w4wKGHoFuI0tLRRV&#10;Kh0Xl+Pt5c2eXbtwsLEmJSGG3PQUciQK50cLEMODyQ31JS/cm7IoDyrjvKhK8eNpVggNhVG0FUmD&#10;U5JKT2U2PWKD3U8l/lYX0vc0X+JvoQp6Q02lDDQUMyzGOFhZSHtuOk/lc9I8XPF4cB+zq5c4ffwI&#10;+prHOS0A1FU/hNrR3Th72DA818fsO6UrqlFpGEaYmRiQdaWTwT6BYme92HAlNY0lVNWJldVWUFap&#10;dFZbQlaOWHlWBskZ8aTlRJOVF02+rBMlhamUFCVSVBgj0xhpCOLE7sKJKYokW0D47O206gqff/z8&#10;Hd+8ec7YaK8sS1kXxCBfvpzildQbic/vxC5fvZrmo60P1flSarMAacW17Sy7vIUv7+xnv6k6+x9o&#10;cdDqNIeenOeY02U03Y045niFvZZ67DLT4itzLfZZ6PCFyWE239zLpqu7WKq3ho9PfC61mM91V7H6&#10;0pesN9rDF6aH2PNYk/22uhx1PqOqYy5n2Wd3mv12uuh5n+WMi2i09TH0pbTM92DoJNEz8opEzpsE&#10;JRqSmH6VjMwbJCVfJjrpBtEZ5oSmWhGScg//5DN4JRzDMXyPxMQ92ElkdY0/j1f8LfwTLfCPf0xQ&#10;go1EsDt4uWpx8fJKdmn9G2rmm7gdpc3t4GNiokdwjFfHKfEEj6L2ctvvC657bcJYidahAjMBoGmI&#10;Oraxl+X9b2AfdYNb7rrsvbqRFZqL+EwAuPjUYjbfWs9xx51cCNiHYcA2Lriv5bpA9FbkIS75b+ec&#10;2wbMIk5gFqzJvrMr2XlyFSfvy+c5auEbdJmE6LukxJgT4H4RV6cLmDsZsOOcNCAXtqFhdBgrN4nL&#10;fsZY2+pjYW+Ab7wT3kkeOAn0zHxuc9fjukD6Me5hFlg80CM95BGvOwR6XRJ/2wv4pjmTb2sTeVcW&#10;zsvCcGZlY5hIC/y/AEzwYzjWk0GJ30+9HWjPSOHr6Wm+fj7P27lZAeCcCoDPBC4TymVSEgunxpQj&#10;cPM0NfWRlFZCVEKxaj9fRm6bxBApicAFFb0U1w6SUdpMfkUzHd3jEoXGqajrxN4tBLvHrhTFJTIk&#10;xjKUk8CzqjymSjN501jG9521vJcVfD43jAp7EzLt7zLXUSux/LnqhOjfBWx/KkeEv3nLbxLVf349&#10;xw+v5vhRNoKfv34jz3mP0qv1n0qPNvJ8JTq/mpVYNdjLQGszvW0tlBbmc+jQQVYsW8bKFStZtXUH&#10;btEJ1Aq0mnv7aRXzqm/vpKpJfkv1UxLz8glLyyQwKYPghHQik7JISi8kPaeEjIIi+c1lFFY8FQNp&#10;oKK+mbJ6MWG5HRqTwP4jx1i7YSOrV21A/eIlcroEnBKtuyQGd49OMDIxKRvuhNifxGEBo2JFI/0D&#10;YrPt1NQ8JTktlcCIUEIiwrl79y7r163mpI4GNlYPCfF2I87diSR3B1K9HMgIciIr0o3iaE/K43yp&#10;TA6gJjOUxvwoWksS6ShPp6tKGVs5l26BngK+cYm/Y9X5DJVm05ufSqOkjKIgL6IeP8TxsgEPTuly&#10;6/hRLh45xOmDB7iqpclFDTXOnjiGgcYJzqodweKhCQVVuZS3lVPaVEKZ/J95hcnkFCSSK/aZWxhL&#10;ZnE06dII55Qnk5gdg2+YF9Hp0STIc6Izw0jICiY+zZukVA8yknykvKWUeXdK8oKprEigqCqFwoZs&#10;ylqKef52ln/88aPqUscf5X+eFxN88XKG779/I9F4lllliIW5ETHzSV6/nuGjw+4X2CfGtVPgtMta&#10;ja+eqHHcWY+j9vqq0vK4grr7FbS8bqLrcUti3V30vUxQtzXgsMVJ1O3O8pXpCbYb7WfVGYnLagIC&#10;AeBynXXsMDrA0Sd6HHE8w2Hnsxx3vchRp/NouF9Gx+eGvOc1DrucZ6+DNkddtNAQAGo66KL+RINj&#10;NofRdtbkWuA5niTKBp90iTCZxqVcJz7pKlGJN4lIvU9IvFhgzC0CEk4L7I5iH7abJxEHsI3RxSvV&#10;WFpqW4JSHQlMdiQ0zZmIWHOBigYXrwkAdf+NAybLMAk/zt0IiaVhe3kUe4DHcftVADQVmzT23yYR&#10;eL8Acg+XvHZwK/Ag5hHaWEac4YbrCY7f+YL1ep+zRP0TPj3xMZ/rLGK1wTLVAE6nvfdwM+ogN+U7&#10;nXVfj677ZnRc13PWcwtGQYe55LafvWdWsv/MRjSNt3HP6QSefidJirpOdrw5Ed4XcJVlc+PBYfZf&#10;3sxOg9WcuLpJDPkknr6G2NppY+V4FueQB2KuNph53sbY9gIP3a/jHGaJZ4A5VqYnKY934ZueIr7u&#10;LuZ9ex5fN6bzdU08b8vCeF4g9pcZxJjE5DFlH2BqiBhgAINRXvQEuwoA7SkN9Weur0sA+EwAOKMC&#10;oDJ9Pj7K9NiEKvY9n3lOX/8E0all2Pml8MQnWQBcjK13Nt5RpcQXtBKZ04R/QhmhiRJJnvbQ1DlO&#10;c/coqdmlWFjY42hpQ0uOmEhWophfGvPVecxWZPNNW5VUJc9K4ukIdiDljgEZ9ua8HOmQ6DvCT++f&#10;8cv7eX5+I9BbmOS7Z2N8PTv8YXzg50pXWTMCvGf8/P6FCpjv5ieZHuqmt6WGlvJi6gpyaSgrJicl&#10;iYN797B6mVj88uUsWbsBW78gKts6aensoadbGeN6SHX+Xb9UZ28fdcolaS1tlDY2U1LbQFF1ncD9&#10;KXnlT8mRqJwrpUAvu7SKxIIyscVsTB5asfHLnazbsIVlK9dy8OxZAkuKSK2sJb+mVd6vh9bOATp6&#10;h+RzJA4OjzMs0bddIndOXiZhESG4erli52ovDaYf14yusXb9Kvbv38X1Gxdxt7ck1tWWFA870rzt&#10;yAxzJDvWhQJp1EriBYDS0NVmhNMsZtVSlESnxMieKlnuygDzVZl0FiXTnBBKRZAHmY5WRJvdwv2C&#10;HtYSc801T3DnxFGMjh3hlsDuuoY6l9XVuKGjzRU1NS6dOM5V9RNc0TmBtcVtEjKjyChPI7UkmfTC&#10;BNLyY0gviJLlEUl+ZRTppSGklYbLNAr/WDceezwkpTiOqr4SUuS+UGncI+PsRXrk+2f6UZIbSH1F&#10;LD0t2Yz2ljA2Usf4TCfP3oghPx9mQaL0b798z2+/fst3374S4I3wamGaX376mtdifrOyTkxM9Mky&#10;7aSnp4mPzgTcQdPtMuqOF2TjvMhpz0voylTX9Qp6siGd8TRG38OECz6mGPqYcc3PnCvepug9MUTP&#10;xoAbPne57nOHiy7X0Livhfo9NXQe6HBWAHnF/SYXXa9j6GXEVfmcM25G6DlfFxjc4nKAGRd976Hp&#10;dE7sUsDnpstJjzPouhhwzvM65z0vc97nElcCL3A3XA/LSC3sQrTwiztPWNI1QhNMCEy0JFgiY3Ds&#10;LXwFgPZR+zAP2CIxdQ9WESdxTTTFL8VVdRmaf5KrQNCZMAWALtJa3VzJV2f+nUPGn3M76CB3Q/Zh&#10;4v8lllG7sYrewwOJ07e8N0rs3MidEGXwpa1iqBJr3b/goueXXHbfhYb5OrZe+Iw1pxaxREMi8IlP&#10;JPJ/wmc6/8HG64tRs9/C1YiDXBUrPSnWd8JpPVpuG2V+M2fddqBmsYkd+ks4enUzaiabuSxx/JHj&#10;QaJCDUmPEKu108FazPCSyQ55ziZ2X1zB8UtruP/ohPyGs1iYHcXi0Vnc/a2JkFY9PiuM2GQfkjIC&#10;yZGVOCUlhBRp9buqMng9UMOb7nJetRXyqiGL1zXJLMgKNperxF8FfP6qI64TyUECwCB6YnxpCxEA&#10;+jtSEO5DR12FAPA53yhXOUgEfqfs6J+a5Nn0nOoosHIqTGNrL4+8E7nrk8F1lzgu2kRz1jKcS3Yx&#10;cl8qtz0TcAjLIz67mermCRq6ZqhqGcTJPZDbN02I8/GhRzbwPgHgTLnEGYlkCxK73jVXMlOWRUuE&#10;M1XOD0gzvUGJvysvJrokwjbL9+jlm/lhXk/08Ky/hZnuOiY6qhjvfMpETz0zQ+28lhX/2xfTvBU4&#10;TksE66groyQ7kZTIQGL8vUiLjZTlHiBRcjurVy5h7ZqVfL5uLTesHhOTk0tmQYFq6EzlUjRl2NhW&#10;ZczrzlZau7vo6BMzEzAqB0f6Ja72S1xVqm9E6QRCQCnm1trdw9PGVvJKKrC0sWPV+vWsXr+OVWvW&#10;c/jsGewksvrEp8sGnycNfYH8j4US/0rIK6qiXMBYKcaZlp1KuDLAv587Xv6eAoYIUnNSMbO8z6at&#10;69i7fzs3b13E0e4BwW5PiBYAJvnZkxriSF6CJ0WJ/pQlBVKTHkGdVH1quEwjqUgMpijSS4zREv8H&#10;lwm3MiLK0pgAY0O8L53GRU8dl5NqKgA+EMs0lbqlpcYtbXWu62pjqKmOodoJDAV+l4+f4Ia2Ghc0&#10;92FjfVN1elZ6UTSZElmzCuNIzg4hMdNHzM6NtAIPskqDKK1PFjtOJ7c8QaCYRnNPtcCsj1EBW2Nr&#10;IV09FdIA1DApsJsZa2Juoo35qS6eyf8/Od7B9EyPxNlJibbPmH82LVF3nh9+es+vv3/Hrz9/ww/K&#10;deNi/7/8/J7vvntJR0cdeWK1BQVpfGQS+pgb/g+5KoC77n2PO4EPMJG6E2wlU0vuBj3GNNgWc2lF&#10;rKOceRThwIMQG+4HWPI4wlY1tq2raKlbkqcAyB5beT+bEGtso55gH22Hg5R95BOehFljEfaEB6FP&#10;sAi3w0ZaJKXuhsjnBlzDOOwWJqG3uR32UAzrCZbhTzANN+dawAV5/ITY2RFsorRwjtXDPeq8xA5T&#10;wjKdCU56IhH4Lp6JejwSaBn7rONu4E4sQnVxjjPHP9VbwOeDX6I7AUnOBEWZ4iimdenWKg4afMLh&#10;m59h7LULM4Hmbd/NmAd/Id9zuwqAd/wltvp9KctiNzcDdnLWYyunnNdIQ7CZm0F7uey5Dy2r3Wy7&#10;so5lWov4XO0zFql9zCKt/+ALo5Viv5s4Jban6bJK5pdy2GENai4bUHNYi57rDjStv2S34VJ2XljM&#10;nmvLOG68ChPrPUSGXCUrTOzWQQ+7Bwe5eGMLe/SWsu3kYg7rr+b+Qy18PG5i//gsEWJE9bWlDA33&#10;itpP8FI28IWZUZ5Nfji37fnUMK9E+19N9vNGYPGq+ynPmwuZq05npjSeaVlBp9ICmJQIPCkAHJMN&#10;ZDg5hO74AFojPCgNdCQxwJGkWIFjv4BGAKgcTVXFYeX6V1UX9y94J/c1tfdjHZCBgUMsp2zD0bYK&#10;57RdPKftYzjnHINpSA4BmQ1klfVR1TBGbccUUaklmNx9hOUdU2pSE+nJSWGsKINnlfk8lxj2orZY&#10;TLCAvsxoOmLcaAt0JsviHkX+Hqrxd3vaK3k+1s6bqR4WRlqZ7qplvK2CkeYShlpKGBUQTg/I757u&#10;5/sXU3wnhvh8tIf+5irqirMoTI8V+IWSnhhBZHgABw59xcpVi1mzbhWfbViH7i0jHEND8A4PITo6&#10;jLTUBDKzUsnKyyAzP10iXT6lJaWq63WbW1po7eigs6eb/oE+MUVltLIRxic+nM4yMqBcBtdLWFgY&#10;6zatZfXGVaxes5bzJreJq6ompahGoFdFbEoZMUklRMXlEBGTQlxCKqkZmSRmJKp6gQ6LDSNQvmtq&#10;llhVXhq3zW+zadt69uzbxpXr53isDAEr8AvzcSLe34mUEBcyoyQ2yv+ZLlaf5GNHtKNEZas7uJtc&#10;xuGqpIirp3G+rI2N/iG8buoRa3ObeOs7RN+/gdd52ZYUAJ7WxuKMDqantTDR0+L2+ZMYndfDQEB4&#10;UVMNQ/XjXFFX58YpNW5ePoGTswm5xQLYmhSqn6bytDab6toMngrwiiokvtaH0tadQ99wDUNjjUzN&#10;9jI9N6iKqK+U0d1mRwRwvYyP9TAy0ikQbGVirIupiX65f1Dsb4ChoTa6u57S3V7LvKz3rxZmVdcE&#10;/yLw++c/f+afEoeVDi9UHfr++jU//vCahQXlFKZBFp6P85FLggcuiZ44x3tip1zNEO2Bo5RTlBt2&#10;YU6q3opdYjxxjVEuSHbCTiBnLVOrGFeexHngluiFjwDGN9kXb3kPL1lJPaKlYj0EOt5ESIaPzAhQ&#10;nZsWpHQ5leInRvahm6bw7DBCMgMlpvoSku1HWI4fgemeeIqtuSS5SAw1527oVa4HneRakAZWUQKE&#10;2NOY+53APvQCfkmWeMVZyHe7IbDVEHBJZPVZrQLXozBt3OOVI8geBMd7feinL9kN/wgTHN2PYfJo&#10;M+oCnX2Gn3LBZrPAb6e8dovqwMddv62YCvjMxfzMIvdxL/oAVwJ2cNZrkxjxei4Fbpfb+9B8/AU7&#10;b6xjw7mVrNRZzFIB4Ao1if8Cw/WXl3HYSmzP4wt03Ndw3GEpB+2Xc/DJStTsNnLB6yC6j3ew5fTf&#10;2HH2M3ZfX86umyu4fHc7oc765EYYEeEiK6TZDs5cXMkhvWVon9nGg0cXiJNlXv1U4kp3rawMfSwo&#10;vWE8V3ojmWFBOSF3ZlrsaJzXM1OqnlZez0jrKPVueoR34wO8GezgZWc941W5DAhYxsUEJpNCmRAT&#10;GE0LYzA1VAwwkAZl3BE/G9xc7+Pn+YjC/BSey2epLvMSEH47P8PX8pnKAYg3L57T3T9KdHIZ5i7R&#10;XFNVAlfcUrkmRng3ogC7lFpC8pooqumipWOUqro+7G39uXHOiBA7BzpzU+krTGGyMof5ijxe1hYx&#10;X5Uj9pfGYHYkoznBtEZ6kufsQEtGBsnhsm4F+zLW18nraYH8RC+vRtpZGGzi2VAjc0NNLIx38WZu&#10;iK8XJvj+tXzX+XHmBtoZaCynuSSDqpw4yrMlchWmk5+dxAmNwyxftog1q1bw6bp16BhLukhMFFAn&#10;k5waS1x8OBFRQQQGe+Mf6ElwVAjB0eFEJsSQlJ5CZk6W2EUOpWWFPH1aQVNjAy0CxrbWDloaOmmq&#10;a8XFyY01q1ezaeM6lq9bzeX796jq7KW+a4iWtj55bg9Nzd3U1bdSJHDNyculsLiA7JwciYKJBImp&#10;BoX7kZabREZRKrfMjdnw5RbVEexjmscxuHKOu7ev8ujudWxuX5EyxPr2BaxunMPsvBbG2ocw1zuG&#10;y3V9fE2uEHLPiGgLY1Js7xB1/yIx5pfItDclz+URuc5PiDC9jZuhAU8kBj820MNCgHjntDq3z4gJ&#10;ntXA6LQaxgLIm1oSf7VOcPWU2OCZw3h7WdLQXCTraR1D/co1321MTHZKtTE63sjEtPxHc908mx1g&#10;Rix+ZnKAKVk/J8f6VdAbUxqq/jYBX4+Arpvunjox73JKZH0oKEqUSiA1PYhoYU1cvI+8fytffzPH&#10;d98s8PvP3/Jff/ykqn/++gO/SwT+7ec3H+qn13z3/hmvBYQfBctKFZwTgr+8kZ9SacF4S5zyFHi5&#10;yRt7Jfp8eEwikmuiMw/CLTEKMhMomWMSYoVlhD120a5ifM5YiSk+8n+MY7irrDTBhKSHE5sXI5k+&#10;gaQCWXlyoojLjiImM0JVCbmxJBTEEFcYRXxhJAlFEURLxg/O8ME73YMnsZbcD7vJjQB9Lniqcc7h&#10;IFoPvkDbfBM33I5hGWKITcRVLENPYRF5SMxvC5ddVnBNYqap7xGcIm/hnyCWGCcraqw7QfFO+IYZ&#10;8cTpgAqA+vc2sddwEboW6zDy2clNAeCd4J1iu3vFQPeKBe7FOGgnV/23o++6Hk3HVWg4rkTHZT3q&#10;dhtYb/g3lp/8mBW6n7NU81OWHP+E5ScWsUxzEYtP/Y0vjZfK8zehIdH30OPl7LFYxD7Lpew1Wyrw&#10;3IK6xWa2nv2cL/WWsOPaSg7e34iByUb8n6iRFmhAgL2amNEeLl/byblrh4iOcGWot5Y5WVlezI2p&#10;Tv94+2JO/sgZVfdUL+am5TExHCnlCK2yj+6vfXXKQYtXUvNjI7yZGOXNyCDz3e2MVBYwmJvIYEoU&#10;w0nhYn9h9MYH0RXlT12oJxF+1jh73icwwIa4OH96upt590KxwAW+X3jGd8+fCRDnBcBz9Irh1DT2&#10;k5LXIHGuGPuwIh4GFmPilysNmQAwtpSEsg5qO8fp6J2WCJfP3VuPZSO6Tl5IMAMCoeGSVCbLM5gr&#10;zeFFdT6zpWKqJQLFQrHVggieBjhQ6O3BdFOTqq/AQB8PCrPTBXICfLHcl6MdLAy38HykhRfj7byS&#10;ZfXu+YhAeorvX83ybnaUyZ4mOp8W0CjwKMuIoDgjiqclmVSV56IndrNCAKhE4EVrVqNndEvSRjIp&#10;udnk5aZQmJdKvkxzMmXjS44iTCK0b4gkjCBJGgLjsLBAwsP9SRCjzMhMJCdXol1uJrl5OWRk5xMT&#10;n8zFy1dZuWYNGzdvZIWY4AEdLeLziqho6qCusVkA2EpvXw89fd00t9ZTUVVMUWku2ZkpREeG4h/g&#10;IRt9EBnK0Kf5CVwTS9t58CvWbNnA6k2r+HL7BtU5eddOqmOkIzA6/hVXtfdjcvq43Bb4nVHD995l&#10;Eu3NyHZ9Qq6bPfnuTyjytBbomZFmdZNs67vk2z0kzdKMcGkE3M6fw07/JFZiftZndXlwWpM7uvJ+&#10;ese5JQC8c0odEx2xPx01rggMz+kcJj7an4mpPqalcVLGcpmeUsbs6BMj7hI7bqKvv07MTqxuXOla&#10;a4DxcQHf6IDqyO2gWHtnRzUVFenEC9xihUWpaX5kZQerBh+LF3ErLY2lRoyyvbNUwFgq7ytJ4N2U&#10;WN5Lfvn+Hf/5+4/8959igb/9wJ+/fscvP7zi5+9fyrzSqe/LDwBU+r4LyPDDRzG07FBCcyIIzAzF&#10;V4DnkeAp8AsgskD+6LxwXNLdMQq5g56nAboeBpxyu4yBuwlGvg+5IRvJOZtr3HC9h0uCL8GZcYRl&#10;xxKTn0hiURIpJcmkFSaRKreTcuNIlJZXmc8oSyGjUqlkqQSSS6KIFAj6Z3hJrLbncYwZN3zOoWtz&#10;mGPmX6FuuV9i517OuRzDOPQ0JkHaXPP+iiteG7jssYpLzmu54bGNu96HsAm+ipdEcAWAQQLAwDhH&#10;vENv8MBqB5furETv9nq2nf0bJ+6v5JrXDi66reeq12bVPj8l+l5238hZx7XyWWJy9uvQVEBmvZRd&#10;ph+z78FKNl5ZxFKdv7FM+zOWaHyiAuCy45+xXFMsUO9TtksMVrfdhpb9do4KcPeaiRVaruGQ+Wq2&#10;X1/E1kufsOXMMrafWccmg2V8cW0xetdX4PX4EInym32e6HBHwGdjfZ3iknTmRvt4OzMuNSXmJdFz&#10;Zo63z2Z5/Vw5J0+5ROtDF+yTQ0NMDQ0yOzbK9PAQz5WL2KXGhsYYG5YaGGa0Z5CZgTFmersYbaik&#10;S6JUtxjOQFIUffEhdEZ5Uyaw8XG7h63nHdy8zYlL8qG1vYo3L+f5RiCojKvxzcI8375WrgX+cIpH&#10;e+co9U1DxCQXY+USy0P3NMx9csTIC4nIq6OkZZSO0dfkFLfyyDaIy+duY3HFhOb0VEYESBOlSUxL&#10;Cz9Xks2z0ixmi9N4ptwuTmI8I5AaieQF/l5UpqVQV1FMXrZArDiXBdnIXk8P8nKsU6JwC/MjzSxI&#10;NH413cf7hTF+eDOrMsDXU0OMdzbQVplHTV6iwC+CUlkf66vyaG0o59xpXT79+/9i6bLPVNfHa567&#10;QGh8Ahl52eRLPC8U+BXkJJMnUTQnI4G0tBixkBjZMAV2WVLp8WRnxJIr63Z2rrxOAWVaPInJsYQn&#10;xOLq58MRLTWWr1/L2q2bWL5pPTuOHsUlJIyYDGVQIjHRgkzKKvOpfFosVURJeQ75RekC3EjCw3zw&#10;8XMmOi6YXLFlv2g/9mofYfWXm1m+YZVAcAUHD27nonyG2bnTEllPckf7KGZn1bEw1MH2mj7ON88Q&#10;YHqZDJcHlPg5UubnQnWgK9UBTpR5WZNve5/ch/fINLtDjNFVQq9ewufcWewE1DY6mljpStoSuJrp&#10;qnFbTPCKWPMtjWPc1hYjlMevSF09e4q4qGAGh7oYU4xuuJfRkR4BoNjejALCHoblf+rrqaW9pUIa&#10;n2yK89PISIkhUL5PgJ89MZI+i4vDKSwKoKw8iMbGRLq6csUGSwSS1QLOWkbHGhgZbVHV2EQnL16O&#10;q2Luzz+8U3V39p9//sR/KhYoUfi3n9+rrhb59ad3Mv+Or98+4yOl2yfPBFe8kjwFfqECu2gCM4IE&#10;fhJ5490JETuMK4sjQgzNKcOdS/5X0XLXQsvrJNruZ7kWcJdHCQ7cj7DCwFHiqocx7ul+BCv96GVF&#10;EZIltif2lygWmCaVWhgn5icWmBFGQk4k6bJi51RlkFudIdNU0uWzEvLDJSJ7i4VKBI+14rbPFc7b&#10;66Bnp8VZFz10bDXQdVTjgp8O1wPVuRWwXyC5katuy7kpEDP23IZ54AlsQ67jHWNPWIK3KgIrAAyM&#10;uo2Nw36um61F22g1G07+Lw6brpL33YKu3QrOu2/gvNsG9MX2TjusRsdmBafs1srtTWjabkDtscTZ&#10;R6s5arGRbddWsETrb1KfsFj9Y4nAn7JcTQxQQ4xQ+2NWnf47mw0Xs+H856zS+0zqP9h8cRG7bqxi&#10;q+ESNp37lE36y9l+fj1fXF7F2oufon5xCbZ39xDtaoC37WWCPB/T3lAtsVaJszO8n5sTi5lVAfDd&#10;rHI0dloMR+nNROlWfoIXk5MMdXYz2N3L9Og4A13dTA6PMDM+QY/ErGGBYF/PEB2tvfR0DDLYKS1y&#10;j9zf0kBveSFtKXF0xYfSFuFOntcjPN1lefnewcnfjNhUT5qlpV14PsV7ib3fqgAoJfMv5qYY7Oun&#10;u3OQ9rYhCgprCI/KJSK+lKT8Bgrre2num6R7/A0FNQM8cY/j+m0Xrp+/TbSTJ315GYzmxTNTmijA&#10;S2VeDHAqL4V5ianz5ekyTWZE/scq2TDa89IZaKkXwwjFz1cZPqGAOYlPL6b7BXpigGOtKgN8LpHo&#10;1XSvGOo43wsAv3slDcVYLwPNVbQIVGoFgCWSSEry46kuzaC/o55ALzfuGV/H9P4tLl25jJ2jCylp&#10;GXh4uBITE0FyUhwpyQr4kkhLTSQhOYbEVAWC8aRKA5IhsFNMsaAoTWJrJkXFOZSU5ksVqK7UCJXv&#10;rC2QXSUAXL9lMys2buCAtjb2/gG4BgZKtA0kJi5IQBhFQXGGCoQl5XlkyXtGxgbjH+JFUFQgydnJ&#10;5FcWcd/pCZsOH2S3mgYbtm9j07YNqKsd4OpJLR5dNsDqgj7mpwVYBtpYXdLF8aY+PncvEmJ2mUxn&#10;c8r9HagS8NUFu1EvVe1jT5G9BfmWDwSA90i8a0z0rWv4yPvY62rxWEeDR2J6Fqc0eaCnwT0x5psS&#10;e28eP4qxuhinhiaXNTUw1NOR/ydETK+NkeEOBnobaW4ul4Y8jUzhQmJSAHEJPkSHORLmY02ojw2x&#10;wS4UpEaQnRLCU5GijvZcentyJQYrlU1fn6wTk1UCviqJzPUSmZsEpO3MzPap4Dcy0iG3+/nhu9cf&#10;xq/58WtVv48KAP/7Hz+LEf7AT9+94fuvX0oM/loef89HQRI3HcIe4xHnQkSuGGBmiNhbkMRgT5yi&#10;HPFN8SY0V+kWKgSnFFeuBlxC2+0oJ300OeN7DuOQ2zhmOmKfaisR1IRbXtdwSXbBPzMMr2RflVmG&#10;SsyOKRQQ5is9qPgSmCwwSvGQiOxNbHaEQDCZ7Io0cipl4ZSLLRbFEJGh7C90l/dwlIhtwf0AI276&#10;XuCS+zn0Hc5wyuk053zPcDtUn9t+B1UHMO56r8bcaz0P/HZi6ncUq4DL+MY6EBQjnycxPSDWEZ9Q&#10;IxUAze13ct78C740+IzdJks5armME9aL0RHwadquQOPxYk45rkHXdjUnBYCnbNdzzGwFe278nV3X&#10;/s7+WyvYdWk1K7TF/LQ+/r8AlAi8XAC4QncR688uZq3+56oDJIvV5D4NgaDMr5C4vObk52wxWMOm&#10;s8vYcnap2N9qVhks4sjZFXha6RIvZu3ncF8sp4iX09NiLgJAsb13EjtfP1MG2Znm7YLU/JRAcEp1&#10;Qb9yVPalPG96eFRMb4RJAeBwv0QLuT09Pqk6j2xscJjhvhHqa1poqG2nu7mPntYeida9jHQ205qf&#10;SV10AI0hjsTZGOHkfB2HyIe4RVgSIQ1SZV0WU9MDfK1cEvdS6fZJ6fvuOfPT4/L+vfR19tPVPkhL&#10;e7/EkiGJMSMM9st3UcbOmHtBffsoLkGZGD0MwOi+NwGuodSlZNKbncJYTrRE3zieSyqYK8hgSkxr&#10;oTST+eIUnkuKGIr2kI3VgeHaUvncWfp72ySWR+ArEGxvqeblrHJBf7vYnxjgcLNE4DbezvbL91QA&#10;OMPXzyfEetvprS+jSSJvZUY0JfKZ5aUpNFTn0dtaw5gY8cSI/A7ZcJua6mUZNeBoZ8/qVcvZf/iI&#10;wOsM5y9d4dZdUyysn/DE1RFXf0/8QgOIiI0kSaCoHCTJFaAXFeeJwRRQUlxMSUmJ3CcADPPj+LHD&#10;ErHXsHnjFj5fKTH72jXVkebYLLG8rHiSkkPlfaIk9uYIAIvkddmkZqTiHx2EpbMNtx9bcNXMFEt3&#10;N+44uqJ7867E6POs//IrNm7ZwtEj+7l96RxPTK5jdfkcpmcFVhe1sb6kg4vRGQLNLxMmleFkSpmv&#10;LU8FgPVBrjQEuVHj60yZ8xMKba3JevSA+HvGhN64iNdFPWxPCUR1xQD/dTDk0fmTmOrrSvTV4Laa&#10;RGA1TYw1REp0tLkgdujiaEFsnB9RMZ6kpwbKcgkjNt5LzDiUlHRfgXoQT4vDqMkOYKQ5h46KRCZa&#10;i2irSqatOZ3piaey/pYwMiDxdqSSidFSidJPmZ1sYHaiRRq9TlmvOpmaEbsU8x8W0I6MdPNWGSTr&#10;a+XI74eRDJUIrETh//7jZ/785Xt+UjrHkMf++Pk7PvJKfIJ9uJnA7iH+aS64K8NDKj2wJjsLeKxw&#10;TrDGPfUx3lm2uGY9xij8Erqe6mKAGpz208fQ7xyPkmRlSLzHzcDLXPU1wDzyLrZx1jyWDcc54Qle&#10;aQ74ZrrgkeGCc5IdTvG2eCQ545smEMwKlT8/ngxR/LzyDDKLY0ktjiS+IJwwgaVngpNsgI+xDnmA&#10;aaCRxNyLnHE5xzmJ4Jd9L3MrSBcDty+54LpO1RuMmfcG7nps5Kb7bu55nMI98hG+EoOdAu7xJPAq&#10;1u6a3Hu4BQvHPVyy3Cbw+RtbL3+KzpPNnHRcj4bdUtRtFqP1aCnaj1aiI5FV3Ww1GuZrUX+4noO3&#10;V7DXaAX7jdaz9fwKsT2xP41PVafBLFGXKCy1TGMRK7WVgyGfsVTrU6nP5TkCQnUxQ3l8qYBQic2r&#10;9JawQW85m89InL6wkq1SZ27swNPuEhGeFmTGBjA90MWbaYGcAkEBnXL1wlsxvrfzAj8xsbdzExKF&#10;BXzjYoASeV+MSQTuG5AYPMyYAG9QMcB/zQ/3C+gEUt0dXbQ2dwg0elQ75ZvqW2lraKenSaqmhvqM&#10;OHIDrHF+ZIiT711cIi1xC7cQk3YkvyRBVrIu1Zgg37x4zrdKt08Lr1AGIB/uHWRADLCvZ4S+fuWy&#10;rQkmJHJPymNzc/N0DT8T86/mkXMsVrYRBPikkRqeRHNOJoMFaUyIiU0XxPCiNI0piZjT+akCxEyJ&#10;wxL/8xPoC7amNsie2dZaMeBpaRgEqiN9VBZm01pbzoupEZ6ND/J8YpAXo328mhBQy/L59rksq9lx&#10;ZocG6G9uor60iAqBSml2OmWFAvzqIjqan9Ld1kBnU51qhLeOtmbVwOthoeGc0NTk4yWLWbRylQBr&#10;FUvXKCO5bWL9Vll/du5m14FDHFHXRP+CIcb3zLB6Yq8ayzgkPIrktGwycwpVlZObR1R0NAePHmaZ&#10;Mvj6+lX8fcNKzt03Jj4nnaT0JLKzUigqUAYmT6e0SGJhYQEpmbl4h0Zw0cSEr9TVOHzmNNo3r3PY&#10;8AJbNHTZrnWevScN2LLnAF98sRGtI19hbHAKh/s3sLyiz13941heFHu7rIW7yTnCLK4S+fAK6Q53&#10;qPATAAY5qSBY4+9IlZct5U6PKbaxJlNAG2VmQrDJDfyuGOJwRpdHAjaLU+rcP3kcM311TE9rclPz&#10;OLc01TDSVBcb1MJA4ygG+kdwdr5PcVkiLa0FdArYOjuKaGnJZmKihu7uIurrs+hqyKCrMo6ZzkK6&#10;KxKYaMujpSqerrZMnk1VS4NdzNx4nVQjC9Nt0siJ4cv01WyXpKJOXs318nJ+SHUAZXK8n5GxHlXE&#10;frMwKYb3VuoNf/zynv/68wf+S2LwP8UC/5Bo/JvYnzIezEfX3U5x0UENY5/TWITdwEws7p6/VOhN&#10;7oVdwzjoPHfCznE/6hxmsRe4FqaHttdxTrgfRctbnTNigrdjL2EcbcgFX13OemtLTNYXEJ7hkgDI&#10;JPAiFlE3MQ+/zr3IG9xVpmE3eRR9D/tE2bCyXPDN9iUmN0LiscCvSGKGtApJJVFE5AQSIJD0TnER&#10;CFphFmyCcfB1eX8DLsr73wy6gHGYFvruX6Ah1mYg8dXEcyO3JMJedd+JiXyXR6HKJXY3xCDPym/U&#10;5I7zQQxvr8TUdhd3Zf4riZwbdP+DE/c3oGm5Du0nH4xP22o9R01XsvvqInZIjP3i/Gd8YfgZGyS2&#10;rj39qcr8Fp/4G5+fUOxPAeBnqulimSqAWy4QXKocDJH7FgkcPxfzWyYgXKL5AX7LdT9l5anPWKuz&#10;hM36K9h8fim7xQZv3j+E/eOLRAU6MtTxlNfTQ1ITvJsT+5ON/uuFWd4LAN8JAN/MTYr5jUs0nmBh&#10;YpQFgeCLiUkB4CCzI+NMD43S16p0LjrKSE8fTY31DA0O0N7aLhGjjtamTlplvrWlgxZlzN6nrfQ1&#10;tNEtQEgJf4KJmY4so4s4RJjiHmVOuBhgdkEs3V2NsoI9E7N6zvdKn3fzAsCRSYHsGCN9o2J8Y/I5&#10;/4LfiNjn1DOGJxZIK2nCNTQDr5BsgsQCfRxCSQ+LoVE2+hFpAGfF8qbz4piTaDqZGct0YTITUjMS&#10;JyfSImn1vENd4BPe9nfwfmaamb5ung12q8YGfivLQuntpK68TOJssUzLaa2ppauxib6WVvl9NRRk&#10;5RLkG4iNlQ3375tj9uAhT2xtCQ8LJSszg6rKSupqpQGQ19WUPyUoIASzhxZ8uXcvyzZuYtnatQKu&#10;1SwTe1sh8yvXrWPl2g0yv0mmG1m7aauq1m/ZzvbdBzh4TBOd0xfEGG9gcPkmN43uYnz7Plt37+GL&#10;vbvYfngv+85o4C7RNj0/gwxZDiFhgTi6OeDs7oitgy2Wj+04fd2YL05osUNDG32Tu1gKXAPSM7AK&#10;DOKRXwie8RlE5pZw08yMXds2ckHrELcv6mB39zJW105zTwHgeQ3sr53E956BCoAxltdIt7v9fwEY&#10;6EBDsDNPxQjLnawosXlEuvUDYi3uEyoxOOj6NZzF9h7rnBALPIGlnsRgAaCZxODb2icwlhhspKXO&#10;deVqkGP7OHPqKyIinWnvKpHI2iTrxVMGukulsU1haqyKob5yetrLaa5KpV7S4fPeMpoLIhhpyaGu&#10;JJqupgyBXjlDPdkCOoHfZBvv5wdlvR8Qm1dOfh/l21e9UoO8XxiRBDIixjgkAOxmWiLxwtyw6kDH&#10;Hz+L7f30WqD3TiD4vQqE//nH93L7awGgRGBt+70S+XYJvI5xI+wUt6OuYBx5iSshp9BzP8xhq80c&#10;strIEesNaDl8yXGp/fZbOOC4jaNOe9B03ouex0EuBJxA120v2i67OO19CINgLc77q0tMPYFhgCYG&#10;Mj3je4gzfofR9zokoDzGeV81DIO1MYkwwD7enOBsD+JKQokqCJI4HkRguheeSY5ii2KfiY95Enef&#10;BzFGGEdJFA5Sx9DnABd99qDjvJkTtqvQtl+FofM6DB03SGTdxCm7nei7HETXeTcajlvRsNmOnuWX&#10;nLm7lrvyu43tvuLgBTEwjY85cGkVJ0w2cPD6MnZcXsSWy4ullvLlFcXOlgu0PhZ4/QeL1P6Dz9UU&#10;6H3GohOf8dnxj/lMILhI7RO5LferALiIJSckGsv8EoHgEoHfIgHfZ0pM1lnE2jPLBKTLVPF4rc7H&#10;bNL7OzsMPuWI4VJOX9iIrZhXVWGamEyfwG1MBb738wJAgZ4CPwV8f5XSAcCL2UmeCQCV3oanhyRu&#10;Do4w0TfGWI/E3a5BiXUjDHUO0NPZx4DE3xYBX01VA80NHTQ2tKq6Ve9o7KGjoZPepg4G2mqJibTl&#10;irka1511eBBiiH3kLSKSncgtiqehvoKF2SkVAH94/Vq+23PmRgV4QwrwJhkdnmB0RExUIrjShdTo&#10;xHOKKtsJTswhKqNUdd3v/fv2+Ln4U5IgcSc7ldGCVDG+RKkEJrPjmciMYVLmJ6TmBIL9Ub7UOd+m&#10;2t+Wb8cG+G5hXqDbx5TE4HcCwB/fLNDb0kiBRMX05CRSUwQo6VkUF5WpTkHpaO+mtKJGYmoS9m7e&#10;qoHWL5lIarlrhoWVHS4evgSFxxCdkEJiUgbFBeVcF/B8tf8QW3bsYNWmjSwV+1u5dp2qC6sVYoEr&#10;ZLp8lUBRavnqdaxat1HuXy/3yXNWrmflmo0sW7mOz5euYtkKef5ygebq9azetIVblhZ4RIYTnBxL&#10;QXUZOUX5xKYmY2Rhzr7TJ2W9NODYeUOxvYuyXlznuNFttuuf5aDhFTFGCyw8/IjOKqK0tZsC+f/y&#10;KhuwsHzM/p1bOa99hKt6xzA1FGO7epqHBiICBlo43DglALxIyIPLxFrdIM3WRCKwjQqA1QEONIW4&#10;0hjsQqWbDUU2FmRZmZPw8B5Bt67hJbbpclIHe20NnkjkfXxKk0cn1Xl4UhPzk1rck/uMBX631NW5&#10;eEJ4cOYgQSF2tAkAR0el4e2tYmqkVoBWLPG1hsGeMga7q+kUC2wQ6ZmX24354Qw2ZVKZH0pbfTLP&#10;p5/KOlXEwlQDzydbJXEMyfrerYLed68H+eHtID++G+ObV+O8fCbr2tQwo+MKAPslKvfzzbtZfvxu&#10;gV9+fCX1mn/8/i3/FPj9p0DwH79/x+8CwY/WXvuUPRLzDttv5JjjFo7YbUPNZQ/qbts55vwFX1mv&#10;Yp9Y0XHnTQK/jTK/lj126zkij59w3cEx+22ccNyOhswferKO/dbLOeq4EW2/fZwMOICu7150vPZw&#10;0nuPmKMA1HkDe20kQtqu5bjrVg7J+6o57+RW4AWcEm3wSXPDT8AXkO6r6iLeJe4x9jEPsIu9j12C&#10;MeZRF7kRqoWh/36u+Mr7Om3mmLzXUTv5DY9XoGu/jtN2G1C3XM3RB6vQtPsCNYfN7LVYyp47Kzhk&#10;soZTplu4aasAcDdHlKOvmp+y6/QydgqYtuh8yiot5WTmj/lUXQxP8xOxt8/4VDnBWYGcmhidmsBM&#10;4LfohIBNbn924u8q+H16/O98Lsa3XExPMUAFgCt0l7JGXzaAk0v5TN5z+alFbDi/nC0Gy/ny4gq2&#10;nl3MkRurUDdaju7V1dy8dYSYUFdGZcN+Ia2a0tvJ22cSff9lfcr8azE+BX7KY88FfC+VLttHxwRc&#10;nWJ7YwwL7FrF5oY7hyVidNJS3SJ2NEBzfTctDb20N4sN1nfQ1iwRuL5N1XlBY408r1ZicWMbPW2N&#10;pGQEYfhQnfP2RzD21eFR8CWCYm1Jz4kUSyqVeDLOty+V3mFeiH3NCgAFvgK8SQV8EnmnJiaYnZxm&#10;bvYFje1jhCaVSvwtJz67kgtXzTG++YDUyASqU5LpyU1lLC+ZyZx4piT2jmXFM54VzVhuDOM5MYwm&#10;h9Lu60i1/W1qAl35YWpMdVneK2kc3kopEfe7V/OqU3/GxAp7u7tlw+uno3uA3oFR+ofHaWrtIr+4&#10;guQM5cBMCqFxSYRIxaXlkltcTXFlI+W1rdS19lJYUktmRhFGRqZs2rxN1W3VSgHecgHgipWrpf6a&#10;rmb5ipX/ui3/8XKJtavWSAkUl8vjAr1VAryVSs/PazawZvUGAeEaVm3ZipGVFd5JidIgpJGsXPSf&#10;mUVgbDxOYRGyrifwKCaZRyEx3HXz5fi1W2w/c45TZuZYBgQRlpVH3tNGmrqGqGxup7C6lpKSp1ib&#10;PWLfti8wVE5EPqvOrTMneCAQfCjwUwDodPM0PncvEGx+iWgxwBSbW5R4W1MtaUMBYEOQCw2BzlR5&#10;2FBobU6e5X2S7hkTcvMyXpfPCwBP4qiri42WJpYCwgdifKZifvdPaXFXV1MisBrXThznotpBrl1S&#10;Vw3YPzrZJAbYzPhQncTVDl49a5X00MrE4FOGe2qkwc2nuTSaOQFlW0kMY+35NJTH0tuWzawYoALA&#10;F9ONPBtvkfW+l2djrfK/dwoQW2Sb6OLrF/28nR9meqyfidF+BobaGJ/slvkuXi2M8ealNI7fveDn&#10;H16pgKeATwGgUn/8KhF4xZW/s/H25+x6tJx9tqvZY72O3VZr2P1oCdvMP2Ob2SL2Pl4ptreZ4y5f&#10;sM9pE185bhIA7hTQbRd47UbLfR9HHbay//FqDjxZziGHNRxUnuO0RQU5NSltjx1oOG/kgEDqgETM&#10;A/L4Ufdt7HPeykEB0TUfQ5wTHPBJ8SIkK4jQ3GC8U11xjH2ETcw9HkocNwvUk0ithXG4FrfC1LkZ&#10;eARteZ89yrl1AumDtuvQcv6SC5570Lf/gnPO27jiuZ8LYqoXnUTLHwmsbwmkBXqHDRZz5dFWjl4W&#10;G9P8d9ap/xtrBXgbtT9nlcBrmdZiibASWVXzSpyV6KqzVIC4SExOoCexVqnP1ZUjwDIVOCqlQE85&#10;D3CZsj9QicLaiyXqLmeJ7mI+PyVw1P+MrVfWoGN9kLtB57EIv8ptDy0uWWzF3OYEdo+vUZCexHPZ&#10;yF9I9H0lsHs9L1FX6o3ATxV7xfpeTo0K/IYZ7+pkVAynoaicuoIKxlp6aatoojC9lNriBtKiM7Ew&#10;scLPNZiwwGRyM6tpquuhtKhWol6bALGdtqYeGut6aaiR96lrkmjcRHVtCVetTqNltovLDke5734G&#10;j6AHhES6iVnFMTMxIq3wC4nAC6pzDOclfs+oei0RCCqn38j3X5ibY2pqgYLKbgISqknNa8bVJ4nj&#10;mldweOJFZkwKtSlJDOenCfhSVF1fTeakMpwRKwCMZERqKE3gJxtmk/Mjym2MqQ/z4ee5GZV9vluY&#10;5Kc3z/hN6fD0/StpCCZpqBSbkjibnp1DTn4htQ1NdCjdR5WWExMehZerB1aWVlhYWGJpZY29kweB&#10;IbFEx6WTLkZVUl4nv72DlDQx1aA49u8/JnBbI+BazqpVCtRWsVxAp0w/zK9g5UoBn9QKec6KFXJb&#10;gaIAcOWK1axauVbV8ekqgeJqscEVYocrxAANzR5gFRSKU0igwDgGY/OHnLlxBz1jM05b2KFt4SCN&#10;ojkH9C5w4d59HMJCyKqppnl4kC4x/Rb5TQ0t7TR0tNPS3iUxv5dgV18O7dqBwSl1Lp08wu0LysEP&#10;HSwNdXgsIFQA6H33PCECwAip5MdGFHs+khhsJxHYkfpAJ2r9HCh3taLwiRmFlvdIv3uL6NvXCbx1&#10;BefT+tif1OOJ3ike6mpzX0cTY4nEN7QlPeqqcVnzGBfVj3NG7QDXL2tSUprA/MteXr9S9sn1S3rp&#10;4bUCwPkWsboWZoZbGGgtpKkkStVbUUdZHJNdRRKL4xnuLRKrq+X5TLVArlPMr0Oi7iDfvx4V4xsU&#10;6Cnw6xYrHBAQjjA3MSjWN8LwaCeT0z1MjHTy4tmIqr7/ep5ffnitGs/6T4Gean/gv6LwR1vurWTz&#10;XbEfy5UCujXstRIAWq7iC7PP2HJfAPhwqZRY0v0l8pxVbLdew2aL5ewQUB588gWnfY5wJuAYGm5i&#10;gwLHgwK3r2xWsktAt/vxKvaLFaoJjLSdtnPcXh63WS+GuQ0tsUIN792oux/gUvBFXDJdiCqOIbU8&#10;jYynmcRWxOOT5Y1L8hMckswk/l7HTGL1Na+DAr4TmEacxFTi81n3PQJVAa4Y4H4B+AGbtajZbuTQ&#10;3cUcvbsUHXOx1atL2XdhEQcMPme33ids0/ob+898ioHlFjSNV7ND/1MB37+zRe9zvji7glXaYm5i&#10;hau0FZB9wgoNKS1lP97nfCpAVPX68q9aIvBTgKfs91Pt+5PnrBB4KkeClX1+CkSV5y2S5y3Wleec&#10;/ISd1zeg++gAF+yOcsFBA937Ozh5bSUmdw/g6/aI9qc1H47qzk3zUqzv5TOBoGJ9UxO8nBxnenhA&#10;Ym4fkwO91BcUEWBhg8lRbQJNH1Mv5lKcUkBeUhGJYal42vnw1eZ9rPlkDUe+0sbDMYTYsHSpVHLT&#10;i6goquFpWRMtdd0013UKAFskIks0bqzFLcxSltF+TJyPc89JYpTTZWyd7xER7sczgfO3SvdTEkWV&#10;q00W5HvNifXNjE/KijihGjbz5fPnDA7PEJlSjkNANlHp1TxyDOfwcUOsH7iRG5OluqJjIDeJidwE&#10;AWACw+kJ9CZHMZoVwUhaCL0xnjR521Br/4Aiq3u0p8bxk3ymql/ClxJx3j3nj+/e8sf378UCF2TZ&#10;9NPf1U5XRwvdna1MjY+oxi15I6+ZHRqUDa6FxopySnOyKchMJyMtnRSJy5mZueTkFIhJlRMWFsup&#10;U5cJCIxmyxc7VfBSYLdSMT6Bn1LK/CqxPRUMVQBUgCiPCQCXCRQVO1Q9Z7W8Vh5bLdPVYn+fL13N&#10;l4dOYOkbgqOY6OPgILxjIrGwd8L0kR3WYnx2gVG4RacRnppHcm4R6YVFZJZK3K2uoK65gfbuTnr6&#10;++gbkN8qQOzvG2CwpYcEn2BO7t7DNQHRDQGg6UVtzA21xQA1sb96CjeTs2KABkRYXif8/iUSrRQA&#10;igH6O1Lpa0etTKu9bSl2ekixALDokSmp94wIM7mMzy1D7M/pY3dWHyuJ6Oa6Wjw4pcO9Uxrc0DrK&#10;xWMHuXj8CAYnDnNWfS/Xr5ygojKBuYVOXr0SS1voU8FKgda3r7ql0WxldrCJkbYi+mpTmO8qpqM0&#10;lunuYtqqEyXJlAnoWvn2dbv8x/K6l4P89s0UP7+f4Ldvp/nx/RjfvxmWx0dkPVBGrFOG6hxlYqKf&#10;Z3PDYo99vJgRM1SOCktD+eM3SldoL/nzl3f8U6KwAj8Fgh9tMl/FBtNlbLy3hM33FrPl7iK2mC5m&#10;o9lSgZzAzG4TOx6vZYdYoQLAtXc+YfU9sRgFmNYb0XLbw/UYLc4E7eOgw1p2y2t2P9nATtv1YncC&#10;OgGknttxLnsqB0d0uRqij3GEAfdjrnBHpsYSre6F3ME9zYvowniSC5JJLEkmqCgCt1RPHBIeiwHe&#10;xCr6LGbhmlzy3Iuh1wFMQ3WwCjst8UxNTG8npyTCn3TaiLr9eg5ZrOKAqcRhGzFPgdyBG0vZfv7v&#10;7Ly4SEAo9nduOVo31mJosx0tY4HnhSXsu7iMHRJLN59bylq9z1gjtVGet1JHAdsHs/tMQLdI4Pa5&#10;usRb5Xw/icArlZOe5THF+JTYqyq5b6kAcMm/nrdEIrMyXa6pgFHeV28ZR4y+ZOdZaUgMVqv6BNQ3&#10;XIHl/WPEhrgw2tnOOwGM0rPxgnKFg2zErzulVatoYFiiT19DM12NjXQ2NFKWmISdtqyY248Qed6Y&#10;DK8w4kMSKEkrISMuAzOj++xau5Wti+S/+2wlp0+cwdbMBW/HYPzdQ7hrbMXFs9cJ9gigMq9MLLCN&#10;xnqJwy2NEg3DuW15lLu2xzB30sEt4A4pmUE0N1fxeuGZCix/9RCjxPD5KYni07Oq4SHfzD8TAL6h&#10;trEHB89oTB75EJZZxhOvKL46dJYL+iYkh6TRlJVJv4BvPC+eaal+gV9vSoxYYBTDif50BdlS4yIb&#10;o80dsqwe0ldZour374fnC9Lyz6lOd1CGu/xr8KM/vn/Hb1JKv3+/y1S5/xdlRLA5+X5jg0z0dzHW&#10;26GqyYFu5idHVb1bf/P2Jd+8eaU6ut1UW4vNI3vMHlhJ/N0kYFvHmhXrZfrBAJVS4KdATRWDFdjJ&#10;7Q+R+EMUVuYV+CmlPLZ27XrWSiT+bJk00BdvYfjYRaJuCk7xCWTW1tA+MCyNxTgjyqlLMu3uGKSm&#10;uoGs3EIyc/Mpq6qiU2xvUBq+sbERJqXBUWpU1o0BBYSSAorCYri/7zAPDx7gkb465mfVuG9wAqtL&#10;mjhe1cH1lh7+pgLAh9eINr9G8qNbFLk9psrXiRo/R5762FHh/ogSR3NKBID5j+6QbGZE8J3LeJpc&#10;xM5QD1uDk9ie08NS7O+BpgYPJQbfUzvOzSPHuH5USk1gqLEH45vHySsMYmKmgWfP2pibbGZhRqLr&#10;dKusH03SaLbxYqyNqc4iBqvjedFZzGBVMmOt+Yy25/F2+infLbTxzfMOAaACuiH++HaCP7+b4h8/&#10;zPGzwPCnrwWI3z3j23ey/s2Piu2NMTsxKuuhpKPJQUlQQ6pzOxemhlRp4edv5vnjx9f8/vNbicLf&#10;848/f+SjZTfFbqTWmiwSAC7hS/NlUsvZ+mAl2y3Xss1iNV+Yr1Dd/kKgt8ZsCWtlfofNFjFG5aDI&#10;bvR8D3LMeRM7rSRK26wQaG7kK/tdHHE/wtmwc1wLv8KDmNvYp5jjkW2LX547obJwwgoi8Mz0xjlV&#10;uR1DRk022dXpxBVF4p3hrbr0ziHOAluxP9ukCzxKPsuVYFFsr/3cDNbgUewFgaMBlgLDS07buOG9&#10;ByPf/Zx33sVZ168EitvRs9vF8fsbOHJnHV9dXsKeM5+rAHjSaBMXH+3ggKFAX+ff2XVhMdsNlrLl&#10;/GLW6S9ixanPWH16qcTXJSyX6LtEoPa5wE01VftUdd2vYnkrtZao4PcXAJWOURcrvcJIKc9bdEJu&#10;K48L/FZoL2W1zjL2X92G4RMdbjqextLHAHuvkzg7HCfS7zol2eFMDHbLyjLO/MwYr2QDfd0sUTUo&#10;mrzHHrTGpjNcVUvP01pK0zLIcHYhWPcMoUdOEnnyBrke0VSkV1CZU0ZBWh4OYhW71m5m+9JV7JII&#10;d0nnLF4OAbjYB2Fl7cmO7Yf57N8/56stO/CydyM7tYDK0mZaG7upry8nvyiKwoooKutSaJd4Mjoq&#10;8WV+indiYO9ePZdY8ow3EoFfzkzxQhkjd045T1HguKB0m/+KqqoWLB57cf2OPYExufjH5aN98S4n&#10;tC/i7uJHrVjYQG6yADCRscwoOmIC6E+LZiQjkv4YD9r9ZQN1uEuexU3SHplJVGqSDeI1Pyy8EJt4&#10;puoO/38CUBn97edvXvPd2wV53gt++fq16gDJS4nsYz3KqT51tNVW0vq0nG6x3Im+btV1098uPOeH&#10;VwJBAfpYbx+FeSWY3L6vOsCxUqLrGoHgKonCCvj+gp8CtQ/7/OS+v2CoxGLFFv91v1Jr5Hnr1m1g&#10;nXLgZP0X7D9lwGVr5ST/ZNLrGylUdjk0tlDfINXYTJ00cGWlNeTlFpNboHQW2kCnGN+ogE8ZgEkZ&#10;f0QZlH1a6WFaNnjlyH5/Syf1KZl4nrmI1cGDPNY9gcUp5eivGtYCQLur2rjcPIm3iT6h9y8SbXaF&#10;VAFgscTdCm87anztqfSwEvjdp8L5AVVOlhQ8ukvafSNCjS/hfvUM9udPYndOorTBGZ7onxIIamOm&#10;qYaJchL0CTFBNXWuSQS+IAC8Y6xOmaw3/SOVYmQCvWedvJ7vkYaxQ+JriyzvTkk0HUwr61RtIq9k&#10;OlydzGR7AVO9hXwzV8uPLxUAtos59vBOXvvnt+P88c24/McTYoDj8t9P8su3z/le6T5f4Kf07zgv&#10;DYKy7/zF3KB85iDjgy28kunCTD/fvZnl1+9f8dtP7/lTOR3m958UAC5ijYnYnuUGtlsI8JSTfa3W&#10;c8D+S4mymyUKr2Sr2SoB4Go2W65mo0TkLY+3COT2oumshoGfvgBJnYPymr3WywWKyyVCr5Dou4n9&#10;dsr+v/3ouhzliu9JbgSdlvh6nnuhxjyJt8c1zU9aQXfsoz0IlBY/oSRFInACyWUxRBaE4peudNJg&#10;iXX0ZcwjdcUgD6PlshMt111cDtLALOY8txULDNPmit9+zrhs5bzbLq77H+O84x6Oma7j2D35XjdX&#10;svvaMr4yXMSe05+xV2cRh/WXoXl9LXvPL2Gb3Lfz3BI2nfwbq9T/H9ad/DtrTgvMtD9mqZZif5+w&#10;WO1jlpz4u4BOIq9yzp/MK6Wc/KzAT5mqToRWIKmAT+pT1RFi5TzBRR9KnrfD8AtueVzGIeohzhEW&#10;uAfdwlnipb+LNuEelyjPiWRqtE8Fv/mpEeZ6uxlMz6Xc2o0KAUmdXxRd2QX0lFfSkF9AxpMnhGjr&#10;knjaENs96kRaeJAnoClKyyE9LomHt++yVaLZXtn4dq1cxpnjGvi6KNerpuPhF4umpj5LP/6czctX&#10;cevCFZysXfByDiExIpuOpk5Vi/pcooVymsHclMTu0X6mx0Z5+0Lg90bZDzfLa7G/10qnC/Pz0hLL&#10;fcq5gS9eSCs8R2tTN35+0RjdssLMwhM/+W4WHmEYW9gSFhJBQ3YWfdkpTOQnM5waRnOEJ4OyLgym&#10;hNAd5kit8x1Kra+T++AqCZb3WBju5of3r/np5UuJwc//DwCVUmKwqn78WjVcpmKAfwgYf373Sgxw&#10;mvnhAab7upjs6WRcYvJMfzdvJsb4Toz1JwH2LwLAH5/PM9zegYebJzeMjFkp8FLAtkbgt1Kxu2XK&#10;Pr/VHyLtvwxvhUBu9Zp1qlKApzz/f07/AuCGdetY98V2VuzYz5YTunjEp5Iv4Cupb6K+uZ2Ojh6J&#10;tz00tXXSUN9ObU0TNfXNNHd0CUhGmJgcU51QrsBPKcUAx8dHGZZo3y+vac0vJt/TG3s9Xcw1DmGt&#10;L/A7p47lBTVsrmricesUviZ6hNw9R8LDq2RYG1Hq9ohyd2vK3awoczIn1/omZQ5mNHrYUmZjRvZ9&#10;E6KMLuF39TxOZ07ioK+juibYRu8kFrra3BX7u3VcSk0bIy1drqgrnaHu5t4dTWrrkxgQAM7MNPNs&#10;qkUg1S0NY4f8b5JwZpoY7yjjWVch43UJvO7KZ1yi8FR7PmPt2bwcLeb9TI2YYD1fi0G+nGzih5fy&#10;f8208M2CvM/Lft5LpP72xZg8PsYb5XSxqQHmhjp4PtbJzEijNMqdTA2JgY638nyiXaA7Lg3ic/74&#10;4S1/KBD85Ts+WnlricBtAwfF2PbbfskugeDmO0ocFsuz2MDmuyvZcm8V2x+sZ6dY3wG3vRzzPM5p&#10;X33uRJpgl2KLc6Yt9yIvcs5zP1oOX6Blu5lTTtvRFRPTczvAeddjGLqe4LTjIfQcjnLd1wDTEFPM&#10;Qx9hEWSDa4wPIZlxROUmCQDTyahMIy4vhqA0f7xSHbGKvK665veCRF99TynvI1wJ1OJ+xDkuep1Q&#10;jb+hLZ+r8Xgdmkosf7iJEzdWoGG8Dj3z7Ry/tYED11dx6OoyDpxdzD7txezXkdirt5i9Z5axW28J&#10;u8T4dp/+lEMGS9iu9x+s1f5/sUGAuFrzf7NW6z8EjhJ3ldNfjvybRF8FfB+L4f2dRccUEH6An1KL&#10;BXqLjv6dz45/wqfK9JiAU6KwKhKLBe66vIMLVnpY+5niE6VcmmeFo7MeLlbH8X1yjtL0GNXg08o5&#10;bqNiLKPtLTQnp1Hk6EWJkw9VwVH0lSqD1NTTWFRIsKU5voYXCL10BeczF0jyCSEpPJ6ClHSxyWzM&#10;TIw4tnMHmrt3snXVSgz0zmL90B4XlwC8/SMwOH+RFZ9+ysbPl3D11DncbTywvu/IwR1H8JXP623o&#10;oLOqjrqCQoozMsmMS6Y8r5hXEnHfv5mTFXEOpVsspaOFV2J+bwR+X796IxFnnqmBMXpaeqkurcfX&#10;PYy7d50xMnfFNz5HonQhlZk5tMp3HMzPZiw3kZ4Ef1qiPOhJDqIr2pMGr4eUPLpE0YOLpJqcJdXe&#10;gtczQ/wglvfL6zf89OYlP4vhKdD7PwBURn9Tuj76Qealfpfnfv9yXmxD7GCoX7Vc5/p7VPNKpxDf&#10;C/B+ef2a396+5bd3Ep9lWlNUzIljxzl7/jyrN4jlrZTks1JirwJBBWr/o1SRWKYKCP+C4F82+Nf9&#10;KgCuFwBuWMuWHbs4oHOG1XsOEZ5VQEP/EB39IwwOSfwdmRRgjNLZ009zUxd1tc3UN7XR2TfA8MSE&#10;AG9CZYCqsYgFgMr89Pg4Y4OD9HaJsVdVUJGVguXVsxgc3cFDicA2FzSxOHcc22va+Jicwl8AGG1+&#10;kSSLK+Q8MabS3Urg94hC+3sU2BiT9fAyFQ73afF2oMbeUpb9XVJu3yDkynmcT2nhKGV3SofHCmS1&#10;NLkjwLutocWN41pif9pc1dIQAH7F/XvaPBWw9Q6Wiak2SaPewCuB4MJ4rdh4lSz/cvrrs5gX8I09&#10;jeVVew6jVfGMNaQx3ZnDwlA+X09X83ayhh9edAncmlQ2+Gq6USDaJY2swHChl+9eDMt/OMTL8TZe&#10;TbRIw1bK86Fa5vuqeTlUx1hLIQuDNTzrreTdWDu/vRzjz7fT/FPM8Z/fveCjjWJJ62+L4ZmL9dnt&#10;4LjLV+yz/oLt99d9KLN1bLu/hi/vr2XP460ccT6ArrcON5QxPKIfYRtpL/WERxEmmAaf5ZafOrd8&#10;NLkXeA5jsT3TsGs4JFngkWqDZ5odAbkehOUHElUQSVJZMqmV6WTW5JIncSu3ppzsmiJyqgtIK04n&#10;PCNCdbWIQ4IZ5mHnxfj0uRenz40wXW6Hn+Zx3BXuh5zhkutBTlluRPPecvQfbsDw0TbO3dnMuXtf&#10;cFKmmsabOHpjLYcuL2W/vgBQc4mshMs5cnaVxBExVom1O9U/5oj+Ugzv7cLg/g7UjdeifWcT5yx3&#10;cer+l2jc2sSXektZdeJvLD3+b6zS+YSVJ5Vo+4nKCpeqfcLSE4olKpfESfz9FwAXCRCVI8mKAS5S&#10;HR1ezLHrB3joZkJAlDNRaW6ERj8gzO8GaWE2tFeVMD8wwkh9HSOdrYz3dTBYV0ufbJQjZZUMPa1m&#10;tLWJia42euuqqZQVvjw5lvq0BGozkmmqrqCrtUXA1UhPc6Oqw4DKnAxSQwNxc3IiOCCU+JgU/H1D&#10;cHV2Y+umTXz+7/+b5f/+HxJddIkNSiDUJ4Ldm7ZycNtuYnyCSPQPItrDkyBnL0I8AslJzpJIMc3b&#10;17MSaaZ4/2xOIsoz1YDg718pY228lFZ4mtEu2TBlQ+6o66C+vJn4+BKcfaShSy+iv2uIkYoa2tLS&#10;GSrIYSA1kvZID9okDXTE+9IQaEexzQ0KH5wn+85p4m7oku/nIhYh0Ppa4PfqlUTWF/z0/qUq/irw&#10;U03/BcDfVQD8WhWBv56f4cXYMM8GepkVAM4P9vFyZIhvZqdU7/Hze4HfN+/56d1bfnj9SpZbi2zA&#10;phw7cZxV6yX+rhHDUx3kUKLt/z0Q8uEAyAfIKfv9lood/rX/7y8DVOC3fsMmNm7azObNG1i1YSNf&#10;HDjGrceOFDa00tI/TM/gGEMCwCGZ9vQP0tjaIfYncVg5INXeTd/wKOMzM0xJ5FVirwJAxQBn5Ps/&#10;EyhODA7R2d1N2dMySipyJLqfRVvtS0zOHuWRgQbWhhKBb+jgcVML31s6RD8wIO7+BTKsrlHm+pBy&#10;VwsKnpiQZSFWaGZArZsFXQHutLrZUW/7mKy7xoQZnsddwOekq8kTHS2Jv1qYaqlzR1MdIzUNrh8X&#10;+GnocElDHd0j27l3W5OKqhjaBXAT47Iu91WyMFbP89EqaXiq+W62idnuMl70FDBYFsZCSwYz9SmM&#10;KdWSykRbMq9HS5iTx9+M1wjUKsTy6gSgAsW5JhYEhC9mm/lObPC1vO/7qQZ53lOmunN5I9b5rl8+&#10;Y6SOFx0lqvl3AsTvhuv4x1wP/5jv558Czj+lPlphtISVxsvYYb2NI25HOOZxHG0vLc556XLKQw1t&#10;j0NoeOzlkOOXEm93cMxhH+d9TmISbMyjSAfu+1lh6mvOA7+7mHtd4ZH3BSx8DTENvMldfyOsJOa5&#10;JjnjluyGR6Y3frlBRBbFkVGVS0FdGRVNtVQ21FLT3EBjVyv1HY1UNVVSVJdHYmEMIVneeKc/5lG4&#10;gUBPWpmQI1wKPIBp9EmJ0ZexFABahelhHqTOPb8DGHls47b7bkw9DnPm4XqOGC1m5+XPWaX9b2yT&#10;mHv8+la2qi3hi2OLOHR27f8B4B4tAaPuCtQNxCQvbeXQxbUcvbKeU2Y70Li9kf1XlrPr3Ar2XlrP&#10;tvMrOGDyBWqWX6EhpW6xl4MmX7L1/Eqxxc9UprhCILhcAaOmWKFE7k8kTn8s32HNmSXo3j/EA9cr&#10;eAQ+IDzKjvg4VzJT/KktzWBcrG9eGchHNtL50UFejA/xakz0fmKEBannSsl9L8YGeDE6IFFhUGDT&#10;LxvCkGrnrzII0MLoqOqyuLnhYeYlIs2NjzA9OsSkbPR9He0CyGZa6mooL8zH182dy+cMOLDzK/Q1&#10;dfF0dMPNzolz0rqv/ORjTC4ZEu4jhu7pQbCvL6EBgVSWlPJKzEnpA1AZ7FvpIVrVKYLUdxIjX8/M&#10;MdU/Sn9LDz0NXVLdtNd28rS+hYa2DgYGBuU7jjFcWUNrWjKjuan0RwXQ7u9Mc7A7DREelLiZkfPQ&#10;gGIBYKqRNpFGpyiICRV7GOZH5fQb5UCIwOoXicPKfr//GYGV+X/++A2/f/NWLPGFAFriryyn2cFe&#10;1Rggz4b7ZbkOS3Sakfd4zq/v36gAqAyZ+Y1AfFwMLNgvCE1NHZavFZtbs1Z1Sstfp7t8OOVlhaqU&#10;U2OUfYKKDf6fqQK+FTIvr/krJisg3CTwW7RKGmL9C8QVltMk9tcm1SUNXo9Ur5hgR2cfdbKc6gR+&#10;Tc0d9PQOMCL/5dT0lAp8H2qa6ZlxAeC4aijO0eERmjs7VQB8WpmH5Z3z6J/YIgA8zkNDXWxu6GEv&#10;5udmfApvqVDTc8TcP0+61RWKnEwpEPvLeXyTTAWAYoYN3k/oDfShw8OBWjtL8szvkWRiQvAZfdx1&#10;dLHT1eOBri63tI5jpK2GsbYG145JstM4wSUdYcYxsU9TfTqas5kaq5F1pY3nAqw3Aq75gXLeDFTw&#10;9VAVvRXxvOzOZ6gikvnWDKYbkpmU2PysLZXByhBedKUzUR/D8/ZUZlqTBHR5THcny3tkMNeXzlRX&#10;slhiBc/68vlm8ilfC1zfyfv+OFHPr5MN/DreyC8jDfwy1Myf4538Y7SFf45JTbTJ7VZ+GW7ko1W3&#10;PmObpYDCdS/7JAbvsPqSfY93o+F0GC33wyojPOKyncOuygnS+7gQqFy5YciDSFMcEl0FToEE5QYT&#10;mutPWLYroQIr3yRLHMQObUIe4J3oIqofjHe8F05RTqqOUgMSAkjKS6FIbKe0ooLSsjKqxFwaBYbN&#10;LXXUNFZS+LSApPwkYgujiS0Nwj3lIfcj9bkVqsGN4BOYhp/CLv4aj8MNMfM/xV1vDYwF1oZ2W7lk&#10;u41rdru54rCD8zJ/yHg16/U+YbNE3G1nl7FRILVRzG332aXsOPkxX2j8b9WpMTt0PmWrmOCm4xJ5&#10;T0ip/zsb5bGjN1az79Jyvji9gs16K9mot0KgupndN2RZ3d7OIdPdHLyzi22GG1mltURqMWtPLWWD&#10;PF8p5XSalVKrJEZvO7+eM6YauPpbkZ4ZJStsFr1tFYz3t6o2zvmhIQHasApyC0oJ0J4LuBZGBIBS&#10;z6XmZYN4JmCblee9kA379ZiAcnJENuoxaf1GeTsyLnFgQmChnDYzybxsJDOKAY2NqGpWYKicMDwu&#10;UXBGNp5R2eCfFpeREZ9EelwiYb5+WNw24cS+vZjeuE5cSDBJkeHER0USEx6uMkylF2hVT9ACwr8A&#10;qIwYp/QUrZyUPdzRR19zF72N3XQJ/Lpl2tnVy7A89nJ+jpfDsuHn5dMtBtudEEqTjwP17o+p8nxC&#10;qYcNeTZGEr8MKbp7hjiDE4Re1qUhP5NXAq5v52dVn6VchfLzu9f/Ovr7AX5/AfAf34v9vXslQFP2&#10;UY7LMh1iZuhfAByRxkMaEsUMFUD+pgyaJBb485s3vJ97Jt+7jbu37rB//yHVZW/K1R8rliunwfxf&#10;8C1fvlxVf4HvL/ipLFGeu1o5EVqxQbmtxOK1EoE3CgCXrtvEoq07uW5tR+vQKK29/bT3DdLZK1G4&#10;e4Cmlk4axAwbGttoa1c6AhX7U6KvGPdfAJwVAE5JpJ+S3zU3JaY9Ok5rTw/VtZW0N5Th/uAal45s&#10;5s7Jw1ic18bmykkcburiKhVw7xzhYnlxDy6Sbn2VQmczCp3MKXAwJUeWee7jG7T42zIU6kWPjx2N&#10;juaUPr4vZniH0PNncNXSwV5XH4tTpzAR2BnpSOLTUuPGiaMSgY9ySVcNXYnAlvLfdbUX09tdwrQA&#10;qVMi7sJkNSPNYvzKcKxd2XQW+wvkshgsj2ShPYvJukRmGlNZ6Eijr9xb4Jgoz/UXIMYw1RTBXFcK&#10;L/qzZB3PlzgrZjicxw8z1VK1/P68hT+etfHHbDt/zrXxu8z/NiPTabk91cGfk538Md7Br6MCvpEW&#10;fhpq4sfBJj5aa/QxX5qt4LDDdg7abeeYcnmb2JOmwE/X5xgnBIxfWW9ip8UajtvvxMBfm8s+Z3gY&#10;dh/HOAcCMgKJLAgnQgAYlO6IZ+w9nELv4BxqjV+cGwlZ4aTmxJJfkkFpTT5V9SXUNJTT0lpPR3sz&#10;na2tqlJG5u/paJZqoq2tnvK6CvIqi8l9WkhmbRZx5RF4pltgGXVZQHieR7FX8UgzxzX+Ps7ymW4J&#10;St3GKeYmTrHXZXoVc38dDGx2s+v852xULjnT/TvrpNaeUq72+DeO3lrDSbPNHLu5nIOXF7PXYBFf&#10;yXMPXFjKLt1P2X1qEbv1P+crMccdZxaxVvs/WKnxb2w5s5jN+gI6zb+zQuvf2ay8v3LkWIC54sS/&#10;s0rjM9ZIxN55YTNHruxE7bISq9Ww8jXBN86R1LwYAX2NxIJ+VTfzU/1dTPcJjHolonX387x/gGkx&#10;wUlZHlNtLUwLcJ61tvGqqZ23nb28kdi0MCQgk2j0bHhANmjZsMUIn4npPR8RKA4NixmOijWOy4Y+&#10;JtY4pjJDpWNU5WqJOQHq7MigalS350onChMCybExAcSQRO4+BtraBFj1tNVUq6qvpYleidNdzc30&#10;tXcIUCfF/BZ4t7DAexUA5wSAyrjBL1TnBE4PDDDe1c+oQHCopZd+gd9Y5zDTqsGTlCE1ZSNub6Uj&#10;PZWepFieejtSLhtapbM5Ze6PKHR8QIHFDfKMz5El4IvUO0HghZOMNtfyTszn2ZAYr3x35QTsH16/&#10;lJj76v/EYBUAlem378QUBcgCuVdT8pvF+hT4zQ59MGvlvm8X5lSnyCimqADwJzHK1wKUhrJK1I+o&#10;sW37TlZv2KAywOVLP4DvLwguW7ZMVf/TABXYqaKxPFcFwH/dVgxw3fqNrF+3nuUbNvNvazdh5upF&#10;o4CvqbtHNdpcu/zvzR3d1DdKCmpokfWjU+xviFGlc4tpWaazAj8xVgWAM/K7pyanJA7PClxmGR6e&#10;oFH+l4KiHHqbykl2e8Sdw19iqnmQh6c1sL2og/MVbTyunyTo7gWiHlwm3vIKKY+vkyPwy3d5RLHE&#10;4Hy7OxKFjegMsmM80pPBAFtaXcyosLlDuukNgs7r46q6EuQkD8UElStAjAWA19WOYaR0h3/iCIba&#10;x9E6tht7G2M62opoa8llaKCUksJgBtvS6CgPo7PQj9lm2QZyHHnVky0AjJaomqua9pdGifGlyWN2&#10;vB1IZqQmgJe9CXw7ksV3Y+X8NPWUX2clyi4088d8I38K+P4hhvkPAd5/PuvkP2cEdAK9X2da+XWq&#10;lZ/Hm/hltJHfxlv4Wezv14l2mRc4Cgj/HG/noy/vLWe76Ur2Wm5CzfErdD2OSB0XAzzCSYnA+l4a&#10;XPTX5aynzHscw8DzJDe9r2EtgFP6CwxNDyY6J5SQdC/cox5gG3AFS88ruIQ6EJkaQk5ROlViesoI&#10;/G3NdXR3NjPQ20Ffdxt9XUq1M9DdqbpvoKeNwZ5WujobqGmqFmBWkv+0guynRWTV5pBSGU5IvgvO&#10;aQ9xTbPAJ/MJ/mmOBKY5E57rSUSel1ioB0GZzrjGiTF6nePS42OcNj3ARQsNzpsdZMe5VWy/vB5t&#10;q33c9tHCMvgk1x2+4ui1JRJ5l3Hi+ipO3t7MwbOfCwA/4dilNZy4ton9BivZef5j9hou5vBVeY+T&#10;n7JBYLdLIHnefC/G9prcstHAxEaL27ZnsPZVhuz0IrcsjsqaNFpbC+ntqZGVoZnRgU5GujoZ7+5j&#10;SlrukZYWRltaBXYCvZY2AV4b4/V1DJUWMZiZSldkEDXOSmvsSIuHh8TFaKZy8lmoruOlwGq+R+nw&#10;oIdx2bhHFJAODrAgMfP54L/MUSD3XKxROd1DmZ9TOkn9H7cXxsfFFCcECpMqa3yhlFij0qW+UspJ&#10;2Qps3swq+/qe8+6ZUgr4PsRe5VxABYCqcUKezfJKAPl6bFKi+xQLw1M865/g+dCMvPcCb2aeMy+A&#10;7y3Opy0+ivbQAIptBXg2tymwNZZIZka+rSm5ZtfIuq5P8gUdgk9pEHzlIvO9nWJ/EgUH+xjubGe0&#10;u0vVCcS3L5/9n1NgFBD+JvO/SjRWAPjdi2fy26ShEOtTSjFBxf7ezU2pHvv1vcBTAPjLuzd8L0b7&#10;YnyCclm2X+3Yw1qlo4N161gmkFsmUFOM73/a3wcD/HCSswK7/wnAVcvEBOW2AkbVkWCB3xp5HyUC&#10;G5hZUix2Vy/m3dTdS5M0ai1SjcqpLALARmno2jt6GFSurZ6akbgrNSu/+9kUs7PKoOlSYzNMjM8x&#10;PDhJZ+cAOQVFBAf50F6ZTVW4O/f3f8ldtX1YnNPC4YoeLpe18b6uR/Cdi0RbXPsAQWtZxi6WZDuL&#10;cTtL1LW7S54YYKeAbzLSi5Ege9pdxAAtb5Fy+wqBBgJAPT2eSAR+qKmtugZYsT8jqdtayikwwget&#10;Y6gf3I6/qzm9Ar+GimiGu7Moy/diTAyuozSA4YpQFlqT6cjz5EVnDj1FEWKAucw1Z4kBpvPNYCmv&#10;BYy/zz5V1Z/ztfxjvl4A185/C+T+OSvAE8D9Od0qhtfM71NN/DHRzD8mWvnPiQ7+Iab321irGF8r&#10;/xDo/WOkif8ca5L428h/K9OBWn5rL+fr6iw+0nE+yEm3w5xyP8ZZby3OeGtz3ucUhr5nuB5ogGmk&#10;EbbJD7CINuF60FlMgm5gE22PS4w3QanhJBXGk1YSR0xuAP6JNjiF38Qu9C7+yYEkFSRRVFFIXU0N&#10;7Y1ie81N9MuKO9TbJcDrpE8sR4m8zS319A8IFPsFiAMtdPXUU9dSTnF1iVhgKZmVhap9hqnFcYRk&#10;eeGR+gSPDFsCclyJyPEnOjdEVUGpvgQm+eCb4IlTpB2OkY9wjbbEN9mRyGw/wpPtsQ4y5orHea64&#10;n8LI+Tjmnuqq0rm5hr16f2eXzn+wR/dvbFP/f9im+b84dGEFGje2CBw3yfRLjO1O8thHLNPfFPfg&#10;R4THuJCTHU51ZTqtDUX0dwjkepoYHpANVH7TpMBusq+DMbG58XYBm1Jiu+MdLYy1NzHW2sik2NBE&#10;axNTYlqTTXWMyfIaLiqjIyaGCiszss+qk6uzn+IzGuScVKNAWuIKo5vUmz2gzcmb0dgMpkuqmKoX&#10;Y2xpZ6azmzmximdimPMCwVkxstnBQeYFhs+Gh5mR2/MyfSHWp+wrfClW+EoBnkDwjQK76f8LvQ/g&#10;m1Fd7/tW4uG7uXkV/P4C4Pv5D+D7a6S4t1Kq7rvGP0Dw9dg0zwcm5HcPMNk5Kt9ngr6qKqpjwmkI&#10;86fW1YG8B8bkWRuRbS1GouyMtzIh7e5lUq6dJuHiKXxlQ4szN5Pf1M43AgHllJaZoQEx1VaGOtsk&#10;1g+qOon4SWxOAaFSSvxV9u99szCrAp5igP8TgMp+wR9ePVc9T9kH+PPb1yoAPhN7To6I5qvte1Au&#10;gVu6WkxO6fRgmRigAE+xvv8JQeXqj9X/isAq+CnQk+la5fxBicLKfX8BcLUC0vWbcAyLokwMuaZT&#10;7K9PYm9XLw2tndRK9K1V9v0p3ZL1DjKidDAxOS0GOCkxWCLv1ChjY8OqKz9aW7qprW6jsrSRvPwK&#10;4pPTCQvypakwmeYYHx4IAK8c+JI7+mo8uXoKR0NNvASEobcvEWl+lVDTiwLAG2S725Ll5kCuixW5&#10;tnfIeXRVAGjHVIQfowFOdAogKx7dJcnoKj7nTuFyWg8b7VNYSBRWLoczFvjdEvgZK9cB/wuAp8QA&#10;Q5xu01OTSH2Bn6z7CeQnPZQUEEtnmR/DynjUzTlM12bw3dBTXnYU8NNYHX/MiNXNSJSV6PqP2R7+&#10;Oderqt+nOvlFgPbrqBjcSDO/Sf0y3PThtkDtN7E8BX7/HGvjv8Y6pLr453A7/xDZ+Gd/A793VfJt&#10;fQ7zklSH49zpDbGn09OSOrHUj/R9dLkeehHj4CvcDrzGHQGcRZQZtgnWWIvRWYbfxTLsNg9DbmHk&#10;cw7TYFPcUoPwTY0UqMSQUZJJrrQ6aaUxxOX5EpUtUMr0ISojjszibIm71bRKfOpp/2B6gz1dqhrq&#10;66K/u4Omxhr5w2vpFUgo1dPbRkdXk7SEVZRWFVOoVE0pBbWl5FRlEpMXgm+Ks8RdW9UR4qAMZXAl&#10;xUD98UvwwC3cTiK4jUD4iaxoNnhEO+IV7Yqr/GjPEDu85bZzpDWPA25jF3gLx6CL2PvrY+Gihbm9&#10;FvbeF3Hyvoq92zVcfW8THGVLfJoP2YWRFJck8vRpDi0NZRIFGxjuamVEgD7WKb9L4uFwS7P82W1M&#10;it1NK4YnG+iYxNdRAb9Sk2JrUwJABXhT7S0ybZLnyGvkOePy+ITEzlGJnEMFhXSFhZBocJLIo1+S&#10;qbuP8ku6VF3WpPqqFjU3dCi7IlA8d5BMfQ1Kja5TYXGPendZYUPD6U1MY6y4gpnaJmbEKiY7JGb3&#10;DDHfNyw2JgDsEyhKfJ4dGRMofNi3OC+x+JVE5PdiS8q5cc8lYj2fnpHIOs0ribWqAZYEgkqnrG+U&#10;o75Kl/wK7FT1TCA5q4qP8xLNJyTKTbZ3yW/sZrSxhd6KajqKSukqfUqPWGtdZhaVIUE0B3hSbHWP&#10;LNOrZFtcJ9NSNkjr22Q+NCL9tiHxhjqECvwddI+R6mbPSFujAGxQouszibbzKludHpBoKzBUor1i&#10;oT+Lyf36/h2/vH3DdwqYxZ5eKuDv72dOnjs/rBxYGlN1L6ZE9p+VCCy2+Oe7t/wokX5cjNzNyYXt&#10;O/ewWrmmd+kSgdtalq1ZzxLlUrdVyonOKz9c7vYv4ClXgigAXLFM4q6Y3yrlOuCVihVKNFbBTzk9&#10;RjlSvI5Fa7fyJDiG0o5+6iUBdHYP0NHeR2NjB0/rW6muaxMQdtLc3E171yBt3RKTBZA1LR1USzQu&#10;qqghp7CSlKxiEtMKSUsrJjOzhJKyCspLs2muSKA4wobre9djeGA3t08d5/FlDVyv6eJ5/TSBd84R&#10;ev88YWYGJD02JtfjCTmetuS5PyLP/jb5Fob0iQHORPkz5u1En6M1NRampBpdwf/iaVzOaGOlrYa5&#10;lsjDKXV5fzVuaCpXgBzjstpRzqkdEABuI9LbXACYQEO+N897kukp9+bVYCbfjZfy62QNf0wq1ibQ&#10;mmkXo2vnD4mrvysl8fX3Kbn9r/11CuR+k/plpJEfRur5XkqJtH9IpP2HGN5vMv/nuNifWN6fA/X8&#10;1lXD1zV5LBTEqYZ5bZM4X+lsSrFE+4yH50m5f5qsB2coeHSeAstzfKTs4zvroyYAPI+xrwG3fC5h&#10;FnwHh5jHOMY95pHY3MPgW1iG3sI+3gzPbG98sqPxT48W64slpSCV7PIs4nJCCIh3IFTgFJbsS3xG&#10;EiUSfesFbm0tDfSI8XyIuxJ1leoS45PWu1tsqEupzlZ65PFuua9Fnl9VXU5peRElYoHlDZWU1FdQ&#10;UF9IXn0myZUxRBWFEJYfTFhOOJE5EYRnBknk9CEw3gW/WCe8opzwjXIlIMaTIGkRQ2P8iUuJJikj&#10;msT0MJIyg0nLC5WVKZSsvEAys4NkJYqnTlqKjvYyutor5bvJBtshcO5spLddSonwDbV01dbQWfmU&#10;ttJKGgqLqczKoio7m/aqctlIGyTSNjAkkV85fWVU4D8psJsS6M0J+GfkdysAnJXGYFYi3KT85glZ&#10;NjOyDGbkdQPlxbQmxhFhqI/dtuWk6e+j+KYexdJyl8gKXHL9JGW3lNKm6MYJCq/qknvpFNmXdci6&#10;qkfqpbMkXbxIltE9Sq0dqHL3pz4sjub4DHqyihgurmasso7pxnbm2rrkO/Qx0zPAXP+ggFCB37hE&#10;1wlejs7xUiLW68kPYFPZ4ZSYndRribivlNgsIHk2PMKUGMmE2My4wHZc7KVP3r+r/ClDtUo3+5V0&#10;FhZJzCmmp6ySnspqatPSqQz0p9HDkYKHN8kwvUSSiQHpZtfJtb5Lyt0rJN84R/iZ4/ieOiwb3EGy&#10;gj0Y7mhUdRCr9I/4jRjndwIs5ajt1zKvWOorxTwFbO8VOAv4XgsgnwuQn/WK/cnvnFWseGBQ9d0V&#10;W/3+1UuV+f0hBvinAPNbifi90pC5uriyc+9+1eDoyxcvZt2XX7JNTZ1lYnFLVq5k6b/irnJe4DKZ&#10;Kvep4u/S5axaKhAUAC5foVwCt05lkavWKOcKrmDp0jV8unoLd138KWjr52nnILUtPZRWN5NZVE18&#10;TikhKTmEp+QSn1pAYmYxKTllJEvFZxTJeluoqmSZzy4QQZDX1dR00NwkJtnWTl1tAd3NGVSkOWF4&#10;aB3n9+/FWOcYVgZHcBAD9Lh5WnUidJCpROF7Z0h4dEvA95gMZwty3MzJtb9FgcVFegMeMxbtzbCP&#10;ANDZllpJIQk3zuN98SROZ5QxQY5ipnWYB6fVuX9KOQ/wGLfV1DCRunXiMGf2byY+yFqWfSWvRsr5&#10;ZV4s7HkDf7yQWPqig98lyv4518U/5rr5bVIgN9ks1cLPEmN/kds/S/0kgPxpspFfJOL+NitWONfK&#10;fwss/98CyP+eaOG/BIh/9tXwc2MRL/MTGIjwoNXbmg6pUqsbpN+5QMGDa+QoY5/cMSD7/iVyLS9L&#10;xFfOf7xExhNlcH0DPtrzeCnH7Tdg4HGQyx7KtbZ6XPcx5EGQGFKcJRahd7gfcFMsUKAYb80Tib9O&#10;Cf4SK8OITIsgrTCFrNJU+fMCiUhzJTLdjZBEb+IzE6mqr6SprZ4WiXWdEvUUCPZ0ihGIOX3Y/9cm&#10;0BPjExNqa21QQVC5iL1VIPK0roLisgKBaDEVtWUUyzSrMofk0iSi8kMIyVYGTgokNC2E2KwIkvNj&#10;ZSVKIFcezy9LoVC+U2FJGgWFMs1Po0Ze395QT7fEzC75rN6OeplW0y9gUzrS7FHuVy40b2yQKFtL&#10;i3z3uupSqkoLKMzJIDs1iZykBNJiokkOiyAhIJQ43xBivP1JDAwUEBYy2FjHgBhtX20VgwLACeUA&#10;hhiiAr0PwOtUzT/rVSJql6qmu1sFgrJhd9QxWl9Ce34S6e5P0F/9GdYHNlL84CKVVtcptTQi78ZF&#10;Us+fJF5a3njdE6Sf1Sbr0jlyr56n+NY5Cq6eJPeiDrnynFRdHWK0tAhS18Tp4CGe7D/Eo72HsTuq&#10;QcDZSyQYmZJn+YQa/wg6ErLpSy9mIP8pg+VNDFXJd67vZ7ZevmOjfG+JW3MdApA2+f6t7RLTWxmu&#10;qWOwWqJ6TQN95bXyvUsF3jWM1zTL6xvoFgAOPpXlIQ1FtzQSAyXl9JZW0V9VS50KgN5U2JqTefs8&#10;qVKx1wXedy+RbWlMvLEBsdf0CTp9DM+TsqFpHqAoNpiJ3lYm+sSi+wXcQ/0sKMYqIFMOhCj1TuxU&#10;MUHFCEc6pLFtaqS7poaOiko6yitoKy+nq0bALMatPEeBpWKBP8lrf3q+wAsx4oaqary9fTlw+KgY&#10;3jIWrVjKdlmW+65dZeXmzWKBK1gi9qdcEaLE26XLlrNESjn/T3Uu4JJlLFmi3JZILBBU7luybKk8&#10;bykrpRaLSV55ZE9YXiUhYnB+STk4hMdz38OfO67eWAaGSUKJl4Y8g6i0AgFguaSPGvKLaimX5dvc&#10;2EZney89YoaD/cplcBP094/I9lJLQrwYT10KlRlunN63Cr19e7iicZAHZw/jcEkbr1tnVAD0u62D&#10;n/FJYi1ukONsRYbTQ7LEkrKe3CBPANgZaE1/lCd9fk50u9lSbn2faKMLuMj6ZqenoeoQ1UzzKPfF&#10;/Ey1j2EiNnhHW0tAqM7d40e5vG8rmZK4fnvex+8vh/jj9Ri/vxrn15fD/LIwxM/PBvh5doBfZwb5&#10;VaLubzMdAjmxvjmZSvxVYvA/JQ7/lwK9Zx2q/X2/ivn91lLC91VZPJfk2RvmRpP3Eypt7pJ/15AM&#10;kYSUa5KK5LcVmZ8l864+ueYXyHtoQIHVJYoeXxXzu0S6xSWSrS+SaCcJw/kSH6nbbeW0016uemhg&#10;5K3PJQ99jPyuifmZYxf7GNsYG4HeY5yTHLEX+D2JdMA/O4LYomQySzPJL88lryyD3PJEUiSeRqf6&#10;EpkcREx6HHkluaLzVTTUVakA2CWg65QYo4Dvw0EPibzdbbS21KsAqBwVbhHLahCI1DZWU11bTnVN&#10;OfUNT6mprZTPKhDQJZKQF0W8VGJRItll6RILsqioKaCmroSGpip5v6fyOYq91UtUbaJHwNYv8XSg&#10;RaDb2ExXXT0dsmE0V5RTV5hPZU4mhelJ5KXFkymWmBgTSkJ4ONHBQYT4eOHhYIvLEyt8XeykHPF1&#10;dMDH1gFfW0fCXT15mpHFcEOjGJ/Ar6ZSqooxAaoCvymJxAroFOj9BcG/AKg8Ni2/f7ZPOQBSQ7ss&#10;0+rkALzvXuTIZ/8PjnqHKLI1ocLhtvyJN8g0NiRKX5tA9SN4H/iKgMMHiNTRIMlALPCa/PHXNSm5&#10;qkmhrOzJ59QIVPsKR1kZrXZv4f7W9Tz4cit2X32Fx6HDuO3Zh/feg4Rq6BB96gJh2hcI0r/Bw+Oy&#10;DuzX5rb2RVmZdbDXP4e/8X3CLOzJE+g3JKXTmV1AXUKqar43v4ye3DLaMgroL6pivFrifrX8xxLV&#10;Rp7Wq87165P4O1RaTn+J/Cdl1TSkpVHh50bWPUMyTc6QJpVkpE+qtNrKvr/oG2eJuKpPwBk1nLQO&#10;YHJsD1VpsUz2tzDW28xwp/J/1jMg65RyaovSRZjSH+CPb1/w/rky9OcQY11d9AgU6gsKBAiKFcl6&#10;kpREcUqq/N/ZtFRXMt7XozpCrpijYopdtY2E+Qdz+64p27/aw0oxt49XLuPAlStsNbzMYomyy1eJ&#10;3f1rn59ygEMB4WIFejJdsnIVn4s1LpP7V6/eKNa3VnVy9FIB6fIVYpMrFsv7reT8fQtVDH7g5I25&#10;qz8PfUIFgnEEpGURLY1FWkUVJXUtPG3pkgg8RG//hIBuipGhYQb6lU5t++iV9NDZ1ib216QalD0l&#10;PRlnAVl1UbgkEk809q7kxM5tnD68B2PdvThfE/u7fQEvI138THQIuqNP/KOb5Do+IsfJgmxnMzJt&#10;bpD76CJtAVb0x3jRH+hCh+sTyqxNibltiOM5HaxPqmGtqyFTLczUjmOkcQhD7cOcExDqqR3EQCLw&#10;6a82khZgJ9Y3wq/zAj75T35bmOP3F7MCxFn+fDnDH/MT/OP5JP+5MMp/vxjivwSW/zmnHMVt5f8j&#10;9vf/7aviH80FvC9OYiY1nMEIX57a3SfD5AKp0tgn3zxDstFZUkxl3vwcqRbnSLM6R/rjc2TZnCHD&#10;Soekh2qkPJZt4Yk2CTa6JFlfJcPlLjn+DyiJt5fl5MZHdnE2OMfLhp3qhl+aG05JdgQWBeKb5S8x&#10;2BmXBE9c4n2kfPFO8scnLZCA7DCiJP6mSfzNKcyhoCxfDC2HvNI0aa3SSM1NJS4jgcyCTCqqywSA&#10;1bSIVbWKFbUrp1eIKXW2SOvcJsCT+acSd2sFHErVPK2gvLKUyrpKGhUYCvyaG2poldc1C2RqaioE&#10;qiXUNZfR2Cbv2Snv2SmRVGDXIRDtlta9u7WJ9pZamuurUbpIrykupbqgiNKsdPKSE8mIlSgcHkZs&#10;YBBhHh4Eu7kS6OmCt4cdbp6PcXN7go+TI96O9ng5PsHD/hHudhb4uj4mQFrEABdbeY0jwc4O5EZF&#10;q6LeYK0YUe1T+uU3DNRWMylwU2xPgeBf0FOmf5mfMq88Nt3dLRG0S+KjfN+8RAFgIB63z3FYAOhq&#10;oEWllzU1HhaUPhEDfHRVWrVLpEgUTrwghqd7XOB1lPjzR8m4dpyiO7oUyAqefVmTOP2DhGjtwfPw&#10;lwRoHSTmgi4RV04RZqBNhMSY2NNapOifJEH/BIln1YjW08RFUwONDetY9rf/4PP/9e8cXv45Z9cs&#10;48yKlVhrymc6ulMZlUB9QhpV0YkCwTQ6JVb3CgBb0vNpzy2ht6xGTK+arqIKhsRYhsUE+xUAigEO&#10;FAsAS6poy86kzNuBxBu6ZEqcT75xkqQbp1QQjL9xmrDLpwgwFFM5o46dANDs5DEaCtIZ7a5nrKeJ&#10;if42BtsbaKkqpbvpqdzu4NXMKN+8mBEQzspUORAzzdygWJJE2s5K+cySMppLSmkpK6e1ooJeAcfU&#10;4ADPJsd5NjYuxthDWU4hxteNUdPUZsvuHSxfvYrPBHgHLggAz11l8dr1rFy7ViLtOtWR3zXKZW/K&#10;vj8l/spU1WW+LL81YoobNm5VReAlytFjBX6rVvKZxOAvjhzhSYgyQFgJyVl55BRXU1TdSmV9m6zP&#10;HXQJlHt7e0QO+kUSBlQHPHokurdJxG2S7aFWtouyiiIKi2W7k8rJzVANxJSQEkNQoCO5SZ5U5fpy&#10;RAB4YNsX6BzYxTX1Xdhe1FUZoALAINPTBJueJcFKIrDDI/KdLMUEzciwua7aT9Ya8IjhOB9Ggtzp&#10;dHpM1WMzku9fw+3yWaxPKQaoyZNTJ3mkocF9ibzGWscw0FVDR/0gp9X2ovnVBmJ8bPlupp8fxfJ+&#10;mR4WsxsT6M3yDwWEsxP8MTsi8VdMcKyb7/ub+bazmq+bixjPjaA1+AmdPg+pc7xLtshA8nWB3HUD&#10;Eq6J5ZmcJf3+RdLNDUk1MyTJ4qyATeL84/NECQRD7p8lysqAZOerJLhcIcn7JoXxVlTluFElTKuX&#10;BqKhTKo6gqeVwXwULeYWKxVTFEdojnKaSQT+OaG4Jfvhmugn4PPHVdTaOyWCoMwo3CX+eiT44ZsQ&#10;RJwyFmpxHkXlRRRX5lNYnkdxeaEYYYHE4lyJovlicRUqyDUKFJqkWupraBRDUuabaqqpKi+mTBlF&#10;XyCowE4xwVap9g4xNYnEyj7CnrZWeqW16+voUu037GwViDZLTJVordjl0+oSKkuLKMnPpShLVor0&#10;NNJS4kiKiyQi2J+wAB+VyXk52grMbKSe4GZrjYuNFa7WNnjaOeApsHNxlMbAxRovDwdC3NwJdHfC&#10;X+Kov4cNPm6P8Ha7j5ebGR6OYscPjPF+YkFjQT4jAubhejESiVd91RWMCqynu/7/o+9f0Ptr+lc9&#10;6+1jprNLXv+UjsJ0GqW1C7ptgN6Sfyfoij5NAS60+NnR7GnBU+fr5FqcIfqqOsHnjuOpc4hg/WMk&#10;ivUV3D9DmcV58v9/fP1llF1ZnuUJes+qrorIgIxwd4G7nF3MLAOZmcwkGTMzM6OMmZkZnsEzZmZG&#10;yQQuOUR4REZmRlZmVWZXTVXPmp7Pe/b/mltkdK018+G/7nuXHtxzfmfvgx5P0GKjQ3ushUqD+yh5&#10;pIE8Ax0kycy9+nfhr38bcY/vo8zqCZrtWYI666HR7SEB9Ag5tvowvfklzrz/M3x18n2lFdH7+tew&#10;++xTpFu7oiu3BKPVDZisa8FgWTXG+HpV1YsVxnRTB+aoDNf6h7HaO4Slzj5s0/LuUfFt9fRjp2cA&#10;2z0j2CAY1zo7MZyViCZmyAb7x6ixN0CN42PC7ynK+B1yrfSQJZaNFjhY6xriHc0x29+BzYUR7C6P&#10;4zUzzMuNWeyvzmBjflyB4eHWEt4ebODvqCz+JBPHvnyJ76mY3qytU12zIFqS/5uKj1CURp8/vHml&#10;dN+RWa2lM7f0gRztUiPYLwRPLazw6fmz+PjMGbxPAGpaO+G6sT1Of/4lPpaRIWeOZoMRACoTIEgo&#10;ffz4352/gC8vX8WXX19QJj89QQssE6WeFGX4+VeILSpD5+IqBmcX6WqYfifmMCF1eVTMM7TfsyND&#10;mKUzmehTY2KgT1nfpK+nE22tjWhqq0FdawUq6otQVJGD8qoiNNRWorGeYoSOKyc7HpVFURhWp8Ps&#10;6WXc4G/QvnsVhvfPIcBQE+lUTnne5iihYsrzMEIVFWAXAdgTSwDG+aIxzBFNQZZYyo3AYVUOnhOA&#10;m3Q9s9GhaPRwQrzFE4QbP0KIgR7DAAG6+gjU1IIfba+LnjYcaI2dWFiZPLiMisxY/O75Kn7YXsQf&#10;Nxbxj0z3/8B0/gc6sbfDA9hpa8BKtSx0n0rV5ocaf0c0hzigOdgaVZ76qPLQprpjGiWomzzNaWmt&#10;0EDbXu/+FLVe/O6EeIUvI5DvI8xRGWaDymhXNKcFo6sknoo/mwovn6Injy6wG28OKaCmGjA7WafE&#10;/Ew9FXQz3vMv9UFoZQhCSsPgnx+K4PwoRgxCeJPEhhwk1+dT9dHy9regaqAVRe01yG8qR2FTBaq7&#10;GtHW24YmgrBZVU/11wxVbyvq2+vQ1MNSfqwfU8zYovhW56j4qMxE9a3SHi7NTikqUOrbFvl6fYnK&#10;jSGA2+BW6uRkvrsl2tWF8UkmjHGMDgxgUE3YqlRora9HbXk5qktLUJCdibzMdORnZSCHoEtPTkAK&#10;VZpEfEwwYqMDCLdgxEeGIzYsGImxhGBCBJLjQ5GWSLglR3EbhiRaiGexPkiOCURKRDDiwlwRFmwF&#10;X8LF3eMp3L114eCmDUs7bdhaPUJWXDjWxkawMz2pNHrsTU1ie3QEh3Ozf1F/AjxRf8d1f8ehwJDb&#10;7zc38C23e9MjWON/N1NViDpvJ/h99REqbYywlpOExfRoTCb4otJOCxkmtxGpfxOaJ3+Fa+//Gg7X&#10;zqHA9gm6mZjHopzR72eEVmddVBMgOY8fINngobJ+w4MvPsYH/+n/gQsnfg3TS18gSOOaYjEb3IzQ&#10;7E5oujEhUX2F3LtG9flraH76EQIf3EC05m343LqDxrgMjNa2Y6qJhVpNM4YqqATrmzHXquK+Vkw0&#10;NmO6uQ0bvQNYo+Jb7FRzO0j7O4h1wnCDsdtNCPYOYpUA7EmMR4urLVpdrFBHO1PlaIBSO13kmesg&#10;20oH6eZ3kfr0HvzvX0WGjysWR9VYmh4m7MbwdnMS32xO4XBzTrHEUjf4epsFzi4ht79KQC7jBdPa&#10;9uQYVgel9bkPWyO0vExv7zZXleGDf3z9HH/+/hv8y+++wz/++A7fvdrBAtNXYQ4tcGg4Pv36PE5T&#10;vf2alvW+tR1uPbak8pOZnWl/Cb/jkKnyT1MZnibcTn95Dh+fvYRPzl3GmS/OKlNpSSOJMnzu1Gmc&#10;+ewsQnj/chYMtS2dqKiqQXlFJSpLmY6Zlptra9BId1JTWoyK4gKUF+WjsqQQVSV0XIW5KCnNIvxy&#10;UUcH1tRWDlVrA/pbWtHfXo9O5stE2tVQKqLBfhbmoU9x+cwp3Lp5EboaZ+HLwjLd1Qp5siYwn3mB&#10;qyHqIt2hjgtFL/NIW7QP1ZQ9Gv2tsEol+aoyH6+K0vCCBdVidCRanFwQS+cQTRscIvb3kQE8tQ3g&#10;oqkNZ80HcNfRVJSgvd5dmD24grKkCOzPj2BznCq9R4WFmmpM5mViJO0Z2kN8CDKqM2eqOhZ6TZ6G&#10;aPJ5igZffQLQAB0RRmgJNkRz0FMqPW79DNHqb4p6H3PU+VmiOtASddFOaE72QnOWN7rLIjDWmouJ&#10;rmLMDldgbqwUcxPFZEslBtT5FFGd+Ps/buNgm25kZQCv9qfw3WuC+ftNvOdb4AHvHA+4prrAM80T&#10;wXmhiClPxLO6LCTR8ibX5iG7qRTltLuVnfWoJOwa1a1QDXWhe7gHKr5u65CFoAm8oW6MjPdhcLSX&#10;FpYlmYz2oJJbW5o7gppsqejkvYBweX4aKzPTWBybxNzwqGJVhzt7MKDqRHtjIxqrq1BbUcYEUIjy&#10;wnwUZ2WiSECXlorclGQquWgqt6P6uZTYSL6OVurrkqnkUp4RcAnhSODDfcaHnMrEkUJrm5hA5ZdA&#10;CCYEISbaG2G0AWGhLggNdURQoA18WOK4uurDlarIw1sTnv6aCIx4itgke4TF28A/yhLxmf4oKklC&#10;b0cttmYmsEsA7vN3CAB3J6hQaMOPFd63tDQSxyCU7bEKFCi+XV3Bdzz+iipmrU+FSZbq6oRIZD15&#10;SMlvijWW6gtpkRiO8UWNhzUKqIYSLY1x//0PcOHnv4LN5a+RSxXVGeGK8URvDEXaosPPFOXuRih0&#10;MkS0sRbCLA1g8eAqHnz0IWyuX0KovgaSzXRQ5MDE522NNlkk29caDd52iNbVhO7JE3j0ySm4XfgK&#10;kffvoMTDG7ONKsx1DWGipQeDtL5jdc1YouJbVPVgsrEVw9X1mGpux1JXLxY6ujHPWKPqW6XVkzrD&#10;NarE7e5+bDIWCMum0CAlAzRKJnA0RYWDAQostJDF75tlocvQQrzeHfjcvYGsAB8WgH2Yodpfmx3F&#10;4eoEXq1N4mB1WlGBL2mJ3x2s4wdaqm/26BLm6DT62zHUXIluFii91cUYa67BbE8HlocJ46lhPF+Z&#10;xfcvtvH3b2TZgQNsr0yhlaCJi4iCvbcPPiLQPiIAf3n6NC4YPMVNAwvC7nNF9R1PdiDqT/r3fSx9&#10;/L4gAL/4mirwHLdnceqTL/ChtBIrQ+hkFAkheO48ngb4wz8rF5GJaQhhWg2kCwmNCENcfAxSUhKQ&#10;nZWCovwslBJ4FSX5qCorQnN9NbraGhnVUKkq0NVThd6uevS3NkHd1IyuFu7vqEZIkDvsrW/Q3sUh&#10;0U8bd8+8D51b5/GECtD13nUk00oW+dggz/kpij1MUB/mhp6EUPTEB6Et0hNNIY6o9zbDQkYkXlcW&#10;4JuSDALwGSaD/dDs6IBnFgaINNZDhNET+Ok+goeGHlwePoKDzAOopwP7Rw9hoycQfIBwupeSuEBU&#10;JQailla2PsoVlT7GqPahjfU3QXugKdq57Qp6jN5Qfb6na+F3bvLTRJO/PqrdDXmuMRUe03IY4feM&#10;CpHuS5UTjp7yePQ3pWCwnYVybyZmxoqxNFVHwdSobJemyymkqrCz3oy9zR58/3YJf/7TS/z4wwv8&#10;7rvneEdb/vJgFVvr03gvvzMbEun1yUivSaa6y0JeMy1vLdVfRToyq/JQp25BN8GmJth6Bml1BzrR&#10;N9iNYSbKyYlBJswhLMyNY3lxEivMyMvLhNqiWFlp3KCCIyRmJ0YwOTaIYdrdfrUKPZ0EZ3MdWqqr&#10;UZNfhHImisKUdBQkp6EgLQMZBFwSE0VSfDRVXCjiooKRFE2osTRKo10V2MWGBiNNlF5iOGEXpii6&#10;VCq6xPgQREX7IiLSBxERfggL80cow8fPEd5+DvALdEJ0vC+i+GDCKZuj4z2QkRuCsuoE1DSlspSN&#10;RXqRM+IyzJBW4ICCSn/UtCSiVc2St7cULf1V6O5vwMSwCluzRwB8SejtT9MGUwG+mJ1RIHes+gSA&#10;x/D7ayCKQvxubRXfbYgVXsLB9CjtZCvmKkvQGe4DFW3BTn48VrNisJgZhxVa4WGW1DWuFkh+rIU4&#10;JrQceyM0hjpjMCUIU5mhGH7mQTVopzT913tao9jZDFlMjNkO5rS4Zih1tUONjyNaQ1zRHuYCVbAb&#10;ukI80B7swoTnTIVpCI+rl+B96wo8v/4Sz5i4Vc9SCb9+jKj6MdTag5HmTswTaEtifalkJpo7MEEL&#10;vEi4zVPpTfH9TKvAsAfLBORyWxcBSEVIVbje2YvZqlombi+UUuFW2RhT2dLW2xkg31wb2SY6yGFG&#10;yzLXQ8zD+/C5fx+BVlbIzUhHXUOjUn2yt0T4LY3jYGWaEJzFiw1p1WVB8mKTNngdL9ZnsT7RifGO&#10;KnRV5kBVmgF1ZS4GGiowQrU0qmrEPAvwQ173+4MtBaCjTOMpQf6wfGoIE3sHnJYV3gjA33zyCS49&#10;NsI9YxtlcSRRgNKyK/3/RAGe4fFPPqMq/Jwq8LMvFJusgFAAePqM0jgiClAs8Jlb16Dl4QKr0DB4&#10;h4QzAhAYFYpnaYkoKM5FaTnVXk0xGvk9W5tqmD9q0dFaD1V7A9pbatHTUomejnJ0dpQQhuUYaKpD&#10;T2ODov5a2yrh4mgBc1rfpbFU1CbawfCrM3h87SuY3DsLpzvXkWBtiGJvG5R7mqHS2wKV/vZoi/Gn&#10;Gg9CC0WAKoyqys8cC1mReFNXim/4n62nhmMi3BsV1kaIeco0Z/oYyTaWCHtsCK8HenDWegRbwtDq&#10;kS7MdbUIPx14P32EYKrFFBdTlARYojLEDLVhJmgg6OqD9FAXoEurbYAWRmeoCTpCTGlr9dEYYIy2&#10;cGs0h7JAjnSGKskT6gI/DNaHYqwjkuktBCvqcMz3hmOsJ5jPLATTU3lYWGoid1QEXj+e7wzg3eEY&#10;/u7bFfzx2038+FYmEHmurI0tQ23np0YwPqxm3u2lJR7Ge+pxFQZn1Ogb70KHuhHNbVVo66pDazdl&#10;dV8L+qjqxieGMDdHlTZ7FAu0tGJhl5jxF6WBgjeVG8+ODzIGMEEwDvV2o7uDkGuqR2tDLWrKZSB9&#10;AW0qoZqSSJv6DKnP4qjWImk1AxHDxCCRQOuZSMglxMYimsouKjwAcbGBDG4Jwigej44UBSf2Ngzh&#10;ET4IoP3z5sMMifBARIwPPAPsYOdlBidfG3gEucEzyAvxGc9QWJGP0mqqydoC1DSXoK61lHa9CC3d&#10;JVANVBDw1VCPVaOtLw+lDWEoqgmitU9BR2chWlvK0MpStkPNBNfXiu6uFkz2q7FHuystvofzc9if&#10;msKOTFdFEAr8/hqAEkd1fv8OREUhKiF1hUt4LaNDxsaxq2bhkpEAVaAD9vNjsJWfgLX8FGxmR2Ix&#10;2Q/jEbS6AVbo8jRGd7grhtPCMZMTg7mcaIwlB6CPiVntyURExdgT7A6VrzO6aCM7gzzQE+aNfv5n&#10;A1FUi1TAwxG+GIryhTrSjTB0IpAITANa0MfaCL14CWl6hlBn5GOMABvoGmSiG8FUzzAWuocw09yN&#10;odoWjLd0YXVgHGuDEwTlIMYJQ1GDix09ikpcahUA9mKZ6n65tRMjuYUocXZEPkFXZmWIChsTlNk8&#10;pgLUQZ6ZPvKtjJFuqI8YbW143tZAWlAEMjNz4eDmg6KCQmywsN2bH8MLqj8BoDSMCABFBb6hAjyk&#10;Ld6cohJl+p1S1WGSgJihe5mjS1kYVGFlvJcQncBbWThndw3b86NoIih9LU3wREsLmgaPceLM5zjx&#10;/gn8loDTtHOEloUzPjojjRr/3uVFmQrrY1rbT04TjnwtkyaIHf70S3z02dc4QQv84ckj+3vy9Elc&#10;MXgI5+R4xOQXKL8ngYovLScNFSzwGhurUV9bhqZ6prPGCrQ0lDPvVKKD6k7ZNleho7EEbS0FaO8o&#10;5L5CdNURhgRlO0Hf1lYHH1dPuJg/wev1Liy3l8Dp+k3ofP0xjO59DVfte1RuusgjlErdWOh4maPG&#10;3wHVYa5oS/CFSp5/kB3TnCUmM0Ixk5eE2cwIFrjuVGo2KHM2QkOIJ/JZgEYbPkWAth78NGmDdQyU&#10;SVCt+dus9TRge+8WfB9pIcH2KSr97GlpHVAfaIbqgKeoCzOk6jRCRcBjVAcZoYZ2vYqFdUOMB1oT&#10;fdCVGYwBqcOsiMF4Q6wyVnixMwIrhN16fyBWe92wrPbEYn8QFoZjsDGfjZd7Xfj+zSJ+926T6m4X&#10;795SWBwsKOliY34C82PDmBzsx+wYGTXeg7nRTkwNtinblek+vDc7PUEFN640TigwG6d9mBzG7OQg&#10;349iaXIMM4MDtKjDmBodwqhUzPbSBnWq0N3UCFU9H0B9FZqrS9HIB1lfRsDkZyMvPRXZacnIIOjS&#10;khKo0KjmKPljwoIREx6COMItWl5HBSCKSi0m2g8JlOIScTEh3B/F/bQHoaLivOHsbAwnNxu4eTvC&#10;y88V/iHe8AvyhHugI2wJOxfa16jUIMRnhSMqg7a3JBp5TTkobS9HUWsVGmgve0cHMES12kUF26Zu&#10;hoog66CSUw3Uobm7HE3dpWjoLEJxbTJB+QxN7bnopt3o72ln5leju7ODFqSddqOdCa8FA8zkq6ME&#10;3jwzIlWfAHBvYgJ7k5NKx+f/FYBS53esAr/b2lCOvVtdog1exOvVBaXh5JtFvqedni3PQ7OPNbay&#10;w3FQkorNkiysFiZiNj0c40ywg5GuGAh3wvizQCzlJmCl4BkWc+IwKWs6hLmjJ9AF3bIl6AYi/TBC&#10;JTwYxS0LkvG4IEzG+mOSanI81BNjEZ7oZ4nbE+KADjcrFD3RRqbefRQYPEGtiy9teSNGu3sxMTqN&#10;icFJTPeOYZiWWOoDZzr6sNQ7ogBwrmsA0x29mGqjNaYVnif8ZptVWCQAVwjQBarBRarDtmhaPUsL&#10;ZJs9QomVEUosjZBn+pD2VxN55vrc/wTJBvqI0HgIy3NXkRQcifqmdmQWVCInuwB97S1Kf8uDBVrg&#10;Zf73a3N4vcMChxB8w+1LAnB7mq6kvwNjbbUYpf2d7qDq623D0nAnVfug0pDy/eE6fre3Tjs8DVVt&#10;IQJtLWCm/whX793FB4TXB7/9EB9fuAC7yGjc0DcjxGSEx5H9FfiJCjxNsJ35mOruDEF35mMqPx4j&#10;BD/58qximd//8CQ+kr6Dp0/hrpkhAnIzkJhbgKyUTCQnxSO/IAv1NRVoqClDXUUhWqgA2xuP4NdG&#10;Cy/Rytet3NfSXMRCmJa4owDNzQXobK6Aimm7raOSEGyBhaEDnI2t8XfP13Ew2AfPe7rQ/voMdG99&#10;CusH1xHG51rqboVyFypuNxMqMUdUhDihLsIV/fEsGMMlDdhgty4Du6pKbNVnYyw9EEMpflirzkAL&#10;01EKn1XYIz34CwC1HsNXR8YDa8FOXwMOj+7DTfMWAnXvIc2RwAx0RnsQI5ggDLNFbZQdqiMJxFg6&#10;jpRA9BfEYLgmFSNNmXQVKRjtSMZMfzqmB5Mx3B2OSYJvWR2A3T5vvBkLxou5bLxar8W7PVkqcwHf&#10;vdnADy9W8HZzDlsypJZ5e5RgmxilAxlsxeJ4BzYW1NjdGMDmWi/Wpplfx1uwNtmGtQl53Y735kdI&#10;xp9CaX1Ss6Rvb4e6pRk9TU1MGLWozSfUsrKVFtXCPGlwINzSk5DOB5gYF07LGY6khEi+jiLo4hBP&#10;qxodFYLY6FDExgQjPiEUMTFUcFH+eBYThMTYECTweFJsBOKp7qKZEWNj/BAe7okA2j4PNwu4OVsg&#10;MMgHoeGh8PPxgKuTNUKiApGURbtQno/iqiIUVRYilzK9oo2Jp5slaE81KqjoylsLUNfFRKWupV0l&#10;6Ea60TsxgEEq076BLqi6qODUHejr70JXXwc6+trQ2FGH+rYaNFEx1LC0rWOmaWypQxNtel1tJSqo&#10;YIvLilFIFVtUkIuyvGzUFOZhsrtTmZ1ZWoL3JwnA8UnsjozhJZXh66VFHEqnW6nr26Ti+8kWK+/5&#10;Wgmqv7frsk/6C67gG0JQ1r3YoCUbSI6m/U3CXlkWNsvTsU0AbmRGYzExGFMJBBkT0UJ6FNZzE7Fa&#10;koal4hRMZESjT2b3pZ3poSLui/bHEJXyaFw0Jp/FYCoxBjO873RSOF+HYIr//STPGw5lJgihDXYz&#10;R5mFHhpdbFDv54vWpAzaDqYN9RCm+qcwrp7ASAdVvmqQCmsM68PTBOAYAdNHJdjDbT/fszDtGcM4&#10;FeJMCyFIhTjf3oPZDlqP6jqU+/si2eQpMq1MkWthjDyxvGaaSDe9iywLTWSYaSDhyT34aN3DU6oY&#10;L1d3RCY8Q3JGNpVSC9NhMdRNKkJwGbsLDBleuLmMb3dZ4OxQDa5PY1u6UambMEKrKHWBI3yWs92t&#10;WBulaqd6/Ibn/vBqC2+fb2JzdgwNualwN3sKY0MD3NfWwgnC7pcnT+GBiTE8YuNx6vxlpUFD6f/3&#10;EwCl+4ssl/kR4XfmU+4nAJU+fx/zPIEgISodo08SgH/LY1ouTgjMzEB0ahqeJSUhgfmnuCgfDbVV&#10;qKWAqGS6rqnKowosRksdVWFNIZoaSgi7ckYZ2hpLqQjL0UG7206n1t5ejUYW8KXcn15SBp3HZvBz&#10;98QP4jCYBoMeUs1+9T40bn4CE41LCNC/jVpfe7R6O6CGIKwNdSb83NBICPZFuaAnyBq9hNXve6vx&#10;x6kOvO2pxUJ+MtNOJAvOSFrgh4h8qosQfcJPWxeBdAcyL6DvEz146GvBTf8B3B8/gM9jDWQ6mVPx&#10;+aDCzwWlPlbIctZDcbg5BqtiWUBmY7orC3MD6bTrpVik65odKsbMcCFWZmVN4BIsTydheyEX32zX&#10;4/cHnfjj4QB+t09ntTGOjcluzPVTxQ2oMNHdiMH2OowxP0/QrU5N0m0s9TFd9DB9tGN7tp33YuE3&#10;XYftRRUOlnvxcpX5c2lSER7vtdVUo7niqF9cVX4eijLSlM6+SQRUpL8XQn3dEOjpBH83B/h72COU&#10;6iuSyiuBMIoJ80VEmBfCI70VKyr1bdHRBB6B+OxZOBKehSIujtY2zg8BQVRu3rYIDnFHSIgXgoO9&#10;eX4QIgjFSMIvOi6QVtYN7l628PS2h4e3MwLDwxCfloGE5BTahDJ093cqw+sGabP7R/uUVmZlrPAo&#10;t0zY3aPdUA21o4MSt4Pqrq2nlSqvE12DPIfKtatLxUTTgu5uFfr61OikmmtsbUJNYz2q6mpQXlOJ&#10;kspyFJYVIa8wB9m5mSgoyCH0swg9qsmSYtRU0KLUVaO/tZnwo52iKt6nApR6wL3JCaUOcJuFye44&#10;LRohKGN/lQaRjaNGkONQFKECQWkokUYR6TYj53Iro0OkVZjg3SzKwQtmiv3qLOyXJWMzMwoLsmYD&#10;7etMvC/mE0Oxmh2PjbJ0rBOSMwTkdHIwRqNdMBDqhGEWKmPRAVR8YVhIpqVITcByejy30ZhNpnVO&#10;CMQEgSk96nuDXNHBzNHu44RmX3c0RNACVdVjQU3L2zeC6b4pTPWxpB2YwsrIHJYFfv3jmGyjOmxV&#10;Y6q9T2koWRukgu0cwnB9ByabOjHbygTb1oWJxjZ0sSAtY4GWZKyPVDMjZJk+pup7hDwrbWRZPUCG&#10;hQaSje8hipnVVeMWNM6dR2FuPtV4OyLj4xEdG4eS4lLkZ+ahLLeIdob/99ISXm5RXe9SXe9RAa5O&#10;Y32E36erBqNtpRhprcA4LeJcdxM2RrvwamUCP+wv48eXvOb5KlYm+1CaHAFnU108faqNm7dv4KMT&#10;H+E3BKCuiRkeGDzF354k8H6CntLvT+oBlbrA0zgljRwf/6QAPzrq8/fRmU/wsSjGU4SijB3+6kuY&#10;BfgiKCURUQmxzCNRSE9/hpJS/o7yApSX5qKyOBO1pVloKM9FS1UB2gjBtoZSKkBCr6USXc3VUNHy&#10;1ldVoLq8kumyGN6R4bhlZorrT8zg7BPE/ySbbmQcf1icQ7apEYw+/S10b34GPc3zcDa4igIvS7QE&#10;u7Fwc0BzpCfqo7xQx3TSHmYPFdVfC53UWGoIelkwdgV7oNbRGkn37uHZnft8JnoIf6JPhacDv4fa&#10;CHj0CP5UzF562vChBfZ6rAUPGSZnootQC0P4PtWDs/ZdOD28CnutL5EWrEFVHkmRFYjx/gja0nTa&#10;1CbsLKrxfG2AqnwUrzfHqPCm8W5/Bt/sTLNgm2IBNYiZgVb0tuajuzGT/00iIwHDnfmYHa0l+Bow&#10;Q+W3NCtd7nqxtDSAlcV+rE714CWf9ev1GbxYn8K32wt4tz6Ht/NTykxLS42NeC/c3wfhAVRavl4I&#10;8/OGr5szXO3M4WJnCFuLR7C1MoCzozHc3S3g60EV5ueE8EBXxIZ7K5EQ74+YBMIvWkDoRdgFIlaC&#10;yi4yygeeXlawttGDCUt4C7snCKLdTc1JREJqHNKyU1FWXYxaSvnWriZ09RNeVD61fNBRifG0tOlI&#10;K65EZrGM4W3F8PgwRidHMD49hqGxQfQNEWLqXqq4IQyMct/EGOE4jEH6/r5BWdGsD53datqGTjQ2&#10;typrwNZUVaG8pBSlxcUoLihAfp7Ux+QgNS1T2RYVlaGyqhJ1dRVoaqxhwmtAX2cbbX83JnnPyQFZ&#10;cJwqubUFHYRlVU46Wmn7FwnZ/RlCcGocO+Oj2KE13vkJgscKUMAn1vf77c2/WOA3YnsJvWMAvlqh&#10;FWZ8szhLG9JG5VeIw+oCvKzJxn5pEjbSwrHIAmchzAOzLDDmaGXXaYE3S1KwXpSkKMKZeD+qOkdM&#10;0CKPsnQfDHDAOM+fiw/Fcko0VWQC1jPisUwlOBHnj5EYH9ofb/QEe6HNxx2VrvYo8/OEmsp/ql2N&#10;ud5RLNDiLo4sYHZwBvME3EzPKKZ7hjFGhSdKT+C3qB5V1OBkWx/GmnuoCPmfEYDzvMcCFWB/aSUa&#10;YmNQ6e2CDNNHyDQ1QL500LbSR4GNNrKtNZFmroWYJ3fh8/AGzK9fwo1PPkVTTT3W1tcwNjWJ+sYG&#10;AqMM9bV1yCVMI0JCUVFUgrG+PuxI5/OdLRwszWJ5kBadABxpLaUNrsRkRwNVbBPWx7upIqbxI8H3&#10;x0OB5iLmhtuQzULa1kQDJibauHfnGj47eVoB2Oe0sqc//hwnPiDcThJk3P/XIQAU1SdKUCAocUKg&#10;yGtlcoTTPOc3H57A+Vs34B0TifDEOIqDGKRSiRflM/2Xs2CtoKMoyebvyEQDQdhcQatbW472hirC&#10;rkSBY15eKpJyUxCWHA8TJxfcfWwBDSNHPPaOhGVsBgKySxGZlI58OrD9yQH80/YyZmKi4PHlGaro&#10;z6GjfQEuFneQFWiN2jA3NAS5oz0yAHXMo5W0vs1RTmiNdERtiC0qAmxQSlAW04kV2Jsj5O4thNy5&#10;g2Da3hA9fQTp6iJAVxueWnfh+VAT3rqEn54WvAw04WuohWArQxjfv407X36BO2c/h/69i7B+ch2p&#10;4QYY7wvB2KAfFmbSsbPWg1e78/iBBdEPLygItpaxNzuJ5RHmYVUnWilIWmtK0N1ajp62YnS2pqO7&#10;Ix3D/XmYGi/C+HAuX+dierSGAGynehxiGpjEztYs9g9WcLjB9LBIMTE1h53hMabBNgwUF6I7IwWN&#10;4UEooah7z45f1oN2x93ZGm5OVnC0NYWDtRHjMdxdCUI3M3j42iA4yhMhoR4ICHBBEJVCKF+HhtKy&#10;0uP7BVIdBrsgjHALp6ILCfVBZEQgkpnBcgi7goJkKrhsQqwCLV2NVHFqgmqQwBrG+NQoRsaHlJAZ&#10;beX9MOFWUV+DFGbA/JomFFTVUplVo7unGyNUWMP8g0aosgYGqQQHRqDuHUZnVy86OrvRQqXQ3NpG&#10;29qMirIagq6UioHWtSAf2fzhubTvhVR2xVR0ZUV5VHQEXV0DQdeGbv7pA739DH4/dRcGezqhpkJs&#10;p0quzs9HCTNcdGCgMk28o7kJbI2eICbQC6W05WOdzdiY4AOgctubHsfzadph6RbDeLEwR7AddYz+&#10;awX41wAUFfhuQ7rGLCjnP5+ZxQv+vu36SuxX5uCwLA17OYRXfADmA5wx6WWDISbQWZbUM7KmQ7AT&#10;+pmwx8I80U0b22ZvgAFajyE/G3S7GmPA2wpTVHkL8UFYjA/BfGwIFuLCME2LPBLupawA1hkWyEwR&#10;ioaocLRmpmOgjhaSYBunqhtTDWCsaxSjXSMYIuBGBHLtvbSVQ5ij2pvvHlYgKNAbqlNhqF6FSarC&#10;GbHFzZ0YqW5ACwu0Bt6/2NkSqbRKBUojCAFoqYsiWx3kEIIJxg8QYnCXyuEmND77BBoXLjET1GNu&#10;agoz/C/Xl5exPD8PtUqFbj7rpoZm5OYUIDYyDrnpOWiuaUR/G4/VVUJVW4Q+prlBqQdkITbDdLex&#10;MI5XhMO3+xv44fkWXm/MY1LdiPRYX1gZs5CmGjU00MEXHwm8TuKDE7S0VINnPpA5AU/hxP8apySO&#10;AChKUF5/yH3S+qsAkCpRAHhXj6ooOQmhsbFIfCZrs6SxoKXyYxQWi9tIR0pqIlJTkxCfkIDAsHC4&#10;eHvhqYU5NB/r4xaBc8lEHzosoEzCI2Aa+Qzu2WUIKGmDe1YlXBLSKBoSUUmF+XZqCP9Pgv0tC8/Q&#10;G+dgfOUzGGldgZfpHeQG2RxBz98DzWFBykJTDTFeaImhKgy3QyUBWBBgjdwAWxQyb2d62cP/sTY8&#10;tO8jQFuLANRDkJ4O7a+sB0z4aWuysNKCL1Wg35OH8DfURrClIWx0HuLB+Qt4cPkCHmtdh72lJorS&#10;/AioJrzY68DLg3Hs725gZ30JS5MUFeo2DMrw2fI8tBRn8Jlnobs5h+DLwJCa0OtLxUBXJiaHS9Df&#10;mY3xgRKszjZjc74Dh2sjOFyewivmnVdLM4SojP8ewAI5MF1Wic7EZP62cOTRwaY7miDd/gmymT/y&#10;HPXxnoDP290O7i7W8PN2QnCAOzydreBsawIPNxs4uVrCkZnNwdcOZg4mMHcw5XtaVJYgvmHeCIzw&#10;RlRcEFKoKiqqKdk7W6i6mAGolMZGmSkmRjAzPYqZmRFMThNctK2ThNz8wixmZqkkCIo5xvzsDBao&#10;liRmZsYxwMRa3dKEiqYWlNfVo7i0BA0NDVCr1VAx8bcz8dfV16O6mva1shaVFdUoLCwkbPOQn5uH&#10;HGaG/GyWrEVFqKsqQ2NdORqYITrbatBHKzRKhTA+3MU/tgsDBJ2KSq+iKB+5GalIpUWJCwuBh70d&#10;PKxt4GJmBj8HB6TGxSM96ZnSil1J1dfaXIPB7mZmuFpmtBqME4JrY72KBTnk75HWYOkao9jjuem/&#10;APAt1YzYYrHA38kKZYTfW0JQ6gK/3ZQhcst4tbiG18zwzzsa8bw6Dy8KE3GQGIx1qr4xZzP02T9F&#10;v6sJpiI9aHPdlPG0nT7WGPKxR5+7FZqo4NudTdDvY4d+X1t0e1hg0McW02HumI3wwXSoH+YigjAf&#10;6oupEG/08n0b4aTOyUBLVjoTYREaS6ugalBhgLAbINiGVVTgBOB07zjV1JiiDFcGJ7HQw2dLGzxQ&#10;yxKWIfAbaaDl5TUTjSrFAo8RTM1JSagL80eOpQEStK8hz1gHFXQYFda6KHOgIrTSQqzhfWam2zC9&#10;fRH3PvsUxg8eYqC9i4l9FvPDI5gfGsbW/AI2ZudQXViEyvIqdKuH0EGVWZRXjrCAGEQEUGkFBCKI&#10;sPD3coKvuwudSwByaQ/VLNjWqBS/eX6AN/v7eLG0gAk+t6RIX1ib6sHS9CkLfyvcpQ1+/+T7+PD0&#10;SSrBj3Hmw4///wJQAZ9MdnDiQ5xUQEh7zONigU/SAusYGcErIgZeQWGIiIyhWAiDV6A3bO2tYWxi&#10;jIcGBrimoYkL9zVwXvMhLug8xi1jS2jZOeOpjz/somLh9iyZSi8PXmnZ8EjPhU1cMh44+EHT0Q8e&#10;CYkoLC1CR2E+huhKZqjwpeEr4P5FWN78GlY3LiDI4CZKAu3QFBOI2lB/Kr4ItMaysIv1gyrGE420&#10;weXBtigNckCxvwPKg9yQTlHkp6sJt3u34aNxk+pPUxkJ4vdQBz7atMC6elSDOvB/9BDeeg/g+5gq&#10;8IkOnLS0YHT9OvSuXiJ8r8PV5iHqy+OwudiHiREVentb0DvYjuHBTrqrdoyzEJofrMd8bxkL1iwM&#10;daSxAItAY7kPhrujsDyZjpWJSlrkfhyuDuHl6hTt7TxeLs5gl45ruadP6Zjfx/zemkzB5RuKXCs7&#10;5DPvFlkZo8BaH0Uu2lS2eshz10RZkD7qYs3wnpu3HSztDWFkQZtKK2Jm8xjG3BpaPWHp8xgOng4I&#10;iApCdEockjKTkFOUg7xSQqYsH43MnL0DavQPUhGMjWBiagJTM9OYY+Zfmp7GsmwJuUUZ/zs9gelx&#10;wnCSMJykHJ2dUmKeSmdmcpqgnMI0Y2x4VIFcW2c7apuaUF5Ti+KKShTwhxUyAZfxAZcW5qGkIBfF&#10;+bSseTkoLy5AfY0AroxQYsnfWo+uZv7BqnYMEMajfT0YG+jhtgN9qgY01ZagIC+FNj0IcUwAPl5u&#10;MGfCt7e1gJuLPWIIAumDmJGciEbK8C6qwJE+NaZkzPJIP2aoVmenRpS+jwvTVD8ThPoQ1WNnI6YI&#10;1RUqQRmF8JzQe8HY52+XOODvfb0s9RBUeitH9X3fbx9Z4dfcJyu9HXLf67VVfLu+qajG/VE19ptK&#10;8SL/GfZiA7HiZYtxPp9OU02qO2vMpoViITsai+kRVHNUg2KLw6joAl3Qz9eDVH39wW7o5nPupZof&#10;87PHpL8TJn1dMO3nznDBTKgXuoO8oHoWi/Z8/repmajMKkYNFUZXRStG26n+qPSmh6cxOTBJEM1i&#10;ihZ4qnsEI9IVpq4d/TWt6K1sVur9BhkjTVTRTT0YaurGaj+fORV2R2oKSmivM5hJ0g3uMYE+QrbF&#10;QyZQHZTZ6iHbXBtRj+/DUfsWNC6fw62zZ2mdTGibBnCwKd1VZrAiiZ2xLsMrme5KWOBFx0YhJy8P&#10;hWVVyCmpRkpGHlJpB2Oi4+lYQuDjQ9XuQWcSGYVsnlcpbkJFOA+NYay3D02V5Qj284LhEz080deD&#10;ja0ljC2f4NSnBNqpD3CGtlbWBT5NW3vy5Mc4QWV36hRf/zTh6amTVH+nZLorKkG+VsD4oXR+lokT&#10;zuDEJx/jMyqhT2/cw6fX7uKyxkPc1NGFNqGob2wCUxsHWLn6wNI7BLbB8fBMzoV/VgHcEjPgFJcC&#10;F/4W52epsKXyM/H2gZ6dA4xcCCf+3gZm/J6JaQxMzjDdd6C7ogrZri7IeHQP5dY6hN4tmN25DOtb&#10;FxGifx3FtLYddABtVPmdMbFQP4tAV5wvuqmA2yM8UE3wlXhZI5uFZ7zlY/gSeK53bsKbltZX4xb8&#10;te4jUJvA09SH7wMe15JJER7Cj+rQT0cDgU+04W2kCyutO7C4dxUmt8/CVv8y/F0eIjvVD421ObSx&#10;1VRyLVifa8fmQge2ljpZoDHv9OZhpicb8/0FWJuqw9pkAzam25k3RvFmYxJv1mdwKNPNUVCs9lNc&#10;NXWhv7Ac9TEJqAwORYGHKzKdLZBmb4o0axNkSb9HZyMUejxBkZ8BKsMMUB1tBHWRL9RlIZgmZN+z&#10;8rSCkaMRdC10YehgCK9IL0RlRiOxKAUpRenIkb5zdRVo71FheJRWdYz+nPJygIlvjECbnJygipuh&#10;apvl60mMj49jiltRdXOE4DxDttM8b5S2dWx0FEODg+gl5Pr7etElXp+waqxvIMDqUcPEWVpSipxc&#10;gjY/FwUEXkFhAUpKjoYHVRTno4lQ6mxphLqjFYNdHRhV92CiX40RNTOemtBTtUDVVI/KogKUEpop&#10;cTFUBH7wcrSFm50l3BxtYGKsD1s7c8TGRCCN1qOE6q9L1YaxkUFI1yAZwjchnbcF2DMTR30gCb1l&#10;qjvpHrQ4M0a4yzC+Ue4fxOKcgH0AowThEOX8TF8nNnntPq/dpyU+YOwRigfMuC8XpXGEtnh5XmkE&#10;eSd2eGeT8FvGvtQDSksxVeBzKsJX67TC3Q3YK0jEZpw3Zl0MMWGuhT4zLYzT9i5lxWA5Kw7zCcGY&#10;oCofcrdFP1V9j6sdegg5dZAHeml31FRCg1SBQ8wAw1SII+42mGThNkEADgS6o5VWXp2Tha6qGtQR&#10;IrVFNWgppLKtoqJrJsg6B1gI8NnRDvfyfVddBzqr29BWUoeu8gb0VDUpMUjFOEzl181tNyE4TrW4&#10;OsaCrbEBzXHRyLc1R/LD28h4eh9ZtgZItZSOzzooMHuI1CcPEKp/H+b3b+Dy2S9x/8YtPi9nBYC7&#10;/G92+J/tsdQ/4H+0y9c7Cyz9V2f4vPrR1FSN5IwUFtaRiIx/hmfxiSzcEpGclMm0U4N2fv+hiRkM&#10;ExY96kF0qnrRVN+CjPQseLh74t4DDXx19hy+On8eX10+j4t3r+Dra+fx4ZlT+K2ATeAnQDst01xJ&#10;VxgZCve5Mu29APAjqryPPzp6LSCUWWA+IDRP8Z5XHmrjLlWeppUjjNz9Ye0XArvAMLiERsIjOAxu&#10;fsFwpGKx9gmHuU8UDN0CoWFpg4s6+riq/xQGTm5wi4lHclUF6gf70UNnMLm8gqX1Layw8FxkgTk6&#10;NoPuVjqZqlrk+/uh1Ooxiq1l3r5rMLh2Djb3LyPkyU1kODxBcyQVX3QYumKi0cVCVf3MD91x/mgO&#10;cUeyiS78ea7ng0uw5u+3unEFjjevEna3EEio+RGEfvcf8JyHCNLQh4+mLuGng2CdI2vsp6+FIKlW&#10;MzWA/cObML3xKdyNriLUXQeVxbHkQScWZrqp6FqxNlxN6BVifqwCm7NN2Jpuwbdbo3i3NY6XmxN4&#10;sz2Hw/V57LDgWxwawlxbO4bKy9GWloZC/sZkOrRUBysk2xgeWVv+tnxPUxQHWPG4JXI9ZeqvxyiL&#10;taW1DsZMdzLmaKcPacPXJqqxu9iB93Lri1DcWomilgoUNpWhtL0aNcxw9d2NqFHVo17VhI7ebvQN&#10;D2JQYkgmKu3HACE4ypJ4YmJCCYHf1NQURgm4wUFZ6W0EfaR0j7ofnV1UdO2daGpuQ01dA4pKypCb&#10;V4i8giLFrhbkZFPN5aG0gMAi7CpLi1FVUUhVV4aWxmqo2hrQ19OOvt4uqKno+vu6CVA+7I5mtNY0&#10;oCavDNnxKXgWEoG4wGAEurvBxsIEBjqaMHnyCHaWZvB2c0IKVZ104WluqMZgf7eiRmWUisQMYTdP&#10;SMmIFZm9ZpRKb2S4T9mOj1H5SYz0YWluAsvzE1hdnFJeT9LSj9Ouz9HeL86N8dpBjA91Y3ZYjQWe&#10;v0Fo7tDS7woE56awx8/aJVwPCM9XBOFr2rF3tMRvN1bxjazSxnhJ5SdTZT1X1OA8vhnrwW5NFnYy&#10;fbAWao5l98cYsdFBi5UuKk10UM1E22VvgX6Cvc3kCRoePUKtngFK9HSRw/8gU+Muyp/oos/LHGNB&#10;dlSBdlSBjpjwdcSwnys6/DzQ/SwBE/UsVBqa0F7XiPbaZnTUNKOTyq6rgbBTgNaJzvp2JVS0um1V&#10;zWivaEBHRT1h2AR1fRt66lrR19yJHlUf/+MJzI7NY3FkHL0ypNHfGxkmj/BM+zpSH99FNm1JuuUj&#10;ZJnpIp3wi9a7A0+t29C6+DUunjsHKxNLxIXHYmZkDPssDGSdZAkB4KutNWaSVbzZXcY3BywwDtbw&#10;YncN66vzmGBB3dHUjNyMLETTdiYnMcMUliGviABp6cTY9ALmFtcxPrWAzu4BFBRXwss/BEaWdtA3&#10;tYKBpTXM3JzhS5j6UTVqPTbEyU+/UOr5Tpw6QatLm0vLKw0ep2iR5b3sl87OJ7n94OQHyjyCp85+&#10;jauPDGBK2JmFRMGMkHvq4osnTl5UcN7Qs7LHw6dGeGRojCfm1jCxd4VP1DNEpmbjWVYWckrLUN3a&#10;ivb+fkwsLWNldw+Lsorc2iYWl9ZYKC9hiuJiguJjaGQSvZ29fH7NyA8KRIapDkqd9PDM3gBOevfh&#10;pHkFwY9vIo2QaIryQUdsCDoIQTULzu44P3RE+qAhwBXhLJxsvz4D+0tfwfrKRbg9eACP+3fhfe8m&#10;/B7cgB9tsN8DgeA9+LPQ8NXWhr+ODgK0tBGo8xCBTx8hxNIIwbSdUidof/cC/IzuIMrNAA0Vzygc&#10;6MgGaHVHmpkHOrA904mXa2P4bnse324s4rXMoj4xie3BASx1tqFPnGZmPArCvZHnYotcR3OkWOoh&#10;3UobmbZayPfQJeQeItlVCxk+T1AQbIH8AFOkuukgzuYe4h000V4QgvWpahzuyAqMtXi914OlSQJw&#10;RYX3Spoq0aBuRX1PK6pVjajraVHeN3Y3o4Vqqqu/B/1DwxgaHSMAhwk/AnBgAN1UcF09VALd3ejs&#10;ZMZgtLW1oaGByquqGuUVNSgsKqOSK0B2TiEjX7EpuQReVla2si0sIujKSmlJq9DR3IDu9hb0yNx8&#10;HS3op5pTdzHzdRDAtLQNVKGFxYWIe0aL4OMJcytzGJkawcma9kHfHGZ6RvCwcUKkbyCSoqNpgeKU&#10;erq2pjoMEZjTMt0WM8b48AAmaWVlSNUyLekyoSSxSIUnEJwY7qeKY0Ki4hX4zUyPKXMUTk2OYGp8&#10;kLCk+qP13ViZxda6zFYzSxAShvNTWFuaVcY5z8mURd0ttNuNmB7sxtyQGkujVDG8zx5DYLg/OY4X&#10;VMUv52fxZpnA+2nGaGXxbsJQGkleUh2+YmZ/O08l2VWNrfIIbCS7YCPUEhPuT9Bqr4tCg9vI1biO&#10;+qd6GLC1QY+RKTofm6CNUUxbkkY1VaivgUabp1R6lhiPsMdEmCPGAh0w5GNDZWiHRm9a5bx8TLWp&#10;0Ftfj576WnRTkbfX1DOa0Fnbju5aPo9GFkDNtB2tamV7BMQ2qOpauOWz4uveZirAHlrmUar+qSXM&#10;jRM2fUNQ5eWiRLpUEHJJejeQZngfmeZ6SDElAC0MkPJEE8HMfFa3r+DKF59AQ/MhHO1ckZWag5VZ&#10;Kr+1RarjI/hJwSAAlBXevtldxeHmPF5szOG1dITe5/79Tbw72Mf3Lw/x/avXONx7zme0xPTZhYbG&#10;NrS2d6GyphFFpZUoraxDVm4xPHyCYGhpCz1jc+gYmxFOVrDy8IR3eDjcAgJwW0sTJ04TbB/8mvEr&#10;Qu83jN/SIv8W7zM+OP0+PvzoA5z65CTOfEHLe+FLfHHtEr6+fx9fP9TDBQMjGDl5wjM8DmHJGchl&#10;/mjo7EEvlc3gCNMlxcP0/AJmllYwu7iMeYJAYuGnmJmly5qeVWJ2Zg7LC8vYXN3A1uamMl2WrCU8&#10;1Ed31qFCWUIsUqgACxz1kOj4BO4GGvDWu4ngJ7eQYKOnjP5oifFDW2wAOhmqKF90Rvujho4hTPM2&#10;HC58BauLF2FDBW51/SYcbt1Q+mT6aN+BFwsoH+178OZ7l7vX4f3wAYIeUTXy//HT0oL/Y334mzwl&#10;AI0QbvEUPlT0QVT30W5GUNVnYXtZui2NU4VN4u3SGL5ZmMAhHdfWQD8WWtuVadZUKVmo8g0i7ByQ&#10;ZmOCFBaUieYsyG21UeCqh1xXTWQ43kSexx1UhFNZxj9GXZY1RpoiMN+aiJ5sHxQFPEWszS0EGF+m&#10;kwnC/lorDg96mdcb8HJH+gL24Pf7Y3ivrqUJqr4e9FDVidJr6VKhgQCq62hEs6oVrdLgoOpSWlnb&#10;O7qOVFxtAyoqa1BWQbvKUkppfGBk5+Qo2yyWXtkZGcjLlo7TeSgvLUVdVRVaqbzaG2toXZsJiHYM&#10;9nRgmEquv5MZrJXKo572q6wYBdkZeJb0TOkEbWZuhpu3b+LOvbt4bGIEK0d7mFpZwtLeFj7BgQRp&#10;PmqYmLo6aD37+zBCaz4xNoRJAm6UMBsn7GTarIU5GZssM0/PEXa05jJT8OQUVmZklugZrHO/zBa9&#10;sTinzFIzRRU4y+uWZOIGZroVWq9lKj6xvqsLMnvNDDYIvzWqOJnYQZnNhluZ3WZ6fAjDgyqCtgez&#10;4/w+/SpGJ1apBgWCB7zv4fQkXgkAWYK/mJnBcyZw6TT9WhpKpMsMFc9rKsM3AsP1OZ7Xi53OQqzl&#10;hWE5yhHzoVaYjXfBXFoQZuICqeo8MGRth8HH1ujTM0OXqRmazA3R6GCIbj8rDIc7YCzaHuOM4VAb&#10;DPhbodfbHK2OhmjwcMB8TQ1W+/ox1d6AieYajDY2EYaNtLpUdLWdGKnrxWBzH9Ud4UcQdjVSgUs0&#10;daCrtQN9nTJUrhdTw+OYn2QhIPPbjS9icZSZt6MX1VExyDGiItG6ghSDG0g1vIvkp5pIMTFAuukT&#10;PDPQQsDDu9C//DUun/sKhuY2sLf3RG5mIRanZP0Vsb5HADxSgFTMBODb51t4w3i1xwJjZxUvt5cJ&#10;xCVaJ6pCqV892MO3hy/wB1nE6bsf8Lu37/B8d5cQmUZvnxrNzS3Iyc6Fl7cPrO3sYOfsDBsXF1i5&#10;usLJxwveQf7wCvCCq4cTTC2fwtzaCC4edvD0dYa7txNcvJzg4e+BwIhAxCRTbWYlI7soG6XVZaio&#10;q0JVQy2qWQjXtVJRy2QfTHNTc3NKXfkkC8HpGZnzkk6CrmCchfQQC9+hIZ43PILhoRHum8Dc3DzT&#10;3yo219axu7WtTIy6v7eHg4MDvCDotza2eY9FDNN1DVGIlDyLQ5Qp4WdxF+GWmvAwuKfUBfrzf4+y&#10;0EJZiCOa4rzRHOtNFeiLNqqrjsgAFDnZwPPqBThevkjrewfmt+7D4PI1WBCAdvduwEHzHuw178Pu&#10;wV3YadxRwkP3AQJ0NRCgrQl/UYP6+vAzM0S4iwX8zR7BXf8ePJ5qIM7HlmmHVnd+EiuE/coQ3SPV&#10;am9OAVrjk9EUHYNSH2+kWpsj1dYckab6DG2EGd9BmOl1JDrdR7rXXRSG66I4Rh/1WRZQlTphvjsK&#10;8/1xzM/JeLVWhreTBdhpTsJgZhAKPA147SV0VwTixWYD/vDNLP7wcg7/9GoB//ZyEf/z5TLe6+zu&#10;QxdtqqqbgGOJ1EwVUMvEX91Qh+raWpSVVxIyBcjLFctagEyqt+SUVCXkdVZWJo9lo6ggH9WVFYRc&#10;ozJVVRcVXQ8f+oCqHcNdnT+FCoOqNtqpWjSWl6IoIxXPIsMQTEXn7mgHc+MneKr/EJoa92BGyHnw&#10;D3Hz9ISTmyvCaEey8rLR2tGGoTGqOSaccSacqalJzE6z9JxiYmIiWqAaU2aYnifwZLzywszRawJw&#10;UabjorWUhb03WNpuMlZ4rUBwgwDcofXcJYBk5boNmXeQcFvhNasykw3fb9F+bTMTbsrU/osyvdc0&#10;VgWeyzLLzTzvy1Ka322KdnmGlnhteYZWeZrX8d68bnt1lqXfNGX/BA4IwNcE36FMozVOhcfMsDcx&#10;ihf8/t8wgytD46SxhPFWZo1ensLLiS5s1OVgIc0fcwlOWEx1xkJWEFazY7AYF0xV6IIJa0eMWNig&#10;28YI3a7mGAyzR3+ULfojrTAQaYuBMFuofEzR4voUDQ76KDO+h1ZfJ7zoZ6nIguH5ZB82e5qwRDU/&#10;19GOMaaF0epGTFZTlVc3Q13ThoGWXoz3jfN38n+ljVwg7JYYyzJd+8wC1udo12ZX+N+s03osYpCF&#10;ZZ6rEzIeP0Cs9iU8e3oLKWZaiH+sgUTDR0h4ooOIh/fgevca7lL93b3JzGfrBgdHb5QVVmBpYgL7&#10;/I+fry3jOZ/PC1HGUlUgncn3d6j0nuPbFwTdwdFi8j9IPN/BO2UtYKrEvR0e34eskfyHNy/x49tX&#10;+PHbN/jh3Ut8c3jAwmsBY4TOUD8hTsczMNCH4VGmsckxFoB8/qsE+uwY+nqpgrtbMTKixrhM9TY5&#10;iMnpEYxNSfetIczK2NNFpj8WjktMT0tzM0cOg4p/TurOed9+Qnegt0eZv3J0QI0hxugI78MCW9yJ&#10;NLLNMi3PM20uLTIdUuHt7u3j+fMXePn8EM/3D/BcwMf3z1+8wMHz51ilJZ6cmMPoIF1alxolSSkI&#10;efoQoXqXaEnvwZMKMPjJPQTzdTwVoLTytsoM0PHeaI/yg4rwawnxQp6tCbwun4XdhfMwvnkLeleu&#10;woRW1/TOFVjduQiHh7L4uRYsCUB7HU04PnoId537ijL0535/PT346j8hAE0Q6mYDLxYYljq3Yah5&#10;GX4uxmgoyEB/PbmSnoPc0FikegbimbU9oo2MEUXVGMfz480fIcjkAbysCVZH3tPxLlIjjFCWbove&#10;KjdMdYbSUcRhb6kIK5M5eLFawrSRT/GShddrpfh+uhCvVRlYLoxHnY8dIp5cxvPRfPzX7wbxX97M&#10;418OpvDdZBMOu4txSEHxXml5FYrLKgm3YuTkFyI3vwg5OXnIyzrqRpKTkUU7mYzMtHRkZaYSdpko&#10;Kc5HVRVVXS3tM0u59pYGdFLBqdupFtpaoW5rgaq5kWqP1rW8DMUZ6YgLDoazrQOMDJ4w+MfQZjzR&#10;1Yc+ZbONhSn8CcFYmX05PQkFxXlobWum1WZGIxRmCKgpaWGmKpukTZWt1NPNEYKi1gRCsl0WyHGf&#10;bGXuQZl6S+YXFHUmcxCuEIirvJfMNbjNY1tM+Bs/rQciAJT3x7FNUEoo54g6pELb5LnHx+S17F+R&#10;BC71gtL3iNs1Au/ICi8QfnNKyOp321RyW1QmW1Qy6wT0JuG9Q3jvTo3igLZaYp+Z6SVLyJfMQNKZ&#10;95CZXhpMXvIeAsbXc2PYH2rDRlMulgqDsZbjgfWcYGwXJGAtPQKTEV7o82RC8bSG2tsagyFOGI5y&#10;wUiCK4YSXNAXaY/2AAvUuEgFuY7S+lpipolWf2e8YEZ8y//p3eI4Xo13Y1+twl53G5bryzFakKbE&#10;YEEeeosqMNs5wkS3ix2ZrXhpG6tz2yxQNvnfbGB3ZZ2g2sLBhhzfwTKfW1UCnytt7jP9m4jUu4oY&#10;JvAkGwPEm+gShjoI1bwFr7tXYH7jIq5+8Rl0dQ1h5xQMewcfFqit2JibZYKfw8HKijLV/Yu1Nbzc&#10;2MAh493ONn5H8Cmxv4s/vDjAH1+9wI+vZa3jA2UBdHn9x28Ivm8OlfjdawGmLA6/hRdUkpssqGRC&#10;j5mxAUyN9GKSKmyWAJwltGa4nWManKBF62eh0NXYgN7WFiotFab6CcGRAch6MzK7yPRwH2YJsLlh&#10;FoCDg5jmNeO9hKVajdnhIcxR8a+w8F2lpV1fXqKFXWH6XGFaWWSBK0tErGF3cwN7W5vY2drAjnTq&#10;fk61d7iHPQL+UCD44lCJ49c7B4dYWN1SADg2OEHBMYSqjAIk21mwYLmLMCNteD7VRcBTLUQYayHR&#10;9jFK/OzQHOOFVolwKsAwHzSFuiDO8D68blyG0x3C7/ZVxg0Y3LmJx9fPweruRdjfu86gJX5wB87a&#10;DxRF6Hyfz07rLrx1teHz2AAejx4j3N4OKaG+iPXzhJedGWxpX13ttZAe6IC8ABaE7laIIOgCTB8i&#10;zsEAMbTqIc56CHZ7hHCPx4gPskB+hh8aq2LoELOYt8qwOJGHb9aL8GopD3uzeYRdNba5/9VGHV5v&#10;1uENFd7fvejBn/fU+HGqCpulCegMCkSaqRY2W2Lw7VQRnveV43lPLrZb4piuQ7GuisN7KYkJiImK&#10;QCwjMT4W6anJR91NCnJQWZSP2vJiNBN0sihQZ1MDVFSGKoKtm9ZZLGt9RSnPzVU6GEdHhcLDwxnW&#10;NuYwszCChuZd3LpxBdoad2FBwhsaPoWFJaVxgD+SkpJQUlpC69rGB8fE81Pjg8wKPcMSc4aloPQh&#10;FMiJhV0UyBFqy9wuEgbSYCGz0qxQ3SkWlApM6t9WCQw5Nk77K40bAsHjOILZLOElsJtXICYwE9V3&#10;DDyB2jo/Q86T83cIUIGlnLvGEl2ulX2iFvfkOmWBd5nzcFppFFlnZtoStUfoyWcqs+Yw5PttrMv3&#10;kMWXJrBKdbFDUO9SRW7OjmJ3cZIZm6DjvV6I3aNqPFphbgqH/E0v+DsPqTpfzMi6Gx046CnHRn0K&#10;1iuSsVOZjc2ydCwVPMNMVhQm06MwmhTOCMPwsyDCzw/9sV5oD7RCuYMeSmx1uDVAlbMh6pwMUeZg&#10;gtmKYvzAz3s3O4zDsS4cDLTjoLcZGw2lyswgU5lxmMpJx3hBIcarmmg9RrFCi7s0vcLft0Z1u4vd&#10;DWbUbaqVHSoUxvPtPUwz86e6OiD+iTbi9G4h8tEtxDFRxppo45mJDlXgQ3hLN40bZ3H/4he4cPUi&#10;rN384eqbCE+/OLS39/EZExaExoEsNUpISAgAZX3jd7tbBN8OfqTC+z1h8Xtuf6Sq+8ObQwV6sgD6&#10;31Pt/eP3b/FPP36nhEyZLyD8lirx5c4a9tb4nAjA6ZE+zDCmmB4nqdamBvsxPTSAGQJN3ssszdPc&#10;tzg+hnUWiDsE1xbV+jZjj5Zb1ijelQJSClWmlVVxFyzk5P3B+iqebxG4tN/73B78FPtUeBIvdnb4&#10;f8mknRJbCgT3qVyf08LvCwQZAj2JV4cvlZDX2zv7WF7ZpGpcJISnqACH0FhQjnxvZ2SygIsx04W/&#10;sT7C+V/HWujgmZUeraEFGiPd0RzhipZQZwV+pf528KVVdX2iCwcjQ+g81IO2lgFuXHsAnbsPoX/z&#10;LsyuXoLVtctwuEsI3r0B+zsEIsPx3m24aWvAS18X7ro6CLE0QZKvIxJ9nBDubI5AJ324mFxFKgFX&#10;4GuIAr8neOZ2FzHet5Ecqoe0GCOkJJmhssYf7R1RGBsrwMqaiuq7ifa+FQe77cw3Vdinxd1ZLMTz&#10;lQr8wH1/PFDjn16M4z+/nMG/vJnBPx+O49/2R/DPqyrsN2WhJ9IfRQ6a6Es3xHZvBDYHirDVl49v&#10;Z8rweqoQ367W4L08UVxZKSjLz0JlcS6aasqU8YbtjC6Zi6y5FqoWWtbqMlRSAcicfO521rCnzLUx&#10;McRD/vib1y7iwvkvcfLj93HhxgXom+jDycMBTu4OCA7zR1p6ImrrKtA3qMbkzPjRyI+xIYwTeGOy&#10;ZgjfLyhAG1caIwRqouikPu1ohbaxI1Un9XFS5yagE2s7y2NyzRyvIRxWRXnJnF/c19vdrsw/KPuO&#10;928SegIzCQGcgE6AJu93V5cUsAkYZf8xBGXfHmEmxyWOYPjv1+xuUNVt8H4CQcJvcZ7fZ2ZMqUuU&#10;41vyWQJc2uf1Ffku08oSm5sS0olzTawzgShTuxOAO+s8V2Y4IQRf8t6vN5dZ2i3iDeM577fP617I&#10;VFBTvdjsa8BKfQE26/KwUZuL1cp0LJYnYrogHmPpcRhPZwmaGKrMCNPCUr+E8Cuy00GVqxGameAb&#10;qBKrHI1QYGWAmkCqydYavB7pwW5vCxNKI7ZV1VitlvV7EzAST4udEk0IpmGiqAhjFQ0Yr+/BfD8z&#10;+fQydpa3+V/sY3f7OSH4nJmaGZ2KsCU7H2GPHyFG9z5t7i2E6t5BLEv+BFMdxOnfR6jGLXjek64a&#10;X+HsVx9Dm3YoLK0IoQmliEsuQWNTDwtDPjsqpoM1KsCfQuzv6+1NvKXF/V4ASOhJCAB//xMABX4S&#10;//DdN/jzD++UhZMEgP/5D9/j7759rUDwh5f7ysLqLzZW+BtY+ElaYnpboXJdn+WzIsg2CDvZ7hBu&#10;8h1eUp3JqnJSv/jdyxdKvHu+j7e7O/iG8DokoPd53p5UqbBQPeR3lfNfEnKH2wLdXSWOXh/HLl4x&#10;Xmxt4/kmQSn79gV6Bzjk73nO+/81+ET9vaD93dnaY5rawOL0EqYIwOGeETQWlaEq3AdlbsZ4ZqGH&#10;UObHKGNtxFs8RLK1HvLdTdAY5oSWcGe0hNmiIcwBOf5OiPbxgo21A67d1cNX13Rx+Z4ZzB0j8djI&#10;AzcvP8SjS1dhfvsWLBgOGvfgQPVnd+8ebO7eg6PmA3jqyzKZVHJm+ohxNka0kyliXUyQ6GWERA99&#10;lAfYoybIHvkeT5Doch8ZYXroqo/C9FgZBoYLsLTZguWNFiysNGBjW4XV1WYc7Kjw9rmahV4rC7hB&#10;/OlwFP/6bh7/7Zsl/Nfns/j7qVa87silnc3CXksi/jSYh/+51orvBqrQH+WFCufbWK61w7eLqfiW&#10;93qz3ITfbzXhm+VqvNlownsN1eVoqCpDdVmRsnaGRH52OpKoDGNjIuHj7QFzM2Pcphy+dvMyrty4&#10;hI8+PYVPvzyDa7eu4L72PZhamcA3yBsJaQkoqytDS2czuvtk0lQ1bWwPBiX6aQUIuilaPkXlEVLz&#10;tHuLBJssmDRHRbQwQdBNTtJuThNAR7Eq6o+gXJT6GCo+sbtib9cJFdkq1pchW8UO/7RvlPZ5ltZF&#10;ptkX5ShQXef2r23tX1vfYwV4fFwUn8T/eo4ov+PrRRFKXeAG1ZpYW1F3ogDXCWfJNJu0brIa3SZj&#10;W65RGk0I9wX+RgGg2GFu17lvQelbOMrvT3vMe7yQinzC783WCuW9NIgsKUB8xf2vN5ipZGW0qUEs&#10;tJRguTodK5UpWCyIwmymHyafeWGMD38owg29oQ5o9jZGub028m0eotLNCC2B9mgLdkGDjx0qCMAy&#10;B0Pk2DxFlZ8rxouysNZSg6WWaizUl2KuIhdj2YlQJ4SiLzkaQ5kJGMxKxHBuLoaySzFW047lgUls&#10;TS5ja3adameXv5OWeHkd62OzSLB3g+/t24jTvo8QzTsI0XuAaGMqPyMtxBCIAXevwuHOJehc/5pp&#10;7Dr8whOQkF6FoMgchEakoaK8DsO9fbTYYoOXFAt8uL6uxCtlsfNNxf6KAvyDgE/i5b/b3mMFeAzA&#10;f/zdO0UB/vHdS8UK/0Cb/G5/mwBcxh5V+g6f5xbT5NYcCzB+3j4tqmK9abtfyyJKB/tUjgf4/pAW&#10;+xXv8eoVvn/5kvc4wDeE15sNqrnlFYKPDkHpy7mGV4TiN3u7vH6XINxn7P30eg/fMI7fS7zkPSRe&#10;y/6DA7x+8ZzQe07YHfzF/r44eK5A8GCPBc7aDtPXBpanljDZP4HmqhbkJCShIswTdX4WSLUxQKSp&#10;Ae2tJlKsdVHsZYEyL3M0htijPcoFzaFWqCMME93d8ETTFFdvmeLyA3tc0nDFNV0f3Hnsj2v3rXH+&#10;ohauXrgBC0NTGGhoQu/WDRhr3IH5fU1Y3NEgGG/DUesO/I0eItjyEeI9rRDraoloB2MkubOQDbFG&#10;josFkml9U8x1kWKrjwymy6a8MCyO1tIB1mJ9oxsba4zVDrzc68b3L/rxT99M4L9/R+C9nsL/OBjG&#10;f1nrwo+TdXg7UIq99myMJNtjKNEUz9ui8KY7Hv8wmon/13oD/st0K8ZjvVHldBO73QF4t13EAqqT&#10;NrpFWaD9281m/O55H94LCvCDq4sjTE2McO/uLVw8fxZXrl3BpRsE3p3b0KCk1TeUkSLmMHe1hVdU&#10;AKKZCXKqC1EpU0h1Nyt9Bdv7VFAP9aCXsBuhqpNlLKW+bpoQmiPYFiZl4tQxvqat5T55vfxTHZ4A&#10;bJXQW5YFx8fGlZ7+yzxvjapwnSF2cVXmK6T1WOQ5y7QVAh+pv9sgWI5bYEUlziufc7TwktQHKlPx&#10;89gKjwlgFxmKlT2G2k9gE6AdW2KB3HHIewHyEhWBnCPvj8+R8zeoRgVsG1SZm1QQO+u0QWu8lvZI&#10;wLdOCG4uzCuZYY8Qk+PSj3BOZnuRRhHJdLyHYp+oErcI6U0C8UAgt0UA0qIJBA9pq19SIcpcd6+k&#10;2wev3ZGRKK3FmC+Px2JRJBbTfTAX74jpEEuMeZuix9UArc7aqHG4S9AxXJ+izscSjf623NqixtMW&#10;VS7mKLV9giKpG3I2Q46jJVRJsZiqKMFMVSm3hRguyEBPRgI6M55xGwd1WhR6eU53TDzanmVAXVCF&#10;yQaqwa4JLA0s0jLOY2ZyRhkRItOmB1MhxGreQzAjVF8bkbTDMY8fIFLjKrzvXobl7cu4TvX39MlT&#10;pKaUICa6QIFfbGwaqsqqlLHYY13tTAtT2F1c+ksd4CuC4luqLgGg2N8fD8X+Mgi1/18A/HtaYVF/&#10;f3h7BMDvCc5vqSCly5Eo7Od8Dgd8vs8JvZeE7BtCVsAmK8x9/+KFsoSmwO87gkniW6qwt4Tfm20C&#10;bH0LL1fWcbC0gn2x6/IdaWkFfm+p5t7sEXiE1lHsUTXK9S+U61/TGsu5EgJCOectQfcNP/MVofvy&#10;hQDwhdIIcmSFD2mR95kOd7A0voTe1l5UFFQgNoLCJSAYVVT9VT6mSLXSReRTqj/a23SqvzIfC9T4&#10;W6E1whHtEU6oDzJHeaADLWkg9O864fJlZ1x/EIwndjnQtkjCmSuW+PisDq7cMoD2E0se08c9rSfQ&#10;0tKD5oP70KM1NrxxD5Z378LuwU146N2Cj/ED+Nk8gYfJI7g+1kCEvT4yA8wQYyPjvK8iw0YH2dyX&#10;bvsISY56yAw2R0NhCEVDPb57PoR/IPT+9dsp/NeXY/iX7QH8w3wnfjdUjZcNIXjVGIDD5iActgXh&#10;dVcYnvdE4/lQMt7OF+L75Ur8YaUO/8d2B/7HXBsWn/mgwu4KFlv9KCiqmVa68I4A/IeDbvzT6yH8&#10;y+/m8d6565dwmT7+zsMHeGxuBDN7K9h6OsMvLhzP8tKRV12KmrZGAq4LrT0daO5sRSsTo6pbhT6q&#10;ut6hPvRJ3zlCbXR0mJaW9nZ4EMNDYm0JrlmqnmkCgqGAhICaGxs5ghFfr0/TZvwUa5NTWJuYwOxA&#10;H8ZpYRcG+7DQ34/Jjk7Mdqkx0a7CuKoTI11dGOmjNSIY56gepY5Nscu859zIMGb42fO02EtUm8tU&#10;mxvSR49KcqS7CwPKmrAjSt3MFsEktmabANomwCQ2FNU5oVjUHSq07ZV5WlIquwVRpGKbj+sGCbNV&#10;sX4EIcG4Mn2kXJUKe+7fX1/ldkWBpZy/tbhwBEE5RkDu0jLvSF9CAm+L95SRDS9oc/e4b3txiltC&#10;k3A8pDKRDr/7fL+7TKAvDhGQfdia7sFsWw1mqzOwWBFHAIZjIdMHU/EOGAsxRz9tRqvTQzS66aDW&#10;Swc1vvqo97dAY4AN6n1tCUFnNPi6otrdDsV2T1Dl/JSvTZDFhFsb5At1UgpGCvMxUVGM0eJc9GWl&#10;oT01GS2x0WgLD0attxuqvVxQ7eONSt9gNESmoDOzGn1FneivH8DwwDjK0nJgf/c+/O/dJuzuIvSh&#10;BiJpkyL1tRClRyA+uAyne9dx/8IFnL9AGAYnICOzFtFUfxY2bggICIdaumA11KGxuACqmlpMUg1u&#10;zc1TkdECE0zvBCQEzA8E2Q+Hu/jdy21CijB89UKxwRJS//eff/8d/umHH/Dn77/H3797x+Ov8Hsq&#10;t++ost4KfKRRhWrtkHCVeLW5iW8IPbm/nPO7w0Pl/ONrvt2ndVaARiXH8w43NxS1t8f0sC8NNbLa&#10;H1WcwO07qjaB3esXVHovCEppgHlF5UlIf0v7/FYAR3V5SKUo2zcKIAnWg0PCj7Dj5ykhSpWf+Xz/&#10;BXZ3X2Fl7TmGxhdRVtOKZyk5SEiS7mMZSI9PQG18CCpoOTOtHiJS9zoBqIlsq8e0xSaoC7RAW6QD&#10;Icg0EGqLatrlKKdQWOhFw0gnCxqamTh1wQ8fX3LEV9fNoPnIGXcemOLSpZv4/LwevrzuAs3HgdB9&#10;ZKHUDz66dh+mN27BkQD00ScAn9yFtfYdPLxygUrxIrxtNJEabozqYj8UJjsg2VMHiVa3kGlzB0UE&#10;YLaVNtJttKBK9MZeVzG+n6zHt8NleNmZje36eGw3xWO/O5mwS8A3w+n401I5/rxRR9hV4ceterzm&#10;9s1aLX7YbMPfrXXiv+z14b+vd2In1Qc19uew0R2Gtzz2+51O/J5w/MdXw/i33y3j3/6whffiZT2C&#10;8mJUNtagrUdFwLVR0bWgsbcDjep2tKhV6B7sRWd/NxWeLHg0iP6hfvSqZTRGD3p6uzEozfiE2QSV&#10;2wyV0hzhMjU2ionhYUwzFkbHlcHrAg9RfQKqeZ47PTLEY1RqshygTDXV24upvn6MybC7bkK3phjl&#10;WSmol+4vxUXorKxCZ3UNynOylRZm6bYwwu80PTaMWSq+Od5rYZT3GuZ9abcXJ462S5PcPz6I0Z4u&#10;TPT1YokqUmJthlaHANoV2FBhSWzRAm1KwwQBKOCT2CCQpOFCustMDQ1iRpYuVFoJRxQ1Ok/oymfO&#10;8Ji0+En9kShGUYh7UhfEUCBI4G4ThDtUpbsCuiXaYUJ6kd9/jRZ4e1HqnYapfvtZqg/TQk9hfYb3&#10;4mvZrs2M8DPbMDNajamefPSVxWGlMRPrdalYrYjHckEIZtM8MBJpi34/M6h8jNARZIbOSGt0xtqj&#10;I8oJjUF2tEZ2hKETan2dUe5hiQoPE1rjp8o06QUeFshyc0FJUCSKIr1RnxmMvtI09OZmoz4mDBU+&#10;7qhyc0SRpTGKbGitXeyQZ2uDFAsbJFg4I88rBj2FjZjuHECKdwAcbjFD3L/FTPgAEfoPEfWEiuTx&#10;Q4TRCvvcuwyrO1dx7pMzuE+lGJ9SCHePSNy6qYe/+eWHsLayw6QMgZJ1otub0Ekl2FJehr7mJkzz&#10;Oe5QYb9c36CNpDqj9f3+kOB7fUDlJ+B7iT98I3WArwnAd/in3333F/jJmsECtB+oqARi0pgiivI4&#10;juEnkPue4JLzfkfV94MoPu77hpCS46+pDl8TWq9owxX4SQHHeEEYvqIifEcF9/0hgfkXANL+UqG+&#10;ffX8CH78nu94X7HFLza38HyD9xNbvE/lt3+I14TfS74Wq7tHVXjA37nPc/d2X2B7+yUmptZR19yD&#10;tLxS5JdUoaGpg8KkH5V5xSjw9UdDRCiKXO0Qpa+JWMNHytjYcg9zqj4rAtCR9tcR9YH2KPFzRbiD&#10;D+xNw/HwfhA++9wTH3zqhzPnHXHpjhmu3tPFheu38MXXN/D5ZTOcueaNCw+CoGMUhIcadtC9agj9&#10;81SB167B4+E1+Dy+DffHujC5dx9aly7A3UQbBbHOFAO0oDvMjz2FqI9zRHmAIfLtH6LI/hHyHfSQ&#10;ZauNHAddVFMtqmIdsNeUgh/HyvDDbAXeLVTgj9st+GG9EX/YU+HvnqvxgwBtpw2HC5VU3nX4YaMd&#10;/7DehX/d78f/WO/FbnwE3UN4SgAA//RJREFU6qzv4XDoGf540MDrVfj9QR8LwxX8nz8e4P863MF7&#10;ja2NysQD6oFe9Aro1J3oIVS6R/rROahGB9+3d3UoM7z0Dw9gSCYEIOxkppfhwX4MUqX19fdilFCY&#10;JPRmqPrmJ2UI1DgBN4KpQe4fGCQwaHupEmepEKVPlLyeJEhlXY2hTsK2vBS1xYVQM3H3tsuEBblw&#10;czCCgeY1xAd7oST9GVqrKlCZn8uSpAAj/T2018OYp1qbJeDmJkcJKKow2qR12l2pzF6dEbtMwPC8&#10;JR5fk/5+Ui8ndpcwlortTSo+gd4xBGW7y62ovw1a0TXpuDlLa85YoC0//v7j/N4zMm5YWgj5+xcJ&#10;dAl5L2pwmv/VEq24NKIcbKwqDSJii+XzV6hW12lflyb531BZT7FwWRyT1sU+QroRw138D1oauU8K&#10;iEEe7+GWnzukxuJUCxYmi9FTHwR1qS+2OvKw0ZiLtZoUrJTGYIlWYirFEyPRLhiMYSR6YDTTD0MZ&#10;PlDFODHR26EhyB5V3rTAPg4EmhXKvM1Q5WeNUlrjZHdjxLhbIszbEgG+dxEeehPZyVaoy45AdZwf&#10;ygnOAoIv66kOSq2NUeZogVIXG6SZm8Dz9l143NFEoo0zYZmEsKfGcL55HUG69xFFGxZqoI0wwi+E&#10;4aN7F7Y3zkH/6llc/vpznDt7kRnsKn7720/ws5/9Bj/7+a/g5uKKjoZaTPS0KbPsrEohpmpFB615&#10;GwvtgZYGzNAtSH3dK0Ln3T6tMBXVj69fEoJv8Kd3bwm8t/jH774lBL/DP3z3jvsJP57zPS3ltwdU&#10;aHsEGQH2akss9b+H7P/uOQH403lyb5lr8Jtd2tS/Ou9wY43wo9qnI9inuj9q8NhRlJ/A73evXv8E&#10;wBfKDDQCvO9eEYr8jt+IrSXYDrf+PV7vHuAV4+XeIV7sPMf+zgGBd4CdnT3GPrb5fnP7OVZX9jA0&#10;NIsmWl+Vegh9g2MYGBxF/+Aw8pKyEGHqxmeQzsLMB8FPniLM8AnSbIxQ5GGG+mAbAtAZTcFOLAzt&#10;UernjDB7B+hrm9ACP8GFa7Y4f8sTF2454aurpvjwk/v46AsNfHbOEB9dsMVH131w6qofvn4QDi2d&#10;WDzVDMGjK2YwuHALVncvw9/0AQIs9WD98C70+Hw9nt5FcZQd3i2q8M/PR/DjQiM2W+LRl2KDSv+n&#10;KPIyRIb9T0PbnPRQ4KyHDIu7aIuwxQFV4LdzdXi30YLvaWFfrbfizVYnn0cfVXIffr/Xg9dL9XjJ&#10;+JH7/3GjG/+6p8b/uTqE7chk1JnrY6crgtdn4R/31fin75fwr396gf/r3SH+1KzCe/3MvN3dMoyt&#10;RQnpqDlIMA0w4w2MDChwk9mTe6ieOrtkGpsejBN0U8zsk1Q+o1Q90sGzRxYl7+jAaF8f7afU100o&#10;sTAxiVna2ikCcJpwkIWfRf0tEwJigecIUulmMMzvIJ2mR2XOv/5OVFdmISjACbERvqgvz8cgrfeY&#10;zDxDGE8TBsfdS6Tbi9I9htAT1SXKTlrvFBXHEFsrMFwjKKXrgqg+qZs7sr+LtLDzynlik6UV8AiA&#10;PMY4VoDrMvJDzhG7SvUm9le20hIsHalXCTzp6iD3k8rv3Z/qB48bUWQr14j9lYwiCnBLGj7GB5Sh&#10;crPDPfxutOWTfXzdjuVJwpDwE9W3OiVrsvRSIfdhiYXS5nw7/9NMqKrcMFDphwN1GfY6KmgT8rBc&#10;lYiFkmjMFURgNjcC0znhmCmIxGR+BAYyAliqOqE1ygEtEVSCIU4s/Z1QGehIq8SQud98LJDg9xQR&#10;oY/gFnITDkFn4RlxBYER95GWZIvS9ADkhzoRZPeRbKKPYicbFDqYo9zdFkVUgs5XLsHozCcw/fJr&#10;eGloIVhmC9a8g2ADDcJQk5lQB0FPtOFJ9WevcRMmNy5C4+pX+OzMh/j1L36Fv/nZr/DLX/4GP//5&#10;L/HJJ58iLNAfJdmpaK/Kx2hbFWZkTY+RHiyPqDHR1YzehnKoG2sx0N6mWOP16RmCcJsW9QX+SJX3&#10;p7cCQMLvu+8U5fent98Qjq8URfctbedb2ldRc29+ClFzEvJaVKVicbl9SbgebkjDi9Q9rit1kAJc&#10;CXme0tIr8DtqIZaO17TNL17ih5f8LIYCQKrBbw9eEqivlfiW9vYlgXewvs3YUeLFptQTviAED/F8&#10;5wX2tg+wwf1ra9tYXt3ExOwKLe88hsbm0NU1zDxJlzW1hNmFFQV+tbUNKCsphb+HHzzMvVGUWIxg&#10;e2846Rog2MQIqQ5myHE1RXWQLTqi3dES4oqWQBdUB7oRgObQ5jNzo4LXMfHAhxc0cOayOU58ZY8T&#10;VIQnPvXB6U/d8PFZN5y56o3TNwJx6mYkLmmmQ1svHVp3vPDggjb0b9yAr81TRHnZwv6pLnRvnoOj&#10;wRVkBhhgvj4K26pkbLTEYqctBltN4VhpS8RYXQJKQs2R5aKLHGcduok7yJB1oY1votjtMdSZgdjq&#10;L8F3W114vdaOb7d78G6nj8q9D396MYxv11QEXAe+X2/HnzepAKny/vsaXVN0LFoc9bHWFYTDtUz8&#10;87sp/Pff7+N/vnuBvx8awIi3B94bp8UYp30boqXoUXWgT+rXCCSZ4krgJ3V5AjkZZqam7ZXo71Vj&#10;bHAAk7S3ozwuSnCMFnZCbGz/AK0gFd7IGDM0oTQzgwWCR5nv76f6PwGgwErs4zJV2XEscp/Y4/ER&#10;+ew2DAyoqCoHsCg2kKCZo6KSOr/ZSapMvpZ6P6Xld5H2mrFBsEnfK0XZ/QRAiR2lfo+qj0phdZrq&#10;UFpojyFIiMkwK1GBEsd1gQI+geCe0qixoNQFHkNNgRkTu2wFeAK+I2t7BEDpArFP1Xd8jthfuU4q&#10;xp9TMRysST2gfO4cr5nCrizzuDbDzDRBtTjB88T6TmJHGnZkSB8Lhxn+/7uE+MZsM8GZhs5KT0zV&#10;x+FlXx1e9NRhu7UYS9WpmK9IwBJBuFSRjMWKJMyVP8N4QTT6M4PQ+cwZqngnqOLc0Bopa0G4oCrY&#10;A0W0tXk+zsgItEZ6nBGC427DMeEa7GMewjvRDhklYSiujER2fgjS4r0Q7WyGNFd7RJgYUtnpId3G&#10;hMrCCSG6D6HzwYd4dOYjWN64BGeNG3B9cJ0KRAMhMtOL0UP4Uwk6UxlY3LsB7Qtf4salz/DZJx/i&#10;b3/xC/yW8Pv1r39FAP4nKpGLSHsWi9qiLDQUpqC1OAWqyjz0E3qz6hZssZDYnWFBOEp73MnCs60d&#10;fS0sgGm9Vyfm8ILW+Fvaxx9fUQm+/VYJqfcTSytgk3o/adj4ZnuHGekoxNKKHZaQ12KFpbX5uAO2&#10;0vKs1BUShoSg7D9+/mJ9RQlKi680eAj0FACKBab6e8fv8t1zgS/hR3v7anMXOwTXxvwyY1WJtdll&#10;FtBLzAcLmBiZVupR+/tH0NbRg9qGVlQ0dqKsrgNlVS1o4OvJCZ67tInR8WlU19QjOTEZz2Jj4ezs&#10;DkNzGT2VCRtLVzgbmSLM0gSJBGC2hwWqaX1Vsd5oC/VAe4AragKcEeduA2cHB9i7hsPQPgaf33PG&#10;6SveOHE+DO+fjcKvPgvDByeC8OFpZ3x83gFnbnjhozvR+Eo3F+c103CJ729eMYTeAz14O7kjLjAJ&#10;zpY+eKJhAHt96QRtge7KYCz0ZWJrvBwHs43Ynqjn/9CB7blKLPflYrwmBlVhFihw00W2lQYyjO8i&#10;x1QLmea6KPWxxkBZOHZHSvD7jS78/f4QfiQE/3w4zu0Afr/bh99tduLPVIH/5WAA/7o5grXkQDR5&#10;3cL2aDh+/LYD//zHDfyPN3v488AIBvy80en2FO9NEybS6XiCtm6Eym+Yak7d06msnyHKTur1Jgit&#10;cSq1cW6HBY4yJTxDGXtLAI5RCU7yvBmqL2n4mKbam5E6sVHCjtCTDsvzVEmKauNrCdmv1Nvx8xdl&#10;PxWcwEzOmaPqmRofVjpHC/QWeK3MKSj3kRbj40aPYwiK+pOW4KMWX26pukTxiQVeE/VGtSWxQbW4&#10;KcF7rPMeGwosj5TfX9SfArqjfoDH/f32pNFC+gMuEWaEpowdllZnGS63TWsryk46UwvsRPEJiPeW&#10;j+qDpG7oYI0wFGW4SKXAc0QpvFiX7QKebzKzbs9yO6XA7/n6GGE6qny/uRHam8ZidDTmsXCpxs58&#10;I8FYSpWbjYm2eCy3Z+KwvxYH3TVYbSzEQlU6FqoTsV6bhN2aTGzU52KxNhvTxYkYSg9BX5I7+pI9&#10;0BHvjNpQa8LPEuVUfoWBhFzoE2QkP0FC2iO4R12Fc7wGPGKcEZoSjYLqImQUZCKrLAs5xakoLklF&#10;RX4KcmNCkOTrjFQ/J2Qw0j3t4Hj3IjRP/RKPvj4No2tfwOnhNQQbPkAEIRjxWJsw1FE6zZrcuA6d&#10;ixdx/dwXOPnBr/CbX/4Nfv2rX+FXjJ/97D/hypWLyMhIQlN9Cbqa+B9UZqKtLB2NhcloLc3EVFcT&#10;Nsb7mXnGWIDw+Ur3KnEvbW0YkUaz/mEsj05iY4aF2Mo61RZhR4X1anUbL1alr57U++0wA0orL5Uf&#10;t2/kPRXXK2nNJeReSGMGISfbl2uiAHkNj8v2+com9pfWWEitMk0sK7G9tMrCa4PPUjo179PGvsDB&#10;1h621zaZNtdZwHI7t07XM0unMwJ1SzefbSc6mrlt6oKKWxW3TQ0dqKhpQll1A8qrG1FSWY+SqgZU&#10;1LejsV2N1k66smHm2ZkFjIyOoamxCbFxMYiKCkN+fiZCQkNhZOaEAL9YBLkHwMfUGJHW+sjxMKfS&#10;d0RDhLuyHkhDiAeag91QE+SKrBBfODq44uxNY1x7Eo4bVrl4/1YQfnspEKcvhuHkF6H48GQ4fvtR&#10;IH79uQdOXKEF1orHWe1MfHY7Bedux+HiDT/cuOcCA8NIaGjE4tHDaOjed8FTnaeIj3THJNPuqgBv&#10;bwwbVGirC2rafBXzZQmeL1fi7WoTFtqz0EfHUhdqp1jhbIt7yDfXQIGVDtLsNVAfaYOJknC8HC7F&#10;j7TDf94bwJ92+vH7rW78bqUN/5lK8L/tDOLf1gYwkeKI9igd/N1uHf75x2X8t+9f45/GhzAd7I46&#10;Ww3exxfvjdBWTRA2Y2NUb9JtZXpMea/U7xGAQ9yKCpQ6v0mqMwkBoezvoTJR0xoP8rWAclxgyeMC&#10;1FkZ1UGoHsc8QSeAO4bd0cQBspTdmNJfT7YCMsXK8hzpwiIhgJNjEorlFfhIqyu3CjAFjDxHQs5f&#10;Ecspak+xrFN8L30Nx7Ekfe8Wpwi1ozo/6e+1SWUpjRBikY/VnwBQuqYIyKRrzrooxZ9afQWAO1R6&#10;8n5d7C9/g4D3GH6y3aIdkm4voja35iXzyRx/VITMSEoluYCQ1+4sz3D/PDPINHY3h5lJ+nltDxYn&#10;GjA5WE4FUEb1W4g+dQI62oPQTRk/P5bI75SJpUnGUBqmm6Ow25OP/c5yLNeIBc7Bak06tmrTsF+f&#10;jY2GAizV5mO+NBWTWZEYeEYIJgYTgF6opRWujrVHaawVilOMkZulg+i02whK1URg+mN4xpjD2t0J&#10;Ln7+sHR0gI6BOUIiE5FdWILyukpUVxWgqTQH1cWxKMj2Q26CO/IjXJEua8fo3cbT86dhcPE0rO+d&#10;g6/BHQJQE+GPqQD1teGkeR+G167j4aUruPLlF/jg178gAH9O+P1CAeDPf/ZzfPbpJ3iWFIvmpnJ0&#10;N5diqLkEA4R8d00OWkoyoKrIx2BjNSa7m7E01s1nyf+QMFyfpPtgepzu6cN4Zw9Gu3owTFcjkwSM&#10;UEmNd/XSLg9iekiqZOgkWFgvMj0vECSLY0xvo0xPI9KwNY55Hpd9y+N0KBNSxTJL9T2NWYJ1amgM&#10;o70D6O/sR6+qT4n+LtoqNRX74ARFw5wSA/1jUHcPoZPHG9u7UF7biILSKuSXViK3uBzFxbIiXBOh&#10;107Yt6G1WaqjutHcQSh296G7dwj9wxMYm5xTZnxZIkjXCNRZpq0edQ+VXxULilTExIYjOycVtfVl&#10;SM9IgbOdG5yM7RDj5IVwAjDJ9ikK3I3RHEXoCfzCPVFF+9sQ5EZL7Ik0f3/YWfnixkMffHonEJeM&#10;0nD+aSx+dcEW739mg88+d8PpTwjBL6gEL4Xh4zuR+OJ+BD6+FoUPzsVQKcbiw6/DcOJrWuULAfjo&#10;bAQuXonAtauuuHDlIR7Rgien5/H3MA/uHGJ7g65roZ1CoJmupoSKuga/f9GNw6U2vF3uwHpPKnry&#10;HVEXpUsbfB0lLneQbaehLJtQ7PgItYFWGC2MxOFgBd5M1OKbhQb8sNxMC9xB9deHf1tSYzjZHoMp&#10;dvh/v57Gf3+zgz/z2Y1GBaLW8T6GM2zxer4I7w0P9RFw0ogxgGnCQKZ/miUYpqjQBHQCQYHcAO2w&#10;vD8GoGKTWeL29fYoIJTXSkOIKEFRZmJb55mYqMSksUKmoxJlJ6M0ZP8yAbU8P628n5OO0aL2uJXz&#10;ZWSHjAiRkPNkuqlZfjcJGeYm75WRH1RzEnI/5T68/9FIEv7JhN+W1P8tSedoQpcAXJoZUxo1NsQa&#10;S53fgvTu//c6wuN6QKkXVFptGaIA1wTYtNVK/R8Bp4wIoSpcJ2gVNcjjcp40eEj9n2ylf6GcK1u5&#10;TvYftwjv8fpNWt91fqftjREqSRXWlpr428owPpSJyZFkqNV+GB0NweCQL/oH3FlA+WFhMpaQT+Tv&#10;TMDMUCRqc4xRHW2KFUJvu74IO3Vl2KsvxR5BsdlSgDVuZSTHcnkaZvKi0J8SgZ70MLSk+6Ai1R7l&#10;2bbIztNDQvZ1BCV9Dafoz+GZdg8ptd6Iy45GXFo2XHz9oW/0BFa2bnj8yB7BQYlITc5GVHAg6ovS&#10;UVjshZwSltaZLkjxM8MzW0Ok2pvC3+A2zC6fgcOd8wh9qoXQJ1oIMNSFs94DmN69jse3r0HzyiV8&#10;9fEpwu9n+O2vRAH+UgHgL3/xS5yglY6OCkd7YxXUVIHjzbK8ZSn6G0sw1FJOK1wGdU0xumuL0NtY&#10;imHpEtTXgZXRPmwx/e1LrwM6kgU6kUmmTalfVpZ6bW5GV0uTMna9s62ZqqsObfXVVGIyxLMBHfWN&#10;aK1tQDNB1VrXjHZaT4m2+ma0NnKfTOxaX4/G2lrUV1ehjsqsqb4DHa096FZRNPSNYWhggvlmks9w&#10;hODrR1urGo2NHahsoqpraEBVSwuauqn4BqVRcZx5bg7z80tYWFjC3PwilhZXWFivMn2tKbG2uIYV&#10;2uXlOVpeqr65ySmMDvSjtaEWxYX5VH25yMpJQ2FRDiqripGXmw5Xa2tYP9RDqKkFnpmYocTZAXVB&#10;ToSfO5qoAFukhZ8KsCnIS1kAK8rRAx4OsdB5nIhPLgbh5Hl3fHHPkzC0wW8+1cLpT/XxNfefuxWN&#10;T2+F4dO7Yfjomj9OXArBb89F4v2vY/HR5WScvhTPIPw04vDpBWd8ctYQ528b4PydR7hxywtGxslI&#10;SGik4u3E5nQP3m6qqdSL8Xy1Fm93W7E9L+N6W6kIC6jwE7DaH4rhSkeUhGog2/YBKl2eKoto5ZsZ&#10;oNDGDOXeFujJ9MFqdxZezVXhD1ut+M87airAfowkumKCBfP/Z3MWP/T2YdDXB6W2ulBlOmFlIAkv&#10;50togQkVmfBTRmvI/HdHEJSZVViKEWYCOlF7AkHp+iLv/xqAxyGAFFiKUpxWbC9BRhgJrBTQ8Z4z&#10;Mqfe2JACqmNAyjkK9AR4BJFA8Pi4AkBeK6HAlPuOIXh8TAAo42wFiCsEmnJPwlDsr6i6zeWj0RfL&#10;hM0q4XfUnUW6wIwfAZDXK+cRigLCDZ6zKSM5pKVYqe+TiQ+kC4/YXrmXdIsRSEpn6KNO0Ufji0U1&#10;UkUKCH8C5M66jBUm7FZkFAhV4U+WWfZtrfH+K/yctUF+N0r/uQr+/jz+R0lUfxEYUPtgfCSEhUc4&#10;f3MkAR/N7x/H/yeaKjsaU6PxqCywgb/RWXQnB2CHgDhorcPzlmrsERQbzUVYqy3AClXhQkUyxovD&#10;MVARhKYCZyQnaCMk7hq848/DO+NLuKR9BMvY38Ii5jTsk84jvNAYlR05qFPVICU3Gne1L0BX1n11&#10;8UJqWg5i4uKRlhaJqtJoqhhrZOQbIj5cF/YPv0K4oQ4y7c2R42qCaEOqyYe3ESEzkxB+3ob6sNK8&#10;A8M71/D4zlXo3ryMs5+cwvu//hv87S9+9hcA/vxvfoEvz11AZHSkMoXaACE40VSprO872FyB0fZq&#10;jLRVYpQhUOytL0RPjUQRBhoqMNPdhrXhAewwnewy/e2zoNrlM5YRHlK3Oj9KKA7TtbDgH+mV+Qvb&#10;GSoFkgOqDvS2daCzuQ2dLTJNWweB2QF1eydVXjv65BxZ80bdhdF+WSZhgu5mEcuzK1hf3MDWioyC&#10;2WKa3GShts50ukxgCbTmsDjNdDjDdET1JrG+wAJ2jRZ6fY0hW0KPBeX60iJWp2dolUeVXhTjzLwj&#10;Pcxjnd3oV6kUgDdXV6C5pgwNddWorCxHZlYqCgqzUVKWh+ysZAR7usLfygQxlsZIMzNCo6cbVNEy&#10;+4sX2iK9jqbBivBBS4gPqoL8EW7jjIe3zXGO0DrxiSP+9rQJre5jnLlhSrA9xumvHuPStQB8Qet7&#10;8qI3vnoQjYtaCTh/Pw7XdLLw9W0qxvs5+PhqIqHoj9NXTLnvMS7c08I9Q1OcffAIX1zVx6W71vji&#10;kiF0dO3QUteGgzX+f6MVOKAS3F+pwdpkCd5sd3B/PdZn8wnDCuxyu9CThJGiQDQGW6Da1RjFlga0&#10;xo9pkbWQ6UAwRppjuj4af1iuw7/t9eGfFynYkv0wFuWJ55UFaPH3QYmFDprjHLA0ns+8VIrdmUoB&#10;4JgyjdTYqHRepuVlTIyPHM3AMjnxF8Un6k6ssITATlqPZatMHUQYynGB4ugoVSLBeVy/p1hTpQ7v&#10;KMTuSt3d8bEVKqtlWs0j+3o0/leOHdvi42vFGsvx462cJ+eILZbpjGQInIRYbJnodIUglRDbu0IF&#10;eAxApUVXFB8zh4wwWSd8BX4CQQmxzWs8Ln3+xAYL4ARum/IZVHJie2VmGWlI2WYilhZAxR5T2SkQ&#10;nOMxAaaM6pBZYNa5XxQfQ+oMZbu1vsig1VbGEA8Tbg1YnK/E/GwWn0UsxoYDMTEczN8fzd8ZT+Wa&#10;zO+dQesfy+PRGJtIYoGUhPryCCR6GqMmygdrLVXYUdVjV1qEW6gGqZo2qwqxVJaBsfI4DNVFoKbU&#10;GiER12DscRJ33X6JW76/wqOYk3gcewLG8adgn/oZnNM/gU/GWaSUmSK3xgvZLH0NLD6Cs9dD5JVE&#10;IZOWNyk/AiWNccgpc6GFs0Rmkj5CXW/C+/EVBOjeQyxhl+9siHI3K2RZGSPqsS4CGK4GurDWug+z&#10;uzdhTAg+uXERFz49AuCv/+Y/EYC0wL/8Jf7jz/8G2sbG8AkPRlVtmbLo1EhTFYabazDeXo/xjlpC&#10;sAJT3TWY6anFbHcdJjpqeLwCwzxviMAcqK/kuQ2YUbdRBXZjY3pYWZ5AmVmHQDyg0t+jO9jj895j&#10;upBFq3b5THdnWCAKpPj815juJFaZ1mQrdcbrk1Tt0pWK50o/xIPlVRxuSL/AfaWh49t96Vt4oLQw&#10;S+uxVHnIcMgN3nNVZoNhfloaG6XNpiMaGlRihgJDYlJmjpFeEHRU3VSnsvRDVUkhqhn1VWWoqZDl&#10;XPNQVpyDeqpfWSC9oaEG+QV5yMiStbOLUVySg4AAH5gZPoap1g1EmvO52T9BV4g7ughAVYwP2iMI&#10;wEjZMiL90RQTgkgHO9w6fxuff6GNU58SeF8Y4sQFIyo9J3xy2xMfXfLEx5874VcnLfHxlUBc0EzG&#10;Td183HmYAk39NJy7Ho3TZ/2pHL2pAB3x1U1jXNXUxW09bXx27R4+u/EEX97SxX0jDzy0joSBXRQ8&#10;wjJR11xFwdXAfNHM51GNjZE8fLPWwrxUyzxVhcPNKv6HZfyfK7E+nImZhggMZbujOcQIVT6PmMZ0&#10;UeSig2yn+yjy1MZEhju+7S7CP81TzKWHot7VEI3+1ihgPqlItGdhkomdDVlCs5HPuw3vzfPBynA1&#10;mYNMYorgkpmTJ6jkpviwpJFkkgCUc2ao7KT7izSU9Pd2U+r3Ka3AY6IKCcBpnj9L5ai01Mo9f4KY&#10;AjJ+znHjhUDsryF3fPz4HDkur2UInRwTYMr+42NSfygQnJfP4j1kWJ00rCyL4mTIGOKNn2ztMm3v&#10;4k9reUiDiPTtUxQfz1njvZcnR7HM62WkyAbvqYzMEJBRASpjfQm7o0lTqf6UCQ0IMUJP6gelC4zY&#10;X5nwYJv7lb5+iiKkuuM+mQ1G6goFhDsyHdbGMoG3CJlFem15kvvFyvcTgK0EdxX/uzSqwBj+zwF8&#10;HYTp8RDMjEfwtz7jvVII+ARMTUVhZDQVqrYs9KoqMUz1UxUdgDla321VFaOIAMzDTk0+NiryMVeS&#10;jrGaJHTWRTKTOOJZlgU8n93Ddadf4kbACWhGnYJe5IewSv4MbllfwjnpBFyTPkBY/kUkldxHXM41&#10;pJVooaDWBhmVVHuEYmV3MtJKXZBWoI+8NANkBush288QaQ5PEaB9SxnelmSmg1J3GxQ52yDZwhCB&#10;uhpw13wAJ417sL13GxaE4NPbV3Hx849x4je/JgB/Ruv7N1SAv8b/RgDq2NvDOTwEydlpGOho4e+U&#10;NX7rMK5qJADrMNVVh1l1Heb66gnBOqo+vlY3Ya6nGdOdDZho57m0xQNilVkYjLbXYrq9EQvd7Vjq&#10;68TSQBdWh2i/+rtoh3oYaqwzLa8TSOtM/2sTgwzZDmOJalEJ2s7lwUGs8JzlAQbV2SpV2jrBtsO0&#10;si+jfaSzO9PSJtPc0nAvAazCWEcTlWsd7XcDbTYtN1Wbqrme6rIRXbSx3bU16KiqRGNxIWrzclGZ&#10;l4Ni2tkSRjFVXVlpPuqo9poJ96amCtTXldB2l6K9pZLbCuTnZij1fjJFXX5eBoxNDPHZ51/g9sVP&#10;4Wt4C6UeRugOc0ZPtA+6qfw6aX87IiR80Bbui5aYIKT4uEDj5l188uV9nPraGKcu2eNLDW9cN47D&#10;mdvB+PCsD05/ZIW/PWmFj66G4cv7KbjwIA1X70bh/BUPAtADH5+zwaV7Pril448Lt8xpf+/h3E0d&#10;XNawwrm7jrih7Y2HFrHQd03CdRM3nNd7isi0KMwuqpi3WqjQK7A1kYc369UEIFXabDa3ucx/Gcy/&#10;mcz7mVgaTcLGQCLmm0LQnWODmjB9lHnpoMhJExXO2iizu41GX0MMJIfyt3qh1s8Sue6PUJfigFEq&#10;v5k5OqTNHubzDgqYTrw3xYetjJul0jpSa0etq9JwMTHUj7GBXkyNsKT6CVii7Galno/bsUGqv74e&#10;jNAKyHnSP0/Ok/scK7RJXiufIdco9yeojo/L6+PPkpBrBXICNzkmW3kv50gcX3M84YHEslhp2mLp&#10;qCywE4UndXwCQKUhRNQcAad0iGailDpARenJcV67TrjJsDgJUXXSUVlacY8tsGyXCbolfra0QMvk&#10;CgI12a7R1kodpawPInWN2ytHLcl7PC7dI6QxRBptVnkPsembm4TiBpXgKu+7QuW5MkD738lChhl3&#10;qpTAS+BDDiH8vDA+6oWRIV8WOOFYWYpnAonnZ6VSlUdQYROU0+285yg2xjtREeuL4cpEbPbkYaMr&#10;E5uqdKw1p2G+OguTNQXoq82hmkhBcVUaCqtCEJGqAZf4L2AS+zEeR/wtzOLfh0vmZ3BJ/xSOCafh&#10;+OwUAvO/QFzR10gs+BopJdcQX3oLcaWayGtxRlGzP5IzDZGbfh85UdooCjZHZaADqrwdkWSiA7vz&#10;Z+By7QLiLZ4g05kJ0NECSU91EaJxG373bsLt7i1Y3rsFnVtXceGzT/DRb9/Hb37xSwKQ9lfiw9Mw&#10;8Q1EZG4e7DzckZ+ahtGGJgKwEaMdjVR7VHadMiUXYddTj8luwq2LIOysx7zs72H0EnZ9jcp2rK0c&#10;/Swo1FVFjGL0i6pkDDdUYqBOjlWgv+7fY5AKUtTmYFMN1WQ9IVrP/XXora2CuqYCqvIydJSVo6eq&#10;Bn1NDRjubMFIV6sSQ6oW9BHUnXU8h5/XRLVWnZOCmtxUVBZkoorva2hTa8rzUFtRgIaKQrRWl6Kz&#10;oQrtteVoLBfFl0uYFaKZ6kilakB3dwt6CPYuVQ1amkrRWFuMZn7PtsZqNNLe5WUloqSkCDU11UhN&#10;jMed27fw4Uef4Nr5z+Br8gAVVECqMCeow7zQG+GLHgKwM8IDKkZbmDfaogJQ4O+BJw/08PV1M3x8&#10;24/KLwpX9J/hsk4kTp11xidfueLkCTO8/4kLTt2IxVmdVKrASFzV8MInF/ShbeKMRxZeuPbAGZ9f&#10;ssRHFx/jsyuWBJ8zNIwCYOgQBVOHDFzQoKK88wif8vl7xgVAPdGOxWU1nm+yAJotx+JEJl1UBhZH&#10;4qiUU6mei5mvcxT4zXP/zHgyVqcysTqWjrn+RKr/CKjzndEYYEZr/AQV3roo9tBCqctT1MoKdz5U&#10;f34mmG6Mx/P1NsyNl2NnrYOCoo35px3vybx5EyMDf6mbU4Igkq00XMjxMdpi2QrIZJ+08ArcBILK&#10;WhvDAxhhCSr3OV5cSOr+pJ5OqfvjPlmH468/R44p5wgEfzrnGMYCu+M6PgWCPE8BIc+Ta2Ur1ymw&#10;JMikXk/AJxBU6vgEhgTeOmEnllYZESJKcJql8jRhKdaY99ggADcIQOkTKOA7nr9NmQqJiu+oXo+W&#10;lqF03FbgS1VImEnrrxKE3saq2G+xzFMKXKWVVzrGSgPI8Yw1Uj+5vka4iv2VfoWrU4xh/s42Aq+K&#10;KjqF/3Ewlawf/wMXqmsH/u8+/I2E30IKI5VqMR3T01FU5unYWu3H7qbAvg8NpVGoKXHDYJc/ets9&#10;oG7xwGBLGLoqniExSOyQPgLDPZFZG4KofFrLpAtwTzwD65gPYR31G7gknYIHAeic9jGsEj+E3bMP&#10;EJH3BeJLzhJ85+CXSaAlfoK44seo6fFEaoEeMtK0UZhsgKIoY1RG2KM22AV1AW4o9bSB5+1z0Dvx&#10;azjevIAQAy2kWBghy9IEcQaa8LpxAQ6XzsKG8NO++CXOyuJBf/sb/IbW91e//BX+95/9HJepRBKy&#10;85BdXoGEtFTYWVsi0s8XbWWlGGttxmQHwceYJ3imu5swwZjqasQMITjH7Vw3AUlFONNdTzAeqUNl&#10;29mIaQJlrKUavdVF6CrPRxtB1FSWi3YCp50waSzOQk1eKhoLMtBCWDXkZTJyCL1S9BA6A821GGgi&#10;EBsJvtY2frYK0/2dmFS3Y5hw7iE8Owi/Jt6rTlrJizL5bLLRUJmPxqZitLSWooP2vZvQ7uvlPfqa&#10;MdzTiEF+1z4CTk1bq6KVb2+tRidVaw/VbH9vC7oJ95amMmVt68b6crTye7Q21aGmUtbCzkQF4VdR&#10;XQN3Vxd8cvo0PvrwJO5e/Axhto9QG+mE9ig3dId4oifcG92RnuigIlRFuaI9nrY41getwd7we2KC&#10;p5YeuGsVjYsaYbipHYrzV11x5ow1Tp2wwYlPfPDp9Th8cCUEZ2764PNrVrj6wARPrJ1gYGmPy/cM&#10;8NFXOvj8ih0+v+OLy1phuKETAhu3DOgb++PLi/r45JImPrlxE+ZedugY5TNcp9JeUeOb3QFsTVdg&#10;eTQLy2PJmB+Iwhohtz1bhI1ZOprFAgqTQgIsk/k7D+uLhVSILPDnc7AldXoN/A98LBBjdhWpjndR&#10;TeVXH2inDO+s8DTCULoPVtqzsECR8IIAXFxg4bjeivekhXZ85GghoMmxQaXFVhoijltdpeFibLgP&#10;Q/3dGBmk0uPrqXGCivsllBZcbuVaCbmX3EOulcYNieP7yf6J0QHlvP9biy9DadwgqI4/8/h6pVGD&#10;x0Vp/fX9jr/DMq85Bp+EKDyB3Oz4IEF6ZH2XBYoSPKYAktevShD0UikuHadl9IiE1P0scb8AT2n4&#10;oMU9njtwTRpdxJ6LUuVx5RgBKPP8yRx/x/WLojx3lc7RR30TN1elrk+m5eLnS59EHt9ZmcTBhnQN&#10;auPvq2Bi98Ngjyu/mz9tvRufhyOtfSi2ltL5kDP4+SwZlzMxOxutKMCtlT7srPO7r42hqZmgy9BC&#10;RfNjFFbroKzWFI3NgcjODMTd29dx4cZFaFvch3vKPfjmXIdd3AnYRP4KFiE/ox0+iQAqP680Qi7j&#10;Y1gkfwCbhN8iPOcLxJSdg3/uJ7CO+1s4p3yB/EZ3FNMKP0u8gozo2yiMMEJdvAta4rzQSjvVGOSJ&#10;Sj8HpNk9wdPPPsT9938Ok7OfIkTnIXJsbJBu+RTOhJ7h6Q9hcfkcdM5+jq9PfoBTv/l3AP5v/+E/&#10;4tFTI6jUauTk56OwqBDFVDcB/j7wc3JC3rNnhE8jZnu6MNXZRkvcgrGuZox3HUFQlOAsgTKnbuG2&#10;ie+5r7uR5zZgVoEjr+2iRaY9nmirxjBjgLAZaK3CILd9tJjdVFjSoNJbR+jVlFIRiv2m+iQ8J6jG&#10;pntVmGOBv0DLLDZ5ZbxPqWecVLcSglSMbbUshKrR0ypzahJkHTVoJ9hausrR3kMF2V2Jru4qDPTL&#10;ePYGDPU1oLerGh0txWhrKuS2DKq2KsKvDgO9zeintZf39YR0Q20JWqhO29qbUN9YS/CVopLqMbu4&#10;BB5+gbh06SpO/fYDfHbifRjcvoBEDxM0xbmjM1bUn98RACPc0RZqh/ZIez47Z2VUSGeQF9KdXODt&#10;HwQNG298fc8OF25bE3o6VH2PcfqcI+EVg9984YcPzzvjs6vm0DF0hLGVG0xtvPD1JS3c0bDFV+dM&#10;8eUlJ1zUjsBN3Whcu+eNc5dN8Onnd/DF2Ws4f+sWzNxt0DpCAG0PYXG9D3MzLXi+1kVVV4LlkRw6&#10;s2ysjMRjcyqL/20OJvsSsDJJGzyei/GhNExREU5MpZMByeRDPt5sdeDvlgYxmB6LZLuHiLe+h3y3&#10;J6gJsEBTsCUtsQnVoT7fm6EtyR2L3XmYHS3D6gYV4LGam6YyE7v6F8vK/aIERZHJcXkt+2WevVGZ&#10;wZmWVfYf21OJY8srxxS1yK1cf2yLZXusHI8/R/Ypio8gkpDz5P3xuXIPRVFS7f31OXJsdoL35fdc&#10;orITCEpI1xKB3MKsdK0hJCcIW4JwgQpQACiAPBoWR6XHeyyPcz9VnwyRU+wvQ16vEopS9ydx1B9w&#10;VhntIR2hxSrLNTLsTlGEBKDMAygTKEhXmi1pKeZ95DxRidtrK9heXyYsZwk0ApOKdmthjEpxiN+9&#10;jb+HdooAHO3zIJhDsDwZgIUJf94nkZ+ZwRIwlVBNUwA4MxONsZEUgrUXuxuTVJHTzESFSEi9jeyK&#10;O6hoJfy6A9GhzkYz7VJ+YSYySyLgHHkPnmlfwTP7S5jH/hZWcb+FW+IphGR9huCsT+GT/hFV4Edw&#10;SP8QDlSEfhlnEVB4HjbPPoRZxG8RVngf1V1BSEwxQJz/TWT5EbghVsxA3miP8UdXVAg6wgNQHeCI&#10;En97BOrfh8GXp6BN2NlcuIToR0+QRBXocv0KDE6egv5nX+DemU9w7tRJnPz1rwnAX+HXUv/3H/4T&#10;DIyMMcQCrlPVhoyUZGRlZaC2vhbZGZlwtXeAp4AwNVkZLz2u7sY4Vdh4VwutMCFIJTXX24SF3nZC&#10;sPUvMd/LgoZqSxpMpjtrMN5WQTVZjhGqrTHCb5jgG6gvpdUtIfgIv/oi9DcI/CoxTss93dNKpdeG&#10;mQEV5gm7xdF+KpVBpdvNwkAHpgncMcJPIDooDTG0zwMtNeglBNUdtQoEW1TVUFGJqnuo6gjhEdra&#10;QUJaANfF461UeO0tBDBf93bWop/nDfK3qKkMm2qpKGmX26n8OlXNaGiuUxZeiktLgGuQH0wcXXD1&#10;rjY+/eRrfHzyND776LewNmCaCLBGa5Q71NE+GIgKQl+UH1+L/bVDa7gZmsNt0RJO5e7nimAbS9jZ&#10;2+Ls9Vv49LOLuHrxLjQ1CbTrhrio542vrvjj7BUv3NJwx20NcxgYW+PiFS18+bUmzl14hOvXLXDx&#10;oikuXrbAhauWOHvBGJ99oY3PP7+Or85exLlrl6BloouitmKMbw1h7SVd3RYBuNxKS9rCtF9JAVCM&#10;OVrf8b5QzI0kYXIgBQPd0eRAMp1mCvqG4jE0l4KhyThyIh6vdxvxL2/n8W8bC9ikQ6hws0Ge81OU&#10;BViiJsQMNYFPUe75CDVehqjweIxidwOmW0s0iyLsLcJ7x4A73gqUxoeoCAf6jmD2VwCUkPOmR49s&#10;75Q0fAgICaFjCB4D7Pg+cg+55hhyxyCU97J/RvoW8hz5DOWcn1p9j+8j58i95PgxAAWGEso5VIEL&#10;VJYL3C7+pAhF9UnLr0BwmhCcnRJVe6QGxRYLAMUCbxKCa/w8AdnCmExmIK3CBCEtsQBPGkGW5Tgt&#10;sYBQrLLSwVk6Ov9km6XPoXyOqMzj1mQZ66vAcn5eAamMTtmS7jCEpDSS7EmDydIE9peYCGY7+J0r&#10;MDEQgakhX36naGzPP+P1ybwP1d9cKiOJ0EzAGt/PTBOAw0n8Le3YXJmATJm1SRVZWWWG0iodqHpp&#10;gwfzMDLcrqxXMTvVi6buGPgln4dn0kk40N6axPwGls9OwJ221yvjU7gnn4R76im4p52GS8oJOCd/&#10;BLvEL2AU/SH0Q34Jh9jPkVFtiqp2fyTFmyLeVQ/ZroaoDLBS+pV1xQahNzacmcofdcHOTHy2SLY3&#10;gq/ePdjevAzzs+dgd+EqPDQ1YPj119A4cRqan36Ja6c/wZcnTh4pwF/8Ar8mBP/Df/wZrt+/h6bO&#10;ZmUxK5l9p7KkGLm52SitrFRsXmR0FFxcneHs4oi4iAhU5hdAVVeJwfY6qsFazKipLmhJZ7sJP8Z8&#10;TxuW+vg/97cQjKIEa2mDyzHKAmKssRQTjeUYqy/BCJXfKGOkoYT2lsfbqzFB1Tf7/yXsr/+jyvat&#10;f7QfOWfv3YI7RJEASSBGhBgJIRAgkBASAoG4u7u7e1KxilSs4u5GElybbtq2W++2vfc5z33+gHHH&#10;XDT7nO+99/W6P3xec9WqVatW1ZrrPceYKmDa246ZoU7MjRJ+433MK0pppM5sPy0wleUIFeUAISr6&#10;Jw408n42N9CqN1EREmIdDeii0pTz+ro6aHcJ0/GeTkK1EwMEt5yKsbW5RgpFJ4FIMA6Lusu+JgwS&#10;2IrWcrQ3lUorKsrqa5BfkIvA8GDYXLkICwc7XL5zC44eAlBG2LdPA4cOHiSM1OHvdh5VwuaG3kZP&#10;iAd6Qn3QG+mLrkgPdEQSgBFXIA++gYZgDyT7ucHW6gxOUJmfPnoE59QOI+jCZRRFpsDS/AqM7e/h&#10;nC2/kyA8Y+gADc1T2HfgMA6qHMPBQ1qEnA6OHDHAkaMGUFfTxmEVbZzg68PqJ3Hs2DFoHD1IFbkf&#10;kTmxmHo2i7mXs5jcHEb/XBMGpmswM1+H5YVq2uEajI6koK87GMODcRgZTkF/fxyGh6n8Cb+OwQj0&#10;zcaiezCAz0U8/vblCP7vl4/xwzTPF5WEZvdbqPO8jgKCrir0Ejoz3dGSdBOFYs1gD0sU3DqLMg8b&#10;FLvboDnYBR+I4W9jBIwY/SHW5BDrcEjD4ob6MUSlJ94XnaQnxPsjBOG4gA4t6xghN8zjBvowQhiK&#10;z0sjQKZFx+f/Uo8CkBND71The4gKcL0HnEgF4N4rQnHcPIEjvmd+knBhiO+aHv25bvJneL6HpLCi&#10;YpJTaXoqhpipRRprTHBJE67+rOAExFZ4bRL8RIgGENpVEaKRRMwYM8cSXUydJVqEpa4yTIWiE9vS&#10;Z4UynBKTH7yDoRgDKuzzMt8TM7yIY4T621yYleKBAB/tsxh6d592eW1adJ2Zx5OlRTwR438XaGNn&#10;m/l+KSYGQjCm9KKKTCTU8vBgLo/KL5HfHc334xhJUjeYuYloTI5GYViZjNHeFlqDaf7PjaiodEJ1&#10;7TUMDWbxP+vktfN3zIr7WIu8mtvwTdOGa+R+Sc3Zx34C+/htuBi/Axfj9uBi7G5cjqVSS9iNG/E7&#10;GdsJyZ2wDN8G6/CPEEzbLJMHoqY2EnF+jkh1u4rC29dRSXVRH3kbzdFe6Ij3QVf8PaoKFzQGOqP8&#10;3jWkXjVHxHkDeFrowUFXC1aHNXBi93Zo7tmOoyr7ob5/L/bt3I2dW7dg+4f/Tgh+iA9/9Ql2H1BH&#10;TnE58+Uw7rNA2Vyex0BfN/KyM2jrM1FdU4+qhhZEp+bijm8Irjq7wfG6M4IDfJGVHItqqt6O2iIM&#10;NFcTdHWYaW3EbGsDpkTrsbwWky3c31COIVrKoZpCjFDtjdQXYZgx1kgIykqlPobjtM1iAoa5QQVV&#10;XzfmCTwRs4PdmBmg5aUVHu9oooKsp+KrpjWvpIWuwpBoge6UYZjw7Od39lIBdrTS9rbTZhPCQ1SS&#10;Qz1tfK8ZCsKvrbkcbYSwQt5AZdhGJ9CO6UHabIJXqMmmyjzkZicgKDQWV5zvwtD6As4534RLcAjC&#10;s7KQVFgGUztn7Dp0HPvUCUDVnbhseRJ5gbS5BGB3mAv6Qm+gN8Sd9vddH8CWyHuQ0QbL/F1YkLkh&#10;6o4DLPQPw1BLTWqgKrrtgd7oRHTEZiLMLQjm5k44dsIWqmq62L//ENRU1KFx6Bg0VTShcUAVavs1&#10;oXboKGF4mOpRC4dVdXBU4xShqA3VoxrYrbEH1wim3pleTGzQzT1bwPyTBYytdKNzmPdgthDjMzlY&#10;Xa3A7FwJuvoT0Dsah77RWAIwFmMDaVAOJKJTGYTByVBMTSbgNy8V+P7rB/jny2f4qkGO1qs3UO98&#10;EeU3zyLZ/hgaCb55ZT4m+3KhqItCY5Y7SgPPodzDDGVOxqh2ssYHAwM9GFCKURxKjAkbLBosGNMC&#10;hgTYGMEk5twbEw0YzJASiAin9yAU3V8kWPIY6Ryibk40VBBSIoRye68gBeSEcpRe8xgBMAEy8Z7Y&#10;J+AnFiaf4DkF9N5/hwRCQkcc9x6q/wIhwfZ+clUBOTHZwvsJF8R+oeCkLisChFSH70OqB2QqYLhM&#10;e/xu/7vW4vch9gkASq3JTAXsxMwvS/wuYYHFmGPRnUZqbBHv/3ysNMqE+zcJvYcE4FM+wJu0vWv8&#10;7MbMDB4TjM8IwGdL/Xg81431aT6glPtLUzHYXErF+kIyf0sE5sYD+ftCCPMYgjmeSpMqcTQEQ0PM&#10;xB23UVNJ1dUkk+qMcnJuoqzCA/29JfzPlLxW0UAiRvIUI7/WCYHZR+EcuRsODPuYPbCN3o3zUWJ7&#10;Ny5F84GJ3oFrcTvhFLcD12O3EojbJTg6pexGet05dHTHoiTXH9Hudsi7fQ2ljCo/Z9SG3pGGVclj&#10;qSziRN8yDzSH3Ua1nwsyr1sh9Yo5Yi5Zwf2MHiwJwCO7tuHQ7m04sHcH9hOGu3bswLZPPsaOj36B&#10;7R9/iF99+An2q2lJ41+HqP7GB3ukKo0Hq0ssXObQ29aG4vwi5OeVoLK6CXUtChTXNCE1MxchIaG4&#10;53Ebbjeu4a7bdYT6UNmEBiI/Ngr1tNHtFQXoqSvDcFMN1V8NBmup1moJPKq2kUYqPkJojACbpI2d&#10;JrREg8pCnxyLhN2CiP5OzHZTWVJRTgnLTfhNttOGt9VjiOpNgG+YNnhMaphpphqVQcnzKFqq0C3q&#10;G4WqG2jDoLC+fL+7rYHArCM8G6BsbsRQRztGe3qkJQA6O3pQWVKJiKAI2F24BMsLF2F+0RU3fKIQ&#10;kV2KJP4/cVW1CM0tgbmTF3ZqmkH9pAV2EUgntFQR4mSFWt6HjlB39IfdxCALpv6wO+gMu4c2qsDG&#10;sLsEoBtaQm6hxu8mUpwvIOSCJXzMTZFLOz0Yn4EO/1jUeMYj4GoQjmjaYNd+YxxU18Ox4zrQUNOE&#10;JpWfuoouDqkYEHrmOKhqiUOaVlA/xjhsAu2TptA6poN9qgdgZn8Wzf1NWHm2hNnNaYwujWB8dRxj&#10;y2TPfAOGZ0owMJ6F2flijE0UoKMvGcqJNPSPJWBgIAFTw+lUznQaPb64v5aDb9704h+/foj/8+YB&#10;fsc8ovTzRbu7E2aygqhwnZF7zQjlYdcw1ZOLlYlqPFvmfRyi9a6PQXeKK5p8zqPS2RwfiFEgYmEi&#10;MRxukDAc4fYkVZCYY2+aqkg0NIhFi961BisZojVXrH1LsE1QvUnAFOOExWQJhOUQYcn0fUOIiP/e&#10;CCIaQN43pLx/733DxvuYIIjFDDUTAri0p+J7xGQKUn3lz+d83+giptiXGiUEDH9OxbyAYr5BMSff&#10;+7kHpf08t4j3gHsPwfcgFPEvVcj3hBoUx4n9EtwI0ncxiVXCVoSYsn+d728K6NF2bwgYEqQbPKfo&#10;ZPuYCkaEWOby8eIUHhGMTwjJF0vjeLk8iOeE4IPZJn5HNtVODEHvy//YFcq+m1R5dwn7cP7GJFr8&#10;TCzNFbBwycLgSDha2u+huNgfzfX1aKqrQXysB4qLwlFRmkkV0SXNwbg40U84JqKgxg7B2VR4Mf+O&#10;K9FbcSFqF+yidtLiboEzgecaT+UXtws3qACd4pkm8djkfXBO2gfvXBWUyh3RqeB54t2RdscOZXeu&#10;oPoOAejpxIfHHU3hvlQaAZCL9WXDffjaCzVB7si7aYc0B0vk3nBEjL09TNVUobLlY+zfuZXg24Jd&#10;27dh+7bttL4fUf39AlsJwP/177+Cha0DOrsHMKRknuulVWThKgqzx/NzeLm6ysJlAf3yTtQWVyA+&#10;IRXJWXkoLK1AZVUNampqUF1dKXUOTk6kavLzg+u163B3dkaY713EBHojPsgX2bERKEqKQ0VaMhpz&#10;s9FaUojOijL01FKlNdCGyaox1iz6EopuN2201bwOqrNx2tpJMTUb949SWY7w9aCcoJPT6tK+Dop1&#10;gwnIESq8Udrwwa5m9NEGDypaMNpPRdfVhPbmWtRWlSArIwXJMdFIiIhCYlw8kpJTkJiaBv/wONg7&#10;+cH6yl1cvR2KOyGpCM8oR3JpC2IL6hCSUQKXsDjY0vZa3ArAJ0cscPDEBRw5YQ01DS04nTdHCZVd&#10;MwunrmB3DEXcwUjkHSjD76En0g8tYb6QhXmiNfIu2sJvQ0YAljjao/zKVaSZWUHuFYSewAQ0uoYi&#10;3uoezNQuQlXVAZpinkA9e5w6Ywl1jeM4oq5DRWiOPSr22K3mhL0aLjioeY0AtMdJbSsY6JzBSQ11&#10;WJjro7SuAKvPVrH8ZBkLDxcxtjQG5fQAesf5f9EFjczWYWiiBMOThejqS0V7bwoGJnJodZMIwETM&#10;jKZgrNubCjwKvyf8/v7VOv7j9XP8mWp8mPa+ysUGy8WR+M1kFeaKw1HldgHF/g4Ybk3G2kQVn7NO&#10;CoxGPJmpx6vhEixVhmEo1QMfCLUnlJ9Qb0INDtL2jkgqTCkprfcKblpYYEJPTJ8lpsIaFlPVDxGE&#10;oo5OwJIgECNKhBUWilEsdfm+DvB91xlJ6TEVr6VuMcI6i+8R7/M73qnCd/V+wm5PUW2K7xNzCQo1&#10;KKlEcR0McYwEQ16jmE9Q2F8BOqEExcMitoUSfGeNCVvGAn+rgNp7sAnwifT9PvH6nfV9N5PMe1hK&#10;AKSi2qQS2RSw4zEiNmYIz7EBrE4MEHgjVHsT0jodD+fG+bBO4iGPF6MMHnP/U8LvKaH3fHma4JvB&#10;KyrAFwsDvDFdeLhYR8BmUu0wU8osIGs0R2+vB2ank7CywJs1U4llZpDx4VoCsAnDYwVSJimrSKe1&#10;6kR9dQ1SEqMgqy9Hl1yO8qIKFGUW0DqVQC5LQGWjAx+cA7ib9Aluxu6Da4IWrkftgztf+6Xtgl/K&#10;Adwj8G6n7Yd7pooULnx9K3kPkmpOoqbjBuStiSgKv4GCO7ao97gEmcc1lqKEX9BdtIR6oi3CD61R&#10;gYwgNIT7oTr4Doo9HBFuZYA4h/OIu34dpuqaUNm2lbZ3G3bu3I6dVH9bCcCPCb6tH/8CH3/0S/z7&#10;R5/AKzCCeXEcI8xj471dmGU+WWIheJ+qe3NmGs9WlvB6/b5UlTDY043mpkaUFhciLCQQIYF+SEtN&#10;Rl5+PiFYiLKyckYZioqKkM794SFB8PO8Bz+PO/D3uIvAe14I8PSGNy2f311PhAcEITooBNEBAYgO&#10;DEJ8WCSSouOREB0n1TfGhocjMToaqfHxyEhKQhojIS4W0dFRhHEcElISEZ+cgETCNyY6krbcH76e&#10;nvC6cwf3brvDhSC+eu0aHK45we7qNdgSzhfcaOG9fOAREQO/hDQExGciNLEIMTk1SK1qR3yxDO4h&#10;yXC+FwrHW364dNMTkSm5KK5v4WfSoHLyPI4cOwctqjHnc9aIdbuEOiq7dqo8BW2vMsoDyuh7GKTy&#10;648ORjvvUVtMIAssLxZWbmgNckP9FXvUnbdHg6MLKq7dRB2/Q34vGj76TtAj/I7p+eCkeRB2HT6H&#10;g0cNoXHkFA6rnabttcS+Q1exU8UZu1Wv4vBRO5w4bIAzh48hxPESom6cxy0HI7S1l2Lz1QM8/uwp&#10;Hrx+hPvPNzC3sYDZNT6nqxREi12YXJJjbLGWFrcIvYO5UDKfK5SpdDxJmByKIcji8bvncvzzi1X8&#10;35eP8ZexCQwE3EMRzz9RFIgXwwX4w1IjXjTnoob/QbG/HQEYhfsE66vlNjqjWrqxZryYJhBHS/F6&#10;ouYdAEUIcIkQMBS2d0IMzRFDdIQdFSAR1lJAiNZ0fJCQ6+uTQqhC8RmxWLkI6Tw/1+mJjtKi1Vhq&#10;MOE+AS0Bwfch9olj/quxZOhn20xQEn7iuwRkp0d4LNP3dYkChO8t9hy3xTWKyVZFCPgJK/xfIHxn&#10;jwUkJSVB5Smg9v8PgJIa/NnSikkVNhdmqOimCLP/ikd8f3NmFOtTQwTfKF8L1TeOJwsTeE7gPV+c&#10;JOymqfZE8PXyKFNaX0Lx0aQST6Z6qAZ7CEzKczHzizwIdWV26O50Z4GSQdjRzk7KCL8u/mbavZok&#10;DA5RnUyXo3+0AKUVuSgrqUBVRRWjAu1tcoKqA0V5ZSjPLcclS0vUlESgockFyQVHkVhghviCa4jI&#10;dEFc/iU+YFqIyTqA6GwVRBUekRpE3NIPwjllr6QGPRJ3IqFEE+WNV9HckIBC/6vIdzZDvZsNWu84&#10;otWLdjfgNgF4C60RhHeUL1qiAyQA1oV4otznJgKsDWCtuR+WR2nNdu4mALdhz84d2E747di+A1sI&#10;wI+kiRB+gQ8/+nfsVVVDRgF/X5+YbaUPc7xnK7zHov5VjPCR5moU94T/4ZOVWbx+INZMmcMDFigz&#10;Q3QwVF5dVGbVlRVISkpAcHAgomOikJGZjryCQuQXlaCiohqV5VWoLK1EaXk1CridSVudkVeI1Ow8&#10;pGXnU4llI4owiohLR3hCJnzDE+ATFs2UkCKogmMTERyTiMCoRPhRsflGxsGfr3253zsqHv6RCQiI&#10;iIdfcDT8A6PgHxCFoJBYBEckIpT2MjKzCCllDchppKVv60JZaw8qZN2oqO1GMZVeVmE5QlMzcd0/&#10;EA4Es5s3gRyVguZGqvvRWSzMrmCgdwCOTh5UYYY4uk8bl0+ZIM3VAfl3L/D/J9hoebvCPdAT64me&#10;BG8MRfsTgCHojAmDnCCUR3qjPtwVct6/TlcntDs6odPbF7mOV6FgIdB4LwSexs44c9odKga+2Kbl&#10;hp3HLkJNxxJqh/WgqaaPowSg2gF77D90CYdog4/SGlscO4Ac1wt4XJuC7jgX+F06jt7OImw8X8fm&#10;i4d4+tlzPP70CdafbWL10QzuP57E4sYEhufaMbxQj/6JQgyMFFMNVmJ4gpZ4LA2L08n4+kUbfvp6&#10;Gf/n06f4dmwc40H+KLYzRWPIdbycr8Dr5Wr8aaEZf+lrRIvXNRT5WmCkNYDiJBfP5mupHov5DDbi&#10;4VQFHkzX4NMHfaIRhEpN2F5CTHSFEappSqgzMdGkUoGBvk6MUBlO0m7OEJTTBMg4YSXVDRIqYqKE&#10;AUJOzAs4RjhNEmwTTCXlJ17/DDkBQqEKpTo+6fw8ZkwoOh5PuztGay0U5jRjitcgDcMT8wuKYOk/&#10;Tjss6iGF7RUKUEyvNc8QdYBzBOWCFOMEiWjRFfAchlgdTjSoiJZlAUox+/Qsr0dMWy+mrxcdnleo&#10;OMXECPdFKy7ht84Ha0OoN0LrIeEl4tEK7SsftqcLk/8VPOaJsLhUe48Iv8eEn4jn/NxzHi/i6RKP&#10;I/ieCQjy9Uu+fjw9jM3Rfjwa68fzqX48m+nGg6kWlGXcQ2LYeQx1x/B607E4W4JRZTn/x2rMT9fz&#10;f5ChoSGDhQ9V4FQd6toyEB0bSJVTgKraWlRUlaOjox3l5RWEYhUCPUNwweYsampjaD9cUdnigvrm&#10;TFy4bIljuqrILQ1FbaMfquqvI63QGFF5J+AWvwcXw7fAKvCXtL97cTdlH4JSd6Ow6gLqq6KQSfub&#10;fkmfCsESVdcuUAV6oSXwHlr4sLXRTsmjvdDKaGHIwu+g0tcJoeeNobv7ExwQ1nfLFuxmCOu7bftW&#10;bKMa/GSLmAWaAPzoQ/zbL/4dx8+cQRVBrhzg/R4alhq4xLjbh/PvGpWk2ZeXF3mvprHM+7/B+/eI&#10;SvwRC6ynC/yfl8Wi8nPS0MQ1FlozzCuDtK8tjTUoLctFUmoMYmLDqNDikEq1lpGViezcPOTkFSE3&#10;vxzZ2eXIyqGFLqlDQWkVCghLUcdY3tiJqqYOVDe1o0omR02z2O5AXZOCBUwv6mQ9qGvpR22LEpVN&#10;hFmzApXNBJqsi59vRTbPl1FE0JZQrRdWIi63FKFUcYEpOQjNyEdkWh6ik7IQGBSDm653cNffG0m5&#10;GciuKER9RxPGRf/RpVVszK5hc3JFWo85wisUe3er4+A+DVif1Easoy0qvBzQFOyMrigvKET3l5i7&#10;6E+g8osPwFBCEPpjAwjEAHRF0wqH3EFD8E20B91CrfMVtHpT9VEBd/uGoN8zCGXnHZFx6S68nVOg&#10;qR+CgzqhOHDcHarHzkND0xjqB0/j2F5zaO4+j8MadjhGKJ7VPYhsX2u8bEnC1/I09IdcQbiDNroU&#10;BYTfBh4SgA+ePyD07mNpfRHz6zNYejCL+Y1pDM62Y2ixAf2zxRiYysfkbCmf+xzMTWXjy7cd+MOv&#10;l/Afnz7Ef07OY4rKvND+LBoir2OoIQyvFirxdqEWf1lswd/G2qEIvU0FaIiJjiCsz5TgyWoT+VVN&#10;99CGR1M1WBouw8MNBQFIyA32dWBI1LUM9WFmuJ+AEKvii3okUf+iwHB3K/rFGEyF6AslFhbivh4F&#10;Rvt7MEFwCXUmpsIf7u3la1rU4XcNFe+s87tuLBNUgRPKbozxs2L43AihOEH4CXs7KdYOYYgGlvEB&#10;0ddQTLJKKBJYkwSgmJpLhKRWCWABa0kt8txiYlWxBokEQSrURUJQzPEmFOs0v1cAXcxELRpF5sQ2&#10;AStCdH0R3Vg25/lwMXM9XhLrzhJ2jIc/z9Is4sHC+L/iMe3tExGE3lNhaxnPCMP/HkL5SYAk9J4Q&#10;fo95LrEtlrF8zu94wfdfUCEKC/xydgRPJ+V4QCleluYOj+vH+PvTsLpQhNW5Soz3V/N31mB+poaF&#10;Sz1kLQVUu01Uhu2ISA5GcGigZHmHeQ/6ehXo7GxDWnoy0tPSYW1uAx/fO5C15aG6OZoPbwwcHBxx&#10;RPs47oXcRFZJJCpr05Ga6Ymc8hsIzT4Op+iPcD74Q1wMPYTYcgek19ojIl0D+RXWqKsKRL6fAxLt&#10;dJFnb4xyRwdaYV8qQE+0BLvSAt+BnA9cm5hqPfo2GiNcUO3niEh7E5zeux0HCL39u3bhwJ7dVIDb&#10;sWOHAOAWAvBjaQaYLR9vxf/83/8Os4sX0cr7P8w8NcX7uUzl93B+Dk8XxXKVS9IszE+WV6QQS2Su&#10;Ms/M9fRgnvlPjNVdHR7CGvPVKvPexswkFbkoiETLu4AibfTCKM9JxzPAfNjdge5WGVpqqQYLilGQ&#10;lous+GykxWYiNUmsjR2PmLgIRMXFIDYhhYoyHTFUeZFUe/HxKe8iNhlJ8elISMhAUnIuomIzEBqV&#10;jKDIWARFxSEkhiqU9llsR/McCVR1yRk5yMgtRFJaFqIYmeWVvD+taO3oRJ+YZFgIDF7/HBXvygpB&#10;vrYobY8Pj2GoQ4nGgmp4UflpHjyKnTv2Q+foUfhetkbWbTvU+l9Gb5wXBuICoIi8g27ei/44H74O&#10;hDIxGP1JgeiJ8yMgvSGnRW6k/W0PuoNm79uouMf84uGDdgcWXvqWKLGwQpGLB8Jck3HOKhO6hlk4&#10;pCkmRbCDqroZNNRNoXvkEk4euYITx215PSqI9LDB464UfNWViq/bUjHgdwUJV4zQo6zA/af3sfl0&#10;E09fP8GTV0/w4NkDLG4KCM4TgDMYX+rFwGwdeqaLML5WgUUquomBHLx+2IG//m4R377ZwI8s1JZj&#10;Y5Fna4C8u6bok/lgaSQBny+KxZOq8JflVnw72YHeMHcU+53CTEcIHvBZekQAjo9V8JluweZ4FcVK&#10;E9ZXOvHB2HA3Bvv5ga5mKDubMdDViomedsx3t2GhR44plj6DDZVoL8nDYF0lRmS16BaL0pTSp9fX&#10;YbKnF9NKAq63H8OdzFQdXQQmAUdlKRo7xMgQMbvzJFXfHKEnes+Pdnehq7GRdoXqc4AAFcqPABMh&#10;gCgaWUbEXGl9BCrBKF6LBhFhr6UuNlR2wkILyztGsErddN5b4/egE3DkPqH4xPY894mJL5eoKIR6&#10;EEtRCkXxSJoZZAZPBPiE8mM8IOCEpX1ARfc+HjKeEHj/HX7vQ+x7v1+CpEjFewKGjGdCFS7PSBB8&#10;pwan8JrxbH4ETyZasD5QimGWmDnxjhjtS5Xq/VbmGviA1rEgkWFuhvdloAF1zbn8na3oVrbAKzoI&#10;WVQtq2OTmBPrsIzw/+B/197RjOqaMlyyt0NERBhL3nYUlWbB0EQb+sZGyKqKRkqtG/xSzyOV9ljX&#10;+CRuBVohtswIrgmf4ErkLvin2OOm+wUERtois8wSOWUWtNh3UBhkj6hzxxBz5hhKrl5C9e17aPK/&#10;g9ZgF7SF3YI84jaV4G00R94iAG+iIcgFsVcsYHhwFw7t2I5De/bgwO7d2Ld7l1QHuHXrJ5IC3LJl&#10;Gz5mfLhlO9x9A9FN9TeiHGCBKNS5mHVljgXJPJ6uLkuLED1bW5VU4COqQTFzyzLzyKKojxb5jgXC&#10;QJPIszKMNLVgUt7BvNyLRdrppYFurLMAfTTNezbLAotwfE47Laokns6ysJqawpOpWarJWToB0Q90&#10;Asu8nwtUmGJo5vL0DAvZKeYr0fOAroKpqK4Rk4WIWZOm+PlR7h/mfZBmR/rZJYnlYsXUcmIevyVx&#10;bsL70foGnj18hKdPnuDxowd48nADj9fXpFmFRB/SzdkFrE7w+4bHMdk7hP4WBWpK6+F63R2ah45g&#10;57bd2LpjFzRVD+KmnTly/W9CFnEL7dHu6I33QW+MH+En7C8jxpNQ9EdfQjB6EwLRRxB2xfjSIt9F&#10;Q8httASx4ArxR12APyquE4S61qg9rgfFXVe0pyQTaim4dDYdhqfzoa7uAxWNizikYUEbbAONozZQ&#10;1zSDmqo2dNT3IcPXDm/7c/E7RQ5+35aOEQIw5bIxn9sWPHxO+BF8rz57gVefv8BLYYVfPsT6E1rj&#10;Z1SED5iX13vRPV6C8dU6PH2uxNtn4/ju8w388HoTf2chtpKbisKrJij1OYPJDk8MK+4SgBH4YqUE&#10;v16sxffrPfhhkiIt+haqgvUxrwij5S3jc1jLZ6kIT1Zk2JiowqtVBZ6tD+MDZV8rerpkaKovRXNN&#10;CSoLM9FeU4yh+nI0ZLG0c3dC1G0nNOWmoL+mELUZcciLDkZhQiQq0pPQWiGmK2pHR10D+lraMNjO&#10;UoyZsLdbTrAqoKSyFDB8D8BZRk+zDNWFhVKXhiGpHvGd/RWQEzCUtgX4aI2FGhQxzgz+bup92lsq&#10;A/FwTNMiiS4zo7TV4vyzAnrMbIvMbPOihZjwFXV7c7T4C8z492mXRHeUh1R9j4Tyk9Kpf8UD0cBB&#10;O7wxNcLtUTxk5pfiZwAKuD2cpmr7GXz/nwD87yB8TlUp6v5eSvV/IhUKkEqQivA51Z9QgM9mh/Bk&#10;pAGb/YWY6czAQGsCrXoRlhcqKPtrMdhN6zvRhtnZVjS3FKO6Ngsz032oba2BV2womlrbMCxvQX1u&#10;FoY7uvn7J9DLQqulpQL2dpYIDwuXuoucMTbBWWtjqr4AFLQ4427mPrglqyC21AlH9DWgb30MaVXX&#10;4Jeig5DMc7h57zz+7X/9b1xy1kd6xXlEpmihvPg6qmKvI8zyKDw0diHNxgwlbo5SP7KuMKoIRluY&#10;UIK30Bwhpl2/ifrAG4i/agUzjQM4IDV+7MTeHTuwe8c2bKcF3iLU3xam23bil4TfQY1jyC4o52/g&#10;fe4bwPyIGKtNlU4AbtICP1sVU0+tSvFkZYml+TzvyxwhOMWCYAzzLEzHu1kIt7CQoHVtzS9GY1Yu&#10;GrPz0FpQhJ6yMvRXVmCkoQ4zbS1Y6GrHYmcLllnwrzG/3u/pwHpvF+73d2ONhfc6nYaYU/DB7Djz&#10;Ch0AFeVTgvElFeWrlUV8urqEV1RnL+4v4uXGKl492MDLh5t4xXj9SKQbeL4hpuO/L6XPxLT6q9xm&#10;SCp2aZkFMBUegSx6FCwy/8/xN8z0KSksBjDa0Y+htl701HehqaQZN695Yg8t746d+7GDanr3np04&#10;e1oTkS7WKA+6TgV+C4o4TwKOhYhQebS/PQmEX6Iv9wUxDeH7tMC0wp0EZGu4JxpCWYiF+qGWAKwM&#10;D0OCrSMKTlhi6NxVjAT6Y6CgFDU5Sty4WItjGuk4ePAu1I9exD5VY+w9eBaH1M/i6BFDnDpyHJZH&#10;96PA6zy+7i3A7xWFEgDHAi4j6dIZPqMtePryEV6+foZPCcCXnz7D85eP8YLps0+f4hn3P339EM8+&#10;W8X9J0NYWG3H20/n8ONXT/GPZ4/x0+IKVrLSUeBkjRxPU/TU3mFhkUKHGsBnNhFv6Jp+s9SA7+/3&#10;4acpirCQawSgEea641jY1bGQq8XsYCFerLVQ/dXj9f1uvFwjAGUNxaivyUdxXjLK8lJQkZeK8txE&#10;JNFDe984j3DP60iL9ISsNBU1hXHIoJxOiLiLWJYemclhqC0vhpxqTt4og1IsqERVN06giYYNEQM9&#10;XZLlHVUKW00QEoaK1iZ0MJRUeEOMkb5+qcVPavUTrb4Em1hPWCylKSaEHBcApCIYotIcG2ZJy5J3&#10;fIAl/gCtLgE4PUgFxJJ2kdvztEFiQfXZoV4+QP1YETPAEGgbP7fgisz8gCW71JorXhN4UiZnPCYc&#10;RV3Su/okUc83wW2C8Od4NM1g+vRnyL2D3zsbLKzvv2ww46VIqSbF9jOmT8Vx/N7nTF8wXvE8z8cH&#10;8Ki3AhuKbCx152BhsICKowrLixUEfQl/byPGx2WYmK5HZXUaGqpysDQ1jMKKQnjH+EPR0YDaonSU&#10;F2RSdYvp2XvQ3lyD2uocGBqchK62LnR0dHHGlLa1LBxFNc4IzTiKO0lbcTt5HyKKzHGNNuKEwUGk&#10;5/kjOz8YCXHe2Lv3Exw8dhBB6S7wy9BGaII6aoqcUE5bG0XrcWPfFoTqa6LgliXq/S6jk0qvPfQm&#10;2sNd0UH118YHsT7MBVW+jkh2toXFUVXs/vBX2PHxx9hBxbeD1leovy1bPiIId2LLjj34Xx9vw3E9&#10;Y1TWtNKF8N73DWF5ZBLrYn6+uVkJgP99cSKxMttjWmLRsVwsur/EAnFG5BWR/+hERpra0F1Vi7bi&#10;crQUlqIxJx91qRmoTkxmmoLWXBb0hdlQFOZgqKIEE3VVGK+tYJRjvK4ckw21mKiXYbKxDRPNtE8t&#10;VOPNdZhmOtvWgLl2GZYUrQRnJ6HZi/vMw5tDzGdDo9gguDdYGK0LBct9q8zPy8yv8/10OgLuXczn&#10;HXRH7eJau/i6U0pH5QoMtnShr7kT3XIxJ6BYI6QbHY19KM+XweD0BezcfQR79qth366d0D+igbsX&#10;9JHnY4vGsGvopOrpTfTDUFoEBtLCoIi/h46Y2+gRACT0FFSA3YRgN9N2ArAx+C5kIT78bCBS7t5C&#10;yG03FAdFofmaPwYv3cOYdwRGM+qRGd0Pk3ONtL8p2KPihv1qZth/8BTUVS1xQt0aZ09YwPqoDi4d&#10;3o9qn8v4pqccv+urIASz0Od7HhkE9NLyKD59+wqfv33NeIVP37zAs2ePsPGA9/HZQwYt8ZMNvPjs&#10;AeG4jM+fz+GPn63jp5eb+E/e85cllci+aIH0O5YUThFYWSzBg/lKPjPpfG4L+TxV4Os5Gf622kcF&#10;2IGB0Ouoj7ejgs5jPpHjNWNpsIIFVgfuT1YRgJ14vdaHD6qr8lFUkIrM9FiUFqajvqoQJQXJiI26&#10;Cx/PK4hjWpQXjYaaLOTlxiIuzhchhGMU/8Dq2gL09nagR/Futugh2lYh/cUiSqKhRGohJphGCcJh&#10;AnBQSbvNUIrps2hNB/m+qL8S6wmLledEvy+x0NIQQThK4IkWYFGnOC7A18/3eX5RNzhKZTjMY0UX&#10;mRmee57nnGPJPd3RhsmWJkzJWzEj5nkbVfLHDmOdANykjdkUIORrEZtTo1I8JAAf/RyPCajHAoCE&#10;pGjNfUTFJ4D3+Gf4bc6Iri7cv0AwMh4Tbk+ZPhEtwDxGqh/kZ0UXmAeiX+A0t/kdT8eH8Zxq4jVh&#10;/6JNjvWqKixVl+NxnxyPFOW4L8/Eam8hVsbLCcBqArAKY1SCw8M1mJhoxOR0I0pLE9BSV0z1q0RG&#10;fgaC4/3QKc/g/kDIWorQUF8DeasM/T0yhNLWHDhIsAjIbPsQt+9dRGVDKFIzDeAdvR+OoVtxM04D&#10;QTmW8E+8wAz9K4QH+aO6qBTWxmb48JP/BdeIi3BNMsOl8G08RpUF5EWURt9EuJ0JHHZtha+2CnJd&#10;DFHnbY9Wf2fIQ1zQEe6Gjih3AtANDeHOqAm8hly3i7hw/DD2EH5iwoPtH3+EXQTgdl7b1q1bsXvv&#10;AWzfp4L/vXUXH7KLaGntwaBiELP9hAbt/QYt4+b8nFRdIYD3rg5wWdp+MD+P9dk5rBGAi6MTzAt0&#10;Dr3Mb119ULZ0orehFb31LVBUy9BaXIXm/CJJDTZkZaMlPwedpYXoKS3CWF01ppsaCLxaCXxTjYQd&#10;C/Rpwm+8rhXKylp0lxajjf+7LCMRTekJaMuk+xFpWgoUOXnoLy7DaHU9xuubMdXSgTlFPxao4uYU&#10;SlpwqtluOhjFAB1SH/pau+mCutAt6yDs2qVFnAbl3Rii4hvsHMQAf39//xD6eoah6BpBd+ck0lMq&#10;cFBFl4WFCtXfXtpNNbieNUHSTVsWNk60vm7oo/obSAnGaFY0xrKj0Jfsh3Za4O4EX4IvgEAMIwwj&#10;0BUbIk2BVet/mwD0Rl2wN4KuXUCQ32008P/IunYH1dZ3UH85DHlu+XCwLYamfgl2HAzE9kN2UD1h&#10;BM2jejA85Yhzp67D5ogZrhzVhquWKgvA2/jNYB1+M1CFP/blotPPFgnOllicH8PnX7zBN998gbdM&#10;v2C8ffsGr988x4tXT/Hw8QNsEoavXj3A8815vFmfxzeP1/D3h+v4XMyVePki0t3PQlEXRjeYjdX5&#10;WoqPFkz1ZFDRleHZRBm+mZVRAfbjryNt6PK/CnnWLboFBT5/NIOvNkfxerkfnz8cwlOxtOajHnwu&#10;GkHqG6pRWVWKsvJCtMplaGtvYlqPelkJsvMSkJgShuKydDQ2lbF0LkVpZTFKygv40NWhb0ABsTC6&#10;mBlaAFBEn5gfkNAT0+MLYL1fUGmY0BoYUkI50C8dLyZSFYATrbsTE6N82AelmaWHxDH8bD9BOCiA&#10;SkswJkp2YW+o6MZHCcdh0eosvqdHGo+5wpjkdU8TAPe7aGP6FFgdoYWhwtqYoI2ZHKLCG5bs6wPR&#10;ZeXn7ffxiGAT8WBa7B+W7O8mQSfq/h5R7QnrK2Ao9m2KBhGRcv+DmXf9/gQYxTkF7B4Trg/5W56w&#10;5H9BiD+mHVsrLcNYfCK6PbxRa2WPlCMn0el1F096GhkVWJFlUgESgGMVWJyuwAJLtv7BXAwOFfO/&#10;q+PvbUJZUQrkbdUYm+6XJgkNFtOZt0egpok2pjUTQSH3UNeYy8814PxFSxyg7bzrexfap49C57QK&#10;snK8UZhvjJAUFdiHbYFl8D44xRnjVpQlPtrxP3DF5gpcLzviVx/9b5xzMkVAjj3sww/BPmIbbsce&#10;QkqWKYqSr8HTTh/n9u2Gy+FDSLLVRu09e8j8nNFCFdhKBdhGBdga6YKGyCuoC72K8luX4H5aR7LA&#10;27Zswy7a3n1bP8ZOwm8Lobd93yHs1dDCL3cegqObJzoVvVB292BKOYxFAnCdFvcBre6j5cV/gU+s&#10;ridCLIi+MjFB+I1LCxhNUjWOEzTDhEhfcw+6G6ikauToLJOhvbgBrWU1aCquQFMBXUtJGbora9BX&#10;U4FhWTVm5S1Udm0EYQtmWtpZmCow18XroBIbbmzmcfVoKSlAQ14m6tOS0JiSgKakODSnJ6OjIA/K&#10;qkqMylj4EmYLvf1Y4vUsD9PWDoxhoX8cs32iX+MQC3den1LEsJSOMx1XjmJMOYYR5ThFwAQGePzg&#10;wBTFwgx6u6fQ3jqOyPBs7Dmghq07d+GImgpcrc4ixZn/r6cTmkPcpdme+xICqP5CMJ4TJcVQRih6&#10;UwKlJRN60oKhTI5FV1QYIRWEtjBf1Pq6SUuj1ga4IfT6Ody6cwnxGdG4YmmBVCc/lASUwf1GMbSt&#10;cqGqm4pdB29C5fhFHDGyhKa2MYwMHHHB0BEXTxjD5YQ2bmkdJIhd8fVoNX49QAXYlYkmL2uk33XA&#10;o5UFfPbmNX79zVf45ut38dWXb/GlgOGXAoTP8OblQ3zz/BG+WFumW5rBK97jlbIK1F2xR769Htrr&#10;/LGxVMP7nI/7E9W0vtV0lFl4cb8WLyYK8ZuZGny/1oO/jrai1eMC+vN98dn9YXyxuYSv1ifxDS3v&#10;VxtD+PrpKP786ST++nIUH/T2daFLIZeiu6cDim6x3YaOzpZ/pYpuEpUh72hBe2crt9vRw8/1DVDN&#10;Kd+tBSJNk9/3bpEksf1+ISXRTUYAUUBwZHhIUn0D3D/Q0yO1HIs6PNGQMczziFRq1CBUxetBAVPG&#10;OGE4TRjOj4h6IZEqMUcYitbqBQFAwm6V6cZQP55QWT6i2tog9DZ/DgEnAUIR71//9/feh1Bx70NY&#10;XgmEVHcbjHXC8ME0LfIUFaCIccJulOeYGMc64yEV71Ne68OWRqwXFWI+LAbKu96ouXAJWQaGCFfX&#10;hPuuPXD7eDvcPtqCzkBfPOmVYaO9CAt1SVjtzMZcTw765cmYphLs7s5mgVIgWeDBASrAklQq7QZM&#10;zfQhJSMJAYHeaO/KQXNHEgqK4+DpfQOy1jx0dlfC8IwBThsZo7iyEAEhd7Bzzy9w3cmC57iKiAwd&#10;OMbtgXHgFpgFqcIpzIIZexs+/nAbPvroA2ib7Idf0jVc9D6C83774RC8G65BBxCTYIjclMvwcDgF&#10;o32fwJafCbU8jjyns6i5dwkyMeuIqAOMpAKMdIUs6hpqg6+i1PUi/M2NcXjfHmzbug07CcBdYg0Q&#10;qsGPCcCtBKCqth4OnTBAYGQSOjqohHr7/gVAqaVeqL+Vd+pPAuDi/28ATlM1TlA1jSmGMNDWRwAy&#10;P9e0obOyGR3lTZBXNqC9qgFdVGqdFdVQVFajr7YKo021tLRtmGltoxqk4qZ9niX8Fnv6CUHmvxY5&#10;+mvr0VVZDnlZEeSFuWjNyYA8Ow3dJYUYFMpRLscC8/PaCPPM5BTdBa37JK9vZIoQnKCiHaObGaV6&#10;Ed2+xjA1IsbTT2F2dArTw5N8b4KOZoIAJAR5/ED/BOE3QfU3TvfVh7u3I7F3rzoO7N6HCwb6iL9+&#10;BfX37qCdAGuLcENT2C20x3mhj6AbzorAGFWgUIL9qWHcF4b+jAj0J0ZDER1GWAZBHuGLev9bqA92&#10;RZmnI8KdL8Ar4A6CkhNgYGEFRycXxCUU4pxbAjTtE7D1RCB2qLlD9aQX4xaO6jhAX88SNgYWsNcx&#10;wg29U7h1Sg1tcW54O1RKBVhOAOag8d47AD65v4Av3n6G3/z6a3z91RcE4JdSfPn5p/iKEPzqy0/x&#10;JZXg2/UVfMl7/GZ6BmOlJci0O4eiq+ZU2P5YWajFJq3ryqwcz+4rWTC2kw3FdFyNeDNTjT/M1eH7&#10;1Xb8caCaALTEaJkPvnjQh7cPpvDZYje+mmnC79e78d2nU/jn22X8n7er+KCPdrRXTG9PKynStrZm&#10;tDMzdHV1oYeQGqTN7GOGFNs9VFYdXXKCsI0gbEM3jxdqTfnfFkZ63zdQAFDE+/0CgNLaInxfWFdR&#10;pzfJGOfnh2lfR3iuMR43RvBNDPZhknAbp7WdIFSmuW+ecFsl+O4TbutjQ8xoA1J6nypvfWKAIKLS&#10;Gx/EwzHGxP8Tbu/hd39M+f8FvncKUFjhd6kIyfJO8P3xd8cJGG4wFbB7MEkQEnyPCbxHvL4HfDiW&#10;i6kgUrMw4OOHGutzyNfVQTItSvj+PfDevQ2eB3bAff92XN+5Aze278R1qqGuqGA8JgBXW3IxVxmF&#10;+dooLHSkoL81mTa3lvAvgaIjHzMzbWhtoy3JjuSDQVs21YwcZuyw0CB0UUH2KGsQEOQO30Bn9A1T&#10;2XQVQueULsysbZBXloDs4gDY2utCVW074hOvIybHCrfT1GFLZWceug+3Ys5D7bg6/uevfgEz+5O4&#10;7KsDq9sq0Lv6MfSv/RJnrv8CDrf3wC9UF2np9rh96xQ09/9P6O75d9wxPorkiwYou3UOTQHX0SLG&#10;lobdJghvQRZ2HXWBjih3tUe4rQW0Du2luvwIWz/5CNs/+RVhuAUfb9+Nj4QFVj8CXfPzyCqs4m/u&#10;wUQ/LfDgmDTRg5iZR+r7JwD4c7xvARa2eH1mBquT01gen8LCyCQme98DsBeKhnZ0N3YQhO3oqqcS&#10;rGOebWRBT1vcXStDT00DAViNEVk95jpoW+VdGK6qR29pJaap5Fb6aWEJwMH6RvRV0wZXVaGjtBTy&#10;4kK0F+WhgyDsra7AWFur1A1neXgEG9OzeLywjKeLy3g4u4j1yXmsjNKiD01jbnRaAt7c2DTmx3/e&#10;Hp3EzM8AHKVaFAAc6B2jCh5FT/sI2psGUV7QihtX/bBrhyrUdu2Du6U5kq9cRf0dL5R7uCLrzlWU&#10;hd5BQ5wv2pOCMZAWibHMeKrBaFrfUHQnh6M7hdY3Ohht4X7oSwwjAL3RQOVXG3wDhXccEOd2FTfv&#10;3IC9hweOmllgu6YaTuifgf2dIBheDSH8rrGg8sLBYwHYdeguzM5646KdPewMT8NBTx/OTN2NDqM9&#10;3hVvlbn43XA5ftOejcqb5sjyvo6nG/N4+/kb/OY33/wLfgKEX9EG//arz/FrgvCLhxv4koXbN9Nz&#10;GCooRNzVC0i/aoVZCoQH681YWe3Ck8cTePVsEV+8uo9Xj8XY/A68vT+AtzMy/HG2Ad+vtOEP/SVo&#10;v2eGsTIPfP1IgT++msWfnw7jz8968d3bCfwg1gj+cgP//OwBPujv76fdpC1VKmlfxRKYPVAQfp2d&#10;HVIoFMLaCkhS3SkJSaqxbm739DGD9XTz/c531pfK773aE7ZXbPfzmPcqcES06Ir6PmF7aWlF48Ys&#10;M4xYFGZC9CmkdR1nKur0RIvtwjjTkV4sCoVH2yvgtSalwtYOSUBbJ/De21wBtXWxb5LxM/AEvMR+&#10;6X1a3/fHvYefBLef0/fHixDHPCRcHzEE6J7w9zyjAn1Ba/O0oxPr1VWYyUyjivNBk+NVFOkbIf0o&#10;YSDWsqU9jDmwG6Eae+CjsgNuh7bCWWMHLqtug8Nupju2w3HfTvSlROMRAbbanI2ZkiCM5N7BalsC&#10;FgdLMT/RhJlRGZS0x+PjLcgvikVhWSLGRqoxPUHIydLh43kHxRWlSM9JgOuti6htSkDfWBrtcDxO&#10;6Z+Eg5MDCmr8kJRvi6wid5zUOQATqxOIy3XEvUR1qdOzU/RB3I09B83TGth7XAW34y7jnC/h5/ox&#10;Trt+At1rv8LpS7+E3vlfwtZpL4JjjRAYZ4VTxjtwYPsHOHdsH+JpTcpuWaDe9wqtmBuaQz0IwttU&#10;JDdQH+DIB8AeSZfPQ++oCn718UfYItTfll9hi+gDuHMvdmho4H/u2osDJ/SRW1KL3o5eTNEmLlId&#10;rc3M/wuAYnEhof7eh1CAonVYAHBlgvCjCpyiAhztYt6Ts1AWFrixEwoZHY5YdFzWgS4BQ5HWtaKz&#10;uhGdAna1tRhqqMdkcxsLoB5MirV5swuhpOJbIYgFCHureF2MnuoadJSVo7W4iFGA9vIi9DfWYYLP&#10;yMLQMO4TfmIR9qer63gmFkmfW2Jemme+nWXhPUelOs3rfBeLY4QiY/5nBTg5PCUpwGGh/voIwp5x&#10;KKn+OmUDKMmWwdHeEzt3EoB79sHT/gKir9xA5HlXOOvbwEhdC9esLBF/9xbkCVEYoUMYTo2nJY5C&#10;R2wolWEo5Ew7ogPRESUAGAy5WBs4yA3lgU7IIwBTCEDbc8bYf1wD+7SO4djp07jOvO167x6MzK/g&#10;mJodNE+6QuPEPahpusJE/zqu25zHRd2juHzymDTDtxsVoCLGGV/1ZeL3owKAuai9ZYuCgJt4+YgK&#10;kEpPWGBhfaWUAHz7+iW+/vQVfs30j8+f4vcsPDZrG5Hm5Ii7DiZoLIzCK9rW+5uDWF7uoU1eIvw2&#10;8dWrh/j61To+3ZzEbx9N4NdzHfjjVBN+4jG/7SpFk6sBnnbH4ts3o/j+8xX8/fM5fP/lAr77egXf&#10;v13DP19v4v/1cB0fdHZ1SuDrJ9wkCEpA7JOAJ6KHUOriMT2EnYCfgKCS0BLR09tLq9YlrQssQsBO&#10;ssMMkQrwCRiKer1B2tp+RRfE2M0xft+UACAzjWi9nR3oxYxQeYTfEi3sCgG4MkHFRwiujom6PMpd&#10;gu0+Y41qT4QYfia9Jhjfg22NMBQhVKGkCAXQRJ0eUwl0ovGDx/3rPca6+Bxfv/+cBNfRATzg9T7g&#10;b1uXNWG9sgZL2QWYCo5EjwvVjY0dirW1kal6COlqe5FwaDtiVbcjSmMXwg/vRsTxA/Bn6qG6A67q&#10;VHyau3FJdScu7d8J2+2f4IbmIQzlJWNTUY/lxgxMF/pAmeyI2epgLA2WoaetENNDYuaQepQUxyIt&#10;kyW3opSFSB4tVBLtUz7ycmIQlxKHqLhAlFYkoHcoC+3KEDR3RuHcBUPcDXJCZqUDglLVkFt5FeGx&#10;btjNa3EPMEdYui7uRe+EZ/R+hKba4bTVSRwyUMPlkLMw89qDMz47oHPnE+jc+ASGN3ZD5+IWnLT5&#10;Jc7d2AHfJAvcDDoLVfV/w6kDWxBuo40SV1PUel9Ckxh+Fe6J1hAPgtAFDX7XUHHDHilXz8Na/wS2&#10;bqfqEyvAEYAfiRXgaOcO06rvPHYSh/XPoqxaTBzQSys7RPUnZtpZkOoAhQWW6gEX3y1OLy1QL5aU&#10;pAVem5zEgugZ0EdXoWABzM8P0f4qm7rRQ/gpBPyaOllosEAnALuEGmyQo6u2CZ01VHYE3QBjuF6G&#10;2VYF5lu60ZpZiNr0LAmAk20d6K+ppwKsIwRr0FlWgdbCIjQX5tFGi3kDWzDH52aNtvchofdkbRPP&#10;GS9EN5d5qsDpRRbac8yn81gc+RmATOcJvbmfQyjAKQJwYmhSAuAw7e9o7yT/i1E0VnYiPbYYFyxd&#10;sGX7AWhpHIXnVWe4WTnDRNUWh3dbYt/uM9i3Rxt6mtpIuelGqxuH7rgIwo7wi2ZIQ99CCacgqTVY&#10;dIlpCfNArZ8zyoNcUEQLnHPbEe6Olrh4xRzX3a8jNiUJKckx0CbYdqsch9qBszigYg+1w5ego+0A&#10;g6MmsD2lh2s6R3BD5xhu6unC0+gYOoId8IYF+e/HBADzUON2Hhk8/8vHC/jyi8/wtVB+PyvAb776&#10;kjB7QcDdx9vNTXyzssbnrY0FqgciL51DTk4IZlZ78PrTdbx4TnX4Zhm/frOOr19u4tcvNvHlkyW8&#10;XB3Gbx+P41sC8m8LXfiPtSH8rr0M9Y46eDOQgZ++nsd3n6/jH5+t4B88z09PVvHj4ix+396NZ6lF&#10;+EBOS9vVw1KS0dnNEpM2V8CwT3RspkJT0qYqFN3ooPLpoDLs7hFLYQ7S9irR303Q9RGYwh7zvb7u&#10;bvTx2F6Co7evEwOD3Xxo+951iBZD7njusb4uWpxuzNDSztHGTlPRTRNi80xXhKWlTRb9r4Syk1Qf&#10;01UCUJpwgLZ0g7b0vujTx1gjqFbEMeI9ATOCTHzuIfc/YWxy3xrjPj+zwXMK8InYEKDj+2LfCq9h&#10;hdBdl4CnwEZzC9ZYyq+lZ2MqnLbB2Rl15mZoNDNCuf5hZB/bixwCLk9bBdknVJB6fD8STuxD5JHd&#10;CNPaC/8ju+B3lNZXcy/c1XfB9fBeOKrtgr3KdtgcoO3c/SGcTqhhvCQLG221mK3NwEy+B4bjbKAs&#10;9GKBUIGBniLMTNRhaqwG8pY09CjyMTFaiWFlHAb6wzAyHMdCJZX3I5UFTxrvRRr/8wR0dUaisz0M&#10;NfXhyKryg2/yUdwM/xXcI1VpfZ2Ysc/CzdMcwfFGcPH7BQLiDyAh5yqMrE/iF/v/Fy4E6MEq+ACM&#10;fXfg1L2t0Lq9Bcfv7ISux34ccdyKw+d/Bbt7mnCNNYWO7T6o7vkFbpseRYGLKeru2aExzEmaYUQe&#10;fhctEa6Q0frU3nFElqsDbp8zxOF9O/DxJ9vwydZt2E4QfrhzD/aeOEP1dwbnLt1AHZXZYLdS6t8p&#10;phsTE8++D9ES/JTge7rAYPpwZhYbhM4K4Tffy0K0q49qjQqutRPjLQoMMHpl7VDQ8nY2tqGdtlco&#10;v24qPEV9K3qFFeb+AW4P1jZjUCbHBAE420xXU1iJypRMqRV3uk2B4bpmDFQSguXV6CmpRGdhGaMU&#10;vWVVGG9ux4pyBE9od58vreLl2gZe3d/Ay5UVqkAqwClCmtBbJtxWhpkSfkuM2aEJKaaUo5hWjvF5&#10;mKIzIgD7xjHcPUaQj6GreRAl+fWIDIiFzRlr7NmhAnNDOzif94GdaRBOavpiz4Hb2HPYi3EHe/Za&#10;wPiwLgpF5/QEfzRF+1IBBqIrwh/dYjLUCB/0RftBEeULWaA7FbobGkPuoD7QDdnuF+BschhB964g&#10;NTkUri7XoHfaBIcOEXzqt7D7oC8Oqt7EUS2qee2zMDphBKvTOrhhpAV3Qx24mxrBw/gEFHE38aoz&#10;Fb8dr8EX8kzkOuojO8AJL54t482nb/D527d485Yg/OotfktL/GptCa9YkH09s4L15k5UBPrB/7Il&#10;KvJj8WB1Ai8er+DLTx/hzdNVfPF0GV89XaFVnscfXt7HHxm/ezGPP76YwrfPJ/D9kyECbgBfKbLQ&#10;dEMHr7sL8dcnc/jL+iLhOIs/UYi9pYpfDYtBzzU3VNnY0wJTeYm6vFZ5C1pE/V+nHB2d7VSF/2WL&#10;eyWlx4wh1B4h0UPJL1rqhnv7MESVKBorpKAN7qcS7Otq5/tyjPR3YZrgmyUARcwN9vxXDNHe0tIu&#10;EmBievE1Au3BOFUZrfJDqsKNwT6s8bPLSjEPWxeWhnre1f+N0uoSlBs8Vry+T8X2XhkKSC5PvIPm&#10;fR6zTNgtMFbEMYSgUJOrtNXrPO+mkucj8J80t2KjuAIzCbQN/swoN2+g6ZIdqmzNUUVLUGx8HLm6&#10;KigxVEeB7gFa3R1IPrwDaSf2I11HBWnaB5F88gBiCMaI4/sQJACosRO+moTg0f24eXgPLqpvh63a&#10;Nlju/QjG2/43vMx0MVOVh7XmSqaJmM1xgSLoNDoznXmNlViZrsPSVC0Wp2qwzO2VmXosTlZjcigD&#10;g/3xGB5MRG9PItrbktDdkc7/Phujg3kYo0LsUyShvT0BFQ3BSMo9h+DEw3AP2gbfaA3Ep9sjNOYc&#10;XL0PwMXn3+ERvAMRSedgaK2Jj1T+B27GG+N8xAGY+W8nBHdCx2s7jnlsw/HbO6HvcQBGbnth4Pgx&#10;zvmowdZTF6qHfoFLuvuR7WSKancb1AVdQ3P4HbSEuEsAbPGnCvRyRuFdR4Rds4LxsUPY8slWaQYY&#10;MR3WL3ftx7/tPIxfblenanWCrKkd/YSZGBK5QgCK0Rhi4tmNeQbTx7S9T6gK/wW/kVEsDg5jnopx&#10;juCcoYWdIgAnWrowTOXXXy9HD6HXQ+gJ8En1fwwBxR7CsZcPnJLfqWySo7eFeb6ZeZZKsaeiHg1U&#10;/DOddCYCgATkQGUD+strJAAqisrRU1yJvrJqjBGcS31DeDK9QNW3htf3N/FmYxOvVlclWAsA3qfV&#10;FY0hy4TcMpXeEmNmYBwzg7TtAoADY3xOaIP5/qiSCrB7lNeiREO5HKlJhfC+5QcjLV0cp+OwMbGA&#10;jek1WJoHYJ+aBzT1QqFrnYRTVkk4fsodB3ccwd0LtmhLiURbvLC9QVCE+qEnmC4jwk9aFU4e5IE6&#10;rxssqDzRFu4DWYgX0t2uwPeiDW5cuoSrl5xwWssC6oesYGoaAV2DFOzXiISKqiN0T1rg7Cmqv5Mm&#10;uHDiBNz0juCOnhbuGJ2Ci64GxgvD8OuJKvx+vBafy1JQdN0IBcE38Irw+vzNG3z2GaH36jmt7wt8&#10;/ughns8u4M3sEtbaFagIC0C0ixVyIp3xeLkXbx/O8P+cxW9erOHzB1P49aNZ/PrxLH73fAnffrGJ&#10;vzJ++vw+ld0y/k51+MMbgu7NPH69IMdAjDv6wr2wnJaGzdRsLEcmYPAeCwSXG6i6YoWkK9rwdVIT&#10;dYC9hFwPlR3tAuEll7eindEn6vUY/aJVV2rkIOCo3IYY/QRcH48Z7OzAkFiPge9N0b6O9/dIMUm4&#10;zAx0Y57QW6LSWybMVpkKiIlYHib8hrqxSgBuUvkJIN1Xdr/rvsJzL/Hccy0yjDfWYpQx3UFVJo6h&#10;ansPv82JEWlbDG0Syk9AcHmsH2K68kUCcJnAWxpRMuMRpAKeBOlGewvWG+uwVlmBuYwMdPsHQHb1&#10;KqotLVBjfgYVhidQa3QUMisdVJ47iTLLYyi20ETeWRVkndmH7FMHkXFyPxKP7kbKyYNI1VVHAlVf&#10;IkMAMOrEAURyfyDtr7f6DripbIXDIQJD5SNYMCz3fwirfR8hw/0yVptKsdJUhrnKWMxkis7ELD1z&#10;r/O3lGJzuoa/p5ZRQ6tfiw1CcIMQXObrhYlyzE2UYGSgAIr2HHS35WJisAKzozWYHinHgCIHbbI4&#10;1NeGorbaB6VlVxCTqIbIhO3IzLVEasZ5BIRqIC7tMPefQHTyOdzyM4eDx2m4J+nBwv8TmPhugSkh&#10;qO+zFcc9aIXvbIcJoWnpvRc23rth6bsPZ26pUhn8G4w0tyLGXh+Vrra0VFepKG6hWQyvCruJ1qCb&#10;kPndQOndK0hxscEl/SPYueUTae3fnbt3YbfWafxy73F8uE0dtzxoy+R0D3QWYqSPtBD5rFi/WUDw&#10;XYg1d0WsT03yv5mgMxjD8ugYFgaGMSfA2dlDFddFKHVgsKaNtpWWurZVAqGS+/paOtHTzJTHiFDy&#10;+/oZPXIFOlo70NrQjC4qwp6aJigqaqW+fJICpF0WAFSUVKCrmOqvqJTb5eivrMEYobnYO4jHU/N4&#10;Tgv8cnWdKvA+nq8s4wmV6uYM7e/4DAv4GRa+AoQzkgIU1ve9CpwZnCAEJzEmWoB7R6HsGOR1dKG8&#10;oB5hQQlwojrWP3Ic5seO4bKJFRys3WBo7IePVe7imEkCDM9nQ1U7DDoGodA64gjTE5bI8PFCa3wk&#10;uqOCoQwPhDLUH0MxTCP90Orjhlp3R3SHeKLJ9y5Kbrmi1NsX0a7ecLC6Cfvz3rCx8oapmR8crmUR&#10;rL7QOe2DE0dsYKprBFvt07isZQCnIyfgpX8Cnqe14GWgDR8zbYyVxeDLiVr8abwObwUAHQ2R53dd&#10;qgP8kgD86vPPmL7Cp5vreDU/j89nl7FG9V4aGYiwm+ZIDrTEojIbXz8cwKvFHny6OIg/vVhgTOOv&#10;z6fx5+cz+Bvt7PdfbOC7Lzfx3Veb+P6rDfzH24f4f716gP/7ZAP/Z3ke39TXoN3xGp9rK1Sdt0XR&#10;RSvkOxkgy0kXZcHnUF/ghpbOEHwg9bkj4EQjhmjM6BUqTlJyHeiiKuylIhygQhQx0q/AxAAhR1CN&#10;CvAxJns7MKPsoqJ7p+zElOELwwQfY5kAXBMtt8P9WGfc53urtMWrhN8K06X+Tsx3tmC+VYaZ5gZM&#10;iokoRW/8+mqMy+ow097MzNXB43uxxvOtDf9XK7BIV/l6bVSEOLcAHc/P61slTNd6O/FQIcemjEqq&#10;LA8TWUkYCPBD/eWLqLAyR4WpIUr1tJF7WhP5xkdQaU3oWR1neozKTwvlTEsZxVZHkHNWFRnGB5Cp&#10;p4LM02pIO6WKJB01JGqrIo5AjNch+KgIg7X2wPfITtxV34qbh36F6wynIzvgpL0XXhYnEHvNAtke&#10;l9GTFYG1lmIsNORjuiwSo6kXWBJrY6j2LsTA7YeE3caUjA95I+HXRCCKaOaD34r70zIJhDO0xIPd&#10;xXyAC6giKjE/Woe50WoWSjlob0hAS300muqCUJTvgLg4LaRnnuT2JeRmXEFGmgWKCs1RUngJ+cWu&#10;iMu4AdegM7Dz3QMrPypV/52wCtkBk8DtOO29FafubIHB7W0wvP0xzO9ugT5fazpsw06Nf4OWyofw&#10;Z4FR4mSFOu8raJDqAe/w9zANJQCDbqDS8zJyb56DB4/T2LcLH374IXbs3QdNs4vYrW2BXRqnEBiZ&#10;jFZa0CHCZJbKTszU814Biq4w64yHtEoPZ2aoqqap/AnAsTEsDo8w/w1iuleJsfYujFDJDdHa9osR&#10;JQ1yWluqPMJPSbU3QIuspEoc4gP3PgY6+tAt74GcyrGJNrmtpgX9De0YbGiRFOAUAThUI5MAKCxv&#10;V1EZumiBuwnDgcpaWu6OdxZ4hgqQFvjFyn3GKu3vIh7NzfM+TrOgnyIAp6XGkLWxWSxQ6c1TEUr1&#10;f1SB01SDk4TfcO8IxcUgFLThbVXNKMwqg/e9YJgZmEFXTQMXWGDcOuuA65a3Yajvg5Omydiu6o3d&#10;KvegpRsJU/MEaGvfhvoBY9jpGaDYxwNdwXfR6++OHtpioQAHGLLbTqhyvog2jxto8biNYkcntIXG&#10;oDQkGXeuBODK5VCcOnsXJhdDYXcjDrp69jhnegm2hpY4r3cSF3W04MhrcT2hCx9jI3jqn4avwUlE&#10;njuFydJwfMVC+w+T9XjdmISsywRO1B18+nIVX795jS9ePsfnTx7izfISvmDh8LST/3tsCMKcTJAe&#10;YodpRTI2xorxelGObzZH8Mens/jrqwVJ2f3w+SJ+eruKv38uWnAfMp5QCT7C3758iH88XsNPY6P4&#10;fWU9nkWnYOK2B6rtzJFqcxLBdsfgd00LyXzG5FU3pI7Tv381TgW5gQ8UVHFiJEe/aPQQ3VYIvwEC&#10;cYiQU3Z3EIAsSanKhvq6MDmgwAzhJdZDmKOiEiMwFgZFC5iCGVFEN0tk2lZazSWGSO+PvwPUKgG5&#10;0t+Bha5mZpo6jMqqpBhrqMRUEx/o1gbMtsuk9xfFRAx9nVgh0ISCW+bnl0YFUMVsH0qWpANYoqpc&#10;ZCzRPi9RHa70dmGdv2ND3o7VhgZM52dhNDoc/R630GhP+hufRNrpo8gxOoF8Ey0UmGii5OxhlFmo&#10;ocJaA8WWGiix1kKprTbyzI+h0OoEigjFQnMeb3ocWYaaSD+tSvipEX4CfCqI01FHvL4qovQOwk9r&#10;JzyPbse947vgb6CC8HPHKbONkHvLFtUBtNVR9yCL9UZTvC+mKtMkAM7V5mC0KALdCefRHKuPqZ4o&#10;rC1Q8c01E3Tt2JjtwPrMu9ic7eTDRAASiguj5ZgeKsVYfxkGOwpYEBVTSdBOD5ZitDsP8oZEwi8G&#10;jfXeKMi3Q3KiOQrFKvrFvihIuY28lCsoyj6Pcu5LS7+O5Bw33PDRw1lXWnRCzsJnF86H74B15G6Y&#10;heyGqR/DcydM7+2A8a2PaYd3QstFFTuPbIHKvl/CzegI8i6J/oAOqA0SMxHfJvxEl5ibaAq5gTqf&#10;Kyh2tUKQvQFOHVHBRwTgtt378NFRY3yiYwEtS3tEpxWglbCaVAzyvtLaUt1JC9X/DEARAibC+q5P&#10;TBIk45IFXiAApwjAcUUvhlqZT6nIBmlpB5o6MUigDhBgQukpCb9hMb6WdlXEGG2zFD3DGOgcQFdb&#10;97uGkjrCsoEp7e4ggThFpThY3QhlRR16S6sk+6sgAPu4PVrLgru9G/eHxvGMNu4l4fecNvjZ0jLt&#10;73urzmsfFfCbxiJV3qKAHxXfe+U3RXhO9I1gjPAb7B5CH6+lg/9DfXENkmPSccPpDrSPauMoC4yb&#10;Bvq4aWQCK60zOK5uCdWj17HzwCWoaV6D1onr2Lf/DHbvO4Gdu1SgfUgF0Vesqfauot3DHnKPK+gJ&#10;ugeFvwcK7S1ReN4cTTeuoO7yFdRecUJ/RAxa4tKR6BODS5eDoG4eAr0rSbC6FgNjPVtcMTDBVQMD&#10;XKQAuKp/GE6neS2G+rhragGvM2eZ57WRYKODhZJAvB7IwzcsxB83JiDB/jjyo93x7NUKvnr9Eq8f&#10;bOLp4hw+ZWH2Ssn/Py0aGdf1ke5pggVFKn77gKqPFvaz+934PdXet2/u47u36/jb2xV8++UqvvtC&#10;NGg8xn++eIr/ePQUf19Yxu+6uvG0qARTwcFopYWvtjJFkb0hklx1kBx5BuWFVzHYHoaXS3X406cj&#10;+O6bZXz/ayrHr5/gg442GZVeM3o6aBUIO6k/HmE31ttOpdeBCbHoM0PAb2qwCzME3YIAnbCyQsUx&#10;loepuggoEWu0oQJ4ks0Vi8lIq2a1YFwuw0RzPS1tNcaa6jDF1/OKNh7TyZKwHYsjXYRcNxZHhUUW&#10;mYrnZIjzC9u8IIL7Fwa6WOIqcJ8Kb7VLjjVe/1JtOSazM+j5Q9B19x7a3V1Qe90SRVa6KD57AqVn&#10;jxN4h5Et7Oy5o8hn5FodRo6VBvcdRr7lcRRaaqHI4ijKrLltfhgFFhqMI8g20kDGaQ2k6Wgg+Tjh&#10;d1IN8dqHEK29H5FUdpF6BxBucBBB+gcQS+WY4XgGxXftUBtK6EW6Q8ZoifFEW4w3OsLvojPaH3M1&#10;+bS/hZivTMRILvdHW0KeZMHfn42Veaq/ORlDjgcLHQyCkNtr0y38b1to7WsxNpiFocE09PansNDK&#10;ou2lkqQKnB6ooI0qpAWOQV1NCKprvFFWfQ05ebYoybuF2rwglGa6ojjrPLKSzJCffJlwvILo9PO4&#10;5q8OU/ctMHL/BEZ3PsJZWmCL4D04G7yXsQ8WIQdgEUjrSzgaeB/CUUdVfHL0Y2zf+wvYnVZB8gVD&#10;VBH2lb7XURPsLtlgEU2Brmj0vYJyd0tEORjizPFD+Hfa4O3HdPGLw0b4YPcxqOiaIS23BPLmdkx0&#10;Mu8MjGFJTFcmAEjFJ1LR3UWA7/74hAS/VVrfdwAc428fxgjV2kArC28pegi+XigZokvMCKEqADM6&#10;MIJxwnVMQLCH0GSMieFp4lhRH1jfBmWVDL0lNSgOj0FTei5m2miVa6j+qPYUpZVoLyyFvKAEvRW0&#10;vzKqxC7m0xExjHKeABQKkLG8QgDSrs/Srk8I9ccYnWSBPspjx7HMmB/idQ+MSvCb6Bvj9YxA2UUQ&#10;U402VTehLLME0SHxuHT+Co4fUoPFMU0Em+nC2+QkrLVUoaN1HEdPncU+FR1onzTBoYNHsWP7buzc&#10;sR07dm6DtqYawi6aSd1QGoU6v2aHxlvOqLhyAfG6xxCnrYk0niv9jCGKrc+j0dkV3REJSHbzR7Av&#10;ba9VJPQvpcLaMQn6J61wUVcXznqHceOMJpxNTsDZ2ACuVH83aclvm1rC0/AkYqm2Vioi8KApGV8P&#10;luFpQzyibY+gNNYDnz5bwSsqvycsIF7MLeBpfz/ao8KQx+elxNMU0/IkfPOsH799PIavVwbw27UB&#10;/PnxNL59vowfPn2An948wk9PN/GX1Xn8ZXYCf1b242l+Aab9wtB10x2l1y5IgiPqijZiCL7sSAt0&#10;yQLwaL0evyH0vv9iCX//4iF++uoxfvzmMb5n/O2rR/hgoIdWoZuhaMEIlZeY709Y2hmCa47pPME3&#10;L0BG8MwQQCIWCDwx/GyZlleAcFXYTwE9ASl+ZrZHjmla28mOZkzImzDV0SItJrNAaC2JMbpUjpKt&#10;5WdWqBhXx4TSE+ejNR4Q9ljM78bv72nHQg9VYw8/x1hVtGOF51uqr8RcSR6GU+PQ5uuCKicLlF8i&#10;eM5po9TiOKpsdVBlT0trT/ltp40SW6o5winfRgO55zQIPk1kEnA5loQhVV6uxUnkmR1FgakGCs+o&#10;oNhUhSpxP7KM9iOVcEvQO4QEfXVEn9JE5CkNhOupI/zMYYQRqlHWtLZ2uojkzU+9ZoxMZzOk8qbm&#10;u1mjxOOCNCNKY6gr6gKd0OrthK4of0xXFWCuPheTRWHoSbiGas8TaE+0xtpECRWgjNBrwkOC7+Fi&#10;Ox7MywnAVqxNNdHiVmGWxzSxNKtqD0BFZygyq/1R0Rgn9RGcGa7EaH8WFG3RaJFFo7TcD/FplkjJ&#10;MENJvgvKc7xQlOWM8gJHZKecR3ayA9LTr8A/TgdXgnbBwmsvDNy2wpAANPHdydgF08C9VIH7YRqy&#10;D+aEoYHvbmi57sJe863YcnwrPlH5mAplOwKtjqPU2QKVtPjVAYRekDsaA+9A5u+GGs9LKLtFO3Ld&#10;AvaGJ/CrnXugaXkFuwwu4n/tPoEDh/WQS7AoqN4nxBhaJS3wOC2wmAlGQETA778DcPSd+luh+lsk&#10;VGaooka7RBcYEUrGwM+pEiMdA1SHI5jsHcN479A76BGyo/JejDRT3TV2oq+uDT3lDeguqIAipxit&#10;KdlIvOWJyphkTIk6w6oGKAi8ztIKtFFptBeXoUeq/2vDTLfopyqGSs5J4BMQFC3AQuU8Fv0UadXX&#10;xn4OXu/aKCFIgC8IABLcEwTzWDevv3uYAkSJdoK4rqwOOUk5iAqKxRXrizBQVcMtU0OEWJ8mhFSh&#10;r74VJ1gYm9jYQlXjCA7sO4C9VIh7du8lAHdLs23raR+Gl40ecq6ZoviyKXLtziLjvDXiDPWQrMf8&#10;SiUeoLYLMbonkKRvgCIbO3QGRxIg7vByDIKrUzrOWUfD8WI0rLWt+b2ncINux8XkKG5YnsYNc0Pc&#10;MjeDi5kVXE3M4G5wDGHMA5uyNDxrzcKblmxsloUj6pwmauO88OUjMX/jEp7P87/hb+9KiUf65bPI&#10;v22J2eZUvNnowZsHI/h6fQq/WRb9+gbx6+kh/H56DH+cnsbvhyfwqkKOydgsyL38IbtxA5U21sg0&#10;00HqxVOIuqaNnBhb1Je6YHIoES8fteC3b4bx7dslfP/2AX744il++IoA/PoR/v7NM4LwKeM5PpgY&#10;EOquE9NUd7MCdowlUY8nlJdQcYSaiCVCb5kKT3RMFmpMKDwBPLFiloj/vv0eXktUagJmUkjnoVqk&#10;pX3fGCIsrmggWSLNV5VUkH2En2gE6ZBjUd6CBVkD5qqrMF1SjIkc2sX4FCjDItHs7ooyyvgia0MU&#10;CfVGZVduq4WqC8dRc0kL1Ze0UXPFANUO+gSgDkoFBM+fRKHtMSrAI8i1FgrwKLLMCUAzqj1jdeSd&#10;UUM+I89IFZn6B5FG8CUbHEKcsQbi+B1xNroIstJGoM0pBNgawI2l4DX9o8wAWrhDu+xnp49gyu4Q&#10;KqEQa12WhjpIvHAaaVQ9ec5nUeBsjiKq0qYwT8w1lGOxuQTT5fFQJDgi6+pe1IebYX2yCvcX2gg+&#10;OR4t9RCE3YQfrT3t7+pUGxZmGjA6WYm6rjQUd6UivTUR3gU+iCgOhWK4HpMjdZjsy6PdExY4FuUV&#10;oUjIvIDEDCuUFN1CftYNFOfeRVm+H4pz7qE03x1pWRdxO0wVlwK3w9LnAPTdduHM3R0w8iIIvbbA&#10;2H+XBEDjoN0w9KGy8NiCw87bsd9yF/acOoCtWgdwUHMbnA0PIeMi/3M3O6nhoyHIjQCkAvZ3RYPv&#10;NVTesUGuWB/CwhRqaidw0toV2/Qd8Sv1M9A2tkVhMeHTwgxOm7o4TJU0QQs8PSV1f9kUNnhmSmr4&#10;WJsg/MZGsTQyzOOGmE+HMU+QTHUPYIIKaqJrEJNdw7TShEuXmHnlXYjXUwTiRGsvhmlxlVUt6Clr&#10;RHdpIxTFDWjJLIMsOQ91MfxvQ2IR7eaJgrA4DNXyuIp6dJZUE4Dl6CqrkAAoRoaMt7Rhtpf5lmr1&#10;8fy81PDxYnWFKlA0gLxrsJGul4BcplIVs8IIAIrXi4TADBWpGLo3QtsrVGp/ex9a61pRx+/LTiEA&#10;/SPhYGwNc3VNBNrbIMnPGbkJPgj0uQYTEx0cVFPF3j17cXDfPinduXMvdu06iN2790BfSwXXjI8g&#10;yIZ5l4CIv2QIH4OT8DpG52NthQxjE8RqayPJ+AySzUyR7+CAojt3ccvSGpY6ZkjwK0DEvVzctPHB&#10;ZV1z3DbSw02ez+msFq6c1cFlEz0483MuZha05Qa4RVscZnsSD+RZeNSSiftFUYxQJNlr838NgJhB&#10;6dH4HB70DaM5LhZxl82Rc8sSA3wGHs8p+H8p8WR2EJ9NjePLqSl8PjaGz/oH8LqlE8sZhVDcpXux&#10;c0K6tR3ibS0QZWOAeHsDpHuYorXIA8OdsXj9UIbfvVHgL2/H8S2t8t8YP3y5iZ/eitjAT1/cx4+0&#10;0z9+vsl4wO3H+GBOAl+nVI8nFJgUAoJMxfhaoe7EtlB207Ssk1RzYmWsKUWrtFSgZFHFZwg0EZIy&#10;FCmhJ1TevwDIkGysdH6Crl+BVdrtJYJvtk+Mu6S1pcJbaK3HYlU5VrPyMBoehSZnKhabcyg2P4tM&#10;I2PkmZrSohqikAAqNSfwWCrW2hqihlCqttND3WVDCXxVDnqo4I0v4U0RUcyMkCPZ3sPIorXNMDuC&#10;JEN1nvMQbe4hpOofQhpVXYKBJhJNTyDNzhhFN+1p6VxQ6OuMKCdreNgZwcn8FOyMtGBtcByWlP02&#10;vI7zJsdw3ugozjMTWJ1Ugd3xA/A8cxRhNqeR6HAGaVeNkXbZAEl2p9Ec44fVThnudzfiflsJ5iv8&#10;CAhttMXa4cF0EzYWO/GIyk8AcHNe8Q6AMx1YnW7H9BQf3JFW1HfVIbuhCDHl6YioT0aCLBUdw02Y&#10;HKOCH6hGT2sqH6IIVNdGoqzxLgqqnJBd4IyMrAsoLLyJ4kJvFBV4IS/3FjLyryIwVQfnfD6Cmdc+&#10;GNzZByNPAcAtOO3xoQQ9M6o/k2ABwC3Q894B7dsHcNheA0csdHHgzGnsIwTt9A4g/rw2Km9YQuZ1&#10;BY3BN9EUTAscQCXo64SqO3bIv27FB9IKelpGOGFBABrdxP9QNYSRzVWUl9Wgu4n5q3cQYh7AFQJQ&#10;gE8MdxOT194Xa4JMjkuNHwKAYgLUGTFGvLdXigla0bGOHox39NNGiwaRPr5+F2LfCK3xaI0cyjJh&#10;can2iurQWViDjoI6tOfXoS2nCs0ZJahNzEZheCJi7gUg6rYPwVdLBdiEjqIqSQF2lVVKIBTD46bE&#10;ZKu0cmsEswDgCzFVF+H3bGlRmoX6Ia9fTNh6nzZ4RfwmXvOqaOBhzAn110dgK4Z4jVSsHUr+/k6p&#10;Eaa2vBbpSemI9o/AzXMXYaerjYxgTyzN9OLp4ylsbIi1dxRISIjC4cNq2L71IxzYvQMHdmyD6m7e&#10;p8OauHz6GFyYJ70sjiLE/gQiLuviMpWj2+H9yLY7hxpnF5Q5OiHH4TKq7hH2dz0RccMZ5031cN7G&#10;AkGBUYgISoCj9RU4UCHeNNZhoX8MN8114Gh2Cg6Gp3Hd0BjXDAxwRfcobuqpIOryaUzXxeNRex4m&#10;E30wk+KF9EunURPlhVUKnRWhcJMzkOx4CSkuthitSiQY+/j/MCiMHg4o8aiTAqtahr6sXLRERqHc&#10;3R25F+yRZnkW4ed1EHLtFCJpmbOSrrDADMej5Wb89vM5/ObtAv701f130CPcfvjsGb779BF+pH3+&#10;8TXB93qZ20u007TUr1f5eo2xgQ9EfZuoh1smAFcJw1Ult0XrrGjdlYDXTDvbivG2RgzXV2OkQQz8&#10;bpJsrqQWCTUBSTH7ynsACiAKKytAJ1SgFEIdcv88z71MO7umIPDa5VhjKbrMzDRbXISJ9FQogv1Q&#10;5ehAeXsOpZamSNY5jMQTB5FnfAw5hE+WmTayz75roCii/Sw5p4uK8/qoZmlQeeEU6gi+6ounUcaH&#10;seTccRRZHZPq8vIZWeYayDirSfgdZhxFmvFhpJuqI8lEBSlUebnXrJDjchHJTpdRFBLAByIFFfER&#10;CL91DVfN9HCJJd0lU2PYGuvDztwIFianYEwQntE7hhNHD0L14Hbs2/sx1HZ/BP19W3BWdTv8Cc1c&#10;z8vIcLVCtrMpBgvisdbXhtWeFv7+SizWBKAv4SyUmS54SMhtLvcRfrS+Uv1fByEgpxVsIQCbMTJW&#10;h56BOlTWFaCsLh/1HaXIaAxETIkz6tpj0T+cj3ZFIqqqfNFcF4XKmhCkFF5EevkFZBQ7IjnLAinZ&#10;xsgq4O8svIK09BvcdkNkzlnYBe6Aidcewo9B+Jn67WK6DfpUgkZUgWcCGf4EY8AenL6nhpOOJ6F3&#10;0RJa52yw/7gmTI/vRLCVJoqcjFF79wIagp0hC74lAbDBh9d37xJKr59F1HkLnD1pDBXdC9htfQf/&#10;48gZnDa/iKqyWihpN6f6hjAnAXBCsr1iwoP7hMjq5LuGj/sMMeZ2XjlA1ddD2HVKMdrWTsh1YEyu&#10;YHRjqFk0iLS/axCRtaG7mmqvgMDLoY3NKUdbXiXkxXxdIiPQWtBd0YoOKsIWgq46qwjpVH+Xzlih&#10;KDadeb4TPSX1PLYCHYSforyKAJRJM8UsUKWIhhnR5+/V6ppkgZ8vLdECz9MWv++vOCbVBW5I1y/q&#10;Lqn++mnHe2nPhfpr7ZdGrnTWt6O1qpkKnfc1JR0JwdHwu3kLl21M0d1VhTcv1vBkcwoDfbVolRVj&#10;cW4EkZEh2PrJL3Fwx4c4znx3QUcVvhQI/rS5viygvc9oIvaKLloTnJF1wwSBBmoIMzqBRFsrRNva&#10;ItzWHtFXXXHZyBKX7exh62CF6/cc4R8diLset+BCm3nb1Ah+5ga4e+YEt3XhYqoPJ0MjuOqbwslA&#10;D9f0juA2XVS0ox7ac3zwuKsIK5lhUIbeQCpdUG2EN+a7OlCXmIlUFzekO12BLCGMTpEur5+caW3C&#10;WFU1+rMK0RgSh4Jb9xB74Txi7EWBeRq+dGwB9keQEGSOptoAzE6X4rOXSvz1mwV8R1v77ZdP8S1t&#10;7fdfP8U/3jIIvp/ew+8l4fdyBT+9XMbfXy68i1fcfrWKn16s4oMlJUux3jbMd7dirqsZU231GGuq&#10;xRBjpIXb8kaWri2U+u1Y7H8X87xoATNJzQ0KcL6zulKdoNg/0EUrTPssWol7mUl6eDxjmfZ2WVjb&#10;+hrMlhVjKD0FiqAgNLi4oNiONsjCDIWmhsgw0EaqCcP0OOMoUgmtNAsNlgJHkW6phUwrLeTa0POf&#10;O4k82xPIp/0tPE/Y2TE9d5iw00DOWQ3kieME2CxofWl3M88SfKYayDRRR5qpJuLPaCBEXwXRtKzV&#10;QbchS4xEVUwYIm86w9vxKiI97sLrqiOcrZg5TM7gkqEJbPQMYKl3GgbaR6BzXI2hgiPqu6Gqsh2H&#10;1AhAtW1Q09iJEyrb4OUiJpS9ihs2+rhseBhJ1y0wW1uAVUUL7itkWG0rxUKlLwaTrTGY6YbNsRY8&#10;XKAdEHWA86IekEpxrl7qDL0wXY+B0RJ09uagh9Hbm47uzjhklVkgOpeFQ+U5VDQ7o7jJEfnll9He&#10;yP+1yRvhKQaIy7Pge96olrkhJfc0ghP2ISJVG4VVd5Bc7IpbcTqwk1p7d8KE4DPw/BhmfrtxlrAz&#10;DdgNE8YZvmfk+RGMvHfC8N5hmN02haWTA3RtbKF5+gROHd4FN0NV5DqaoNLNGvV+V1FHy9bo74Za&#10;TyfU372MGhdLpF2yxFXjszhEW7Xb4ga2nbKGodVllBVWYLCtE9NKAUBaRtpKAT0BvzVaIgHEFQE/&#10;yT4SgAODmOntZ0Hci1mCcLJDgdFWgrCVaYuC+bcDgzICsFGOvroWdNFWdlH1tedXQ07l115CBVgh&#10;Q1dNGxR1nYx2dNAWt5Y3oL6wCjkxqbhIKKRRhQ3V8ZjSWgKzjBAsl+r/JAC2d7JgH5Zap58tLhOA&#10;96WQGkHEjDVi+vufW6zvj09inekar19MlSUmfJ2gbR+hLe8Xw/Z+nrChtbwZNflVyE/LQmJ4BEJ9&#10;/ZCXn4GVB9P49NkmZsZ6EOB/A+dsTyOHhWlbdzNu37qO2xdM4UHXEcm8nGJDe8t8mmRigED9I9JU&#10;+b+ZkOGL/gosFcfTcbggycECd421YMOC2+SIOjT274auHgtzOql7IYRUWjj8XS/D/7w5Alj4hzC8&#10;WfB7mBrA3fwMbtOR3TpzFq5njAnD41SHmghy0EZ98i08UhTheV0ORiPuIO08FWCML+RFOUi66UYl&#10;egWBly8hxuseclKSkREZjhRvD0Q7X0HMZTuEW1sikAC/y2fVy+44bl/kcxpmheG+ZDxda8fvqfb+&#10;8tU6vvuCkPvsidQV5qfPH+MHvv6BVvcfbx/gH59t4u+fMl6v4+8vVvCPF4v45/N5bs8Regxu//Rs&#10;CX9/voIPxlrqMNpci2GZqNStw3hrA29sk6T6prvbKNU7MUt1OMNYGKJFHZTTDhNoVHXLhNwy1ePC&#10;QDttbBfB2C21+gp1uCAUXlcnFluasdhYj+nSEgzExqHNxweyWy6ouWJHBXcGqbST6bScqbwZabST&#10;GVR4qWYnqchOIpkWN4l/bNIZNaQJCJ49gnQRtK8ZTLMttKR6vByCLpNpNuGYYX4EmWYaVIpqhOVx&#10;ZFidQj5tcr7ZcWSdOYI8I9HQoYo0I5aUJ3fBQX0H7lmZIcnHE8Fubgi76YK7dta4ZWuO27bn4WJh&#10;g2smVEindGCipQEjQk/vhBq0T6hARX0XwfcJjh/ZAT3dgzBi6ep4xQxRobeRmxwqTSRryxJsxyf/&#10;hsO0Jikerpjjf72maMYDRR02W/KxUhWA4SQbDGfcxMZQNR7PtdAWiL6AZbg/U0Tw5bHEK8bMbBV6&#10;R7LR3hcFeZcX2uRuaG50Qny6FsLTNZFeaoKkwjOIy9dFRqEJ6muuobTKBtGpulSL7mhui0Zjow/K&#10;68SUWFq4G08lUGAB97QzsA1Tg3ngThj7fwxD3+0447NbAqCZv4DiLinMRHhvhan3Plj56uGCjwPs&#10;b93EmUu2OEFVcOKYOhz1TrLEN0UllXT9nYuo976KlpBbkPm4oOmuExpunkf+hbN8eKgAdU5ju54N&#10;dh+3hLW9C0rEUphy5qPBQSyMjLxTfASfCLEtALhMNbU4PiG1/IrGj3nCZ1E5iLnufoy3d7PA7sJI&#10;k4LQ68KA6MvX2MG0411naEKst1ZOlSeDnBZYXtJIKDajq06OTgk+DDF3YGULmgnH3LhkgtoSAZed&#10;MFBDWJZTORaXStFTzeelqYXPCAt/XosY7SENg1sRAFwnAFfxbGGJip4AJPgEAN813BDqIxMUB+OY&#10;6x3BZNeg1FLd0djKa+B1VTWglYq0IU+G4uR8FKQkIDspCUME/Mr8qFQVIFZszMpLwWXXi3Dzu4nS&#10;6jx00hF0JQahy+sG6i5as6A3RoKhHhK0NJFlY4SnHVX4w4wSv5/sxh/GOvFrKq8H9TnoTruL/IAL&#10;iLttiZuWh3HxjAo8rpqgJCUQsqxopLhdRtQFM/hbUoVZ6uGesRnczUxwy8oYrtamcD17Fs56pnDQ&#10;Polrpkfgf00bjSnOWJKn4lVPNcbDPZF+3oiFiDP8bl2ibT4BaypTI+1TsDhlgOum/LyJITzOn8Hd&#10;SzpwP38Y181UcNX8AEJ86CTKfDA2kIPnjzvxh9/M44evCbq3j/H9Z7S4b6juCLmfBOi4/dNnD/Hj&#10;5w8lEP7EY/4uWo1f3cc/Xi7hP5/P4D+eT1IFvoPf358yHs3jHw8X8cGEvIGlpwwzVH8LvXLaVVpU&#10;0bePllW0/M6K1l9aY9FIMi9ahfu7eBwVXg9trYJg7GnHVE8bphWd0pRCs20yzDfUYKFQWNp0tPr5&#10;odzZCXlUeJl6p5B0/AhSdY8ii9Yx3/QkMkyOII1AyzQXENOi8juMZP6ZiWbHkHL2GBUgAWikQkCq&#10;UrlpIN2IYCMQc/iZHEIww0z9nbUl8DLOqhOCmlIXl0xzEQKoOkg3PIoUHRVka6uhgOAq02PGMDgC&#10;L81dvIFHcMPaBG68vhvW53DD3BTXzfVxgTC2PHUc1qdpc7WOwPCoKnS1DuKIxi6oE5onT6nB+qIx&#10;zK1Ow93tEuKifOB96wqKUiLRXVcGRUMFYoLv4AQVoZ76PjiZGKMpLY4quAlrva140NuATXkhlqsD&#10;MJJqg7E8F2yMVODBbCMfnFLcn8zDymQ65iaTMTWRgomJNPSPBKOt1w2l9dYoqj2L3HJjZBfZor7Z&#10;C5UNt5FWaIuwlBMIjNNAUp4eYnK1cS9cBQUl19DaEIb05KsoLHVGfv1VeKVp40IQYea3F2d9dsHE&#10;Z5uk/AxoeyWV50nrS/tr7LNDUoZnqQJN/fZB31OdYKSK4+918A2EybUr0OX/d/TEYZw9pgZ/Knex&#10;alyl6Hrh4YBmP8LP0xktd66j9roNis+fhc/ZMzjGh2Cblhl+dVAPxpaXUZhXgv42uQTAJdrEf4Fv&#10;kuCbGMeSWCGOrwUAFwmSJYJnjmpxtqcPE+1dVHxy9Ne3QkmQCegJ4AnwKamq3m/31LZLcwO20s7K&#10;CcJOKr4uKj9hPQUAu0Va3YomWuOS1Cw4mljC7uRpdJdXopsWrbW45F8AHGlu5TPTTbBN4NHcojT7&#10;iwCgGA4npsIS45Uf0MKLVuv3XXYWh8TiTaMUCSO074MY61BK098rZC1QNDagpawS9XkVqE6vQkVK&#10;HsqSg9BXlYyNvioMlIUhze8GqnMTIZfXITw2HAlpyagsTkdPWRo6I3zQ63kLZWdNEK97HHH6RxF/&#10;ZB8qHc/iN2PN+MNsD/4wpcDvRzrwOwLwt8pGfDFQjs9as/C8Ih5jCV7oCnNHb4w3euL90BbtieLb&#10;V6kUzyHM1gK+VmfhSWDdY+pqYYgbZga4TQC6GpjBzdiYUDyBUGcCMOkyFlvj8XakHnMpQUi/bA7X&#10;c/o4fVIdu/n8aDKP2OichPuZ0/Cz0kMgnZyPzWEqWA24OZ1AVKIjWjtS8eapEn/6ch5/+WIR336x&#10;jL99voIfPl3HD4TaT6/EVPn3qegIuNcbjHX8yP1/Jxj//vYh/vnlE/zjq6f48c0Gvqf6+/HpDH58&#10;Mo0fns9xew7/EPBbncb3M+P4YJYP44KyHXN9bSxN2ynpOySFN9NP5ccQXWFm+/iaMUn4TVHpTRN6&#10;M11tmO1oxZJMRhtXg8mcUvRGJqLDPxB1Ls4osDyLFINTSNDRQsJJ+vcTmkg5RRVH8KSZEG4CcNbH&#10;qdIEAFWp3AgxRooJYUebmmisiWQCL43bqcaHqBQP0BofQiZhmE4YprK0Sif80s1pZ83VkGV1hEHo&#10;EYBFF7VRdZ0lGUufdMr66MP7Eae5B9lHVFBIkJWcOoo0/eMIZEZxsTqDc2b6sDbQh62hIaxo5/SP&#10;7Yfuyf1UNYegz+vXo909qXUIesxUTi4XcdP9CnxDPJBbkobs/GQUFKQjPSkajraWqExPhVJWjYr8&#10;SAR5n8dNhxMsGY0Qf9MWiuIMLPN/3hjuxMPBJjzuLcd9WRhGM2wwUeKERwTf+mwNNiaLsU7ltzKV&#10;gvmJKIwNBmKwLwDdPV6QtV5HSY0l8irMCEEbtLR4Qdkdh5bWQJTW3kBJgwNSSgwQnKEGt5hduOK7&#10;FSFRupBV8HrTnXDT9Sjisi4gqsgal0P34VzAdlj4bIfxva3Qv/MJ7e126Htsgf5dqkHPLTDx3UHg&#10;Uf0xTt3ZDfVrh6B79zzso8Nh5RMKE+cb0LaxhCr/Sy2C/ioLmNiz2ih2MEXN7Uuo97wG2d3raHK/&#10;hhone5TbWSCcCsJA7zTVHwG4/zSO6Z5Feko2lO0sQAfEMEYqpSlaXrFuM0O0CIvV/CT1RzU1Nzgs&#10;jfwYJfiGxUJcBEh/fbNkdQXwBAR7a1r+pfx6qpqgqKLdrW5BJ0NO69te2SRtd/CYjvo2QlDOgksO&#10;RU0rZCU1KM3Kwy07B1geO4ny5BR+thotRUW0zmUSDEdbWmm9uyWF93heNHxQAVL9iY7QTxaX8HSJ&#10;AJydkRpsRCyPjtBBDdNBjfK5GsZ4lxLD8l70yGivCb+u+mq0VZShNqsQTbmljGh0FF/FswFvfK70&#10;xMPGS6gK0SYodqG4wA+lFSmoqsxFm6wIHTV0BpnMA6G+fP480ezlgkI7A2Qe3wfZtbP441gL/jTX&#10;i7/O9uFPI534fU8Lft9bj2+Y/75uzcRXdYl4XRGHB/lRmEsOwECoO9p9rqPqlgPi7a0Qcs6aCtAa&#10;PlZW8CYM71gbwdPGDF7m5rTd5rhjaoq7NqeQ5mWF8apgvB4p4/d1Yb0wEXluF+FoqkMhsA+nTU/h&#10;4jljeNgY4p6dNq6fV4fbdU0KBXPI68OwOlOLL18N449fLRJ8a1KDxk9fPCTYGK9pbQnAv79co3Vd&#10;xX+8WMN/Mv6D2/98sUqlx3hNCIoZXz6nKhQQpCL8kcd/93gO3z0g8NYn8ePaFH5ansRfhpX4srUF&#10;HyxS8Yk6PRECfFIqGkFEV5ZuOeYVtLNdTDvaMN9OWLbIMFdbhaHsDDSFBKLB/Q5Kz19BnPYZhKlr&#10;IfooFZsuFdzpw4g+fpD7D1GxHUYS7WE87We88RHEU9lFU8HF0LKmCdtKe5tOz59G65piokYLLGyv&#10;urSdbsrXhoTfmYPIZKQa7ScYDyDeZD/SbDWRd/k0SpxNUethiybvS2gLcIQi1Ald/o6ovmSBtBNH&#10;EXlgF6IObkey+kEU6vI7CeO7qvvhpHUUxscPQ5eq9JTmEZw+RtAdP4QjJ/ZJi4frnTkFa7tzuON1&#10;BymZicjJy0BxaQGyczNQT5Xb0tqI+sYaNDTWoq6mCvVVFWipq4OstgyFBZFIT72DzIRrLLlpS+6d&#10;w1BDEdZGFNgY78bDsTY8HarBw44YjOfaYrrqGh7OFWB1tgJrE0VYncgjBAjA8TCM9HhA2XkbtVU3&#10;UF/vRAXghJZmBzTWX4Ss5jyaai+iutqBdugSatudkF9rgbAMDdwgAC8Gf0IVyHuQbICi/MsICT4D&#10;V3ct5JQ60jKbwSVmPy6E7Kat3QMzL6pB3wMw8d4lKT/RF1CoP2GFRX2gltMW7D2/Bzp3LsE6NBwW&#10;vuEwcLwOXXs7aNB2qWoehPGhHfA4eZDWh/fF7TyqvB1R53kddVSAla5XUWx3FpHW+jDS18EebTN8&#10;omIAtWNGSIxLkQA4reyXFKBU5/dziD6BYt8CASgt/9k/QID0YERMV08AKhuaqQBpeaU6P2F5Rb1f&#10;qxQ91c1QVDSiu1pMf9UKuVCA5TLCpomWsxltfL9NAmGbVB/YXt5EJVaPkuw83L7kiLNHjyPs9h20&#10;V1VBll+I1qISArAGY62iX2u/BEAx7ZVQfu/s731JDT6ZX5CG7K2Jcc1SN5gRxiidlVgYaVBqmR5s&#10;VqC7oYnfXUEoF0BeXsTzl6M1twCjtaEsJB3xZtQSL9oN8Lj2ODaqdFEZcxgeNzXQ3p4DRVs52pqq&#10;0VRHeJaVoasgGxsdtfhmtAUL8T7IoQJsczDHX0fb8ceZfvxluhd/Ge3Ct/1y/LWnEb9TlOHrtkx8&#10;WhePFxWxuJ8ThqkEX4yE30WHlzOKXewRc1E0RFggwNoafjbn4MsCzNPWGP525vA6cwZ39M/A29Ic&#10;fvYmqIr2wOcjLfjzwiC+He/Hs+JsFLtfhvdFMzga68L9ghH/Uz1cOaeKW66nEJ14Ha2KZDx70Yvf&#10;f72MH7+mgvtsFT+8XMB3r94pvr+/Ifw+fYifXjM+XWOs4scXywTeCv7J+M9ny1L8U9TpMX56vkTV&#10;t0yluC4toi7GB//94RL+tjSF70b78YfudnzR2oQXNdVYzy/AB9OE3nR/OyZYKkx0t2CyV3TufAe7&#10;OR443yQsbT3Gi4oxGpeANo+7KLOzR9qp04hSUUWYmhqC1DUQpKGB8GOaCNU6gHCd/YjWO4QYfRXE&#10;UbFFE2DRVHCxhGACYRhvqIlEo6MEGS2v6TEkU+0l0domE3pptMDpJgSiqdhWpdpTQaapCtLOEHyi&#10;g/IlHZZMZ9Hob4/eRDeMZAViKj8ak7mRUCb7ozveC/2U851iLjpbU5aCRxGxeztC9mxB4nF15Bhq&#10;I+TIIVw+tAemmqo4onYQh/buxjH+lrMmhrC+xJvlcRl+4f5Izc1BGjN9WX09ZB1yyNs60NTYgrKi&#10;MtRV16GtWY6O9k7I2+VobmmWZtFuYiprbkJFVRFKy1LRUk31UByDiZoMLPY2YX2iFw9nB/BkWoFn&#10;4w142puIxaqrWGpyIQBzCcAyArCYACzmg5+G+dFwTA34YKiLD2HrPfQqPDDQdQ29zef4wJqisUwL&#10;5UWHUV6qh9ziM0guMERs1kmEpmnCNfEgHKJ2wC1iB/xCdiAm7jiKi66gOP8GystuoKDQCu6xB2AT&#10;JPoAEn5eB2DudxCmvrvfdYQW9YABe6WGEUPPbTjm+Cvou+vgYqQ3YekHC+8QGDu7QsfhElQtTXDo&#10;uCp092/BFdVtiKYlynWzQamPIyo8GR6OKHF1RMFFc0TZ6MHI8AT2nj6LHUdMcFDjNMKDo6TlVaf7&#10;lVgUnYV/rvf77wAUi97PDA5hjNZzmPdCxBhjtEWOkRa+pp0cknVS9RGAYkwv1Z1QggKCorNzJyHX&#10;SvXXVNYgpa2EoIBfO/d38jMCgJ2VtMCltchKTIWr/RUYiKUMLl4iFMvQlF8EeUk5AdsgAXCpX4xL&#10;/38CUNjgpwvLeDw3/27MMqEt6gCXhP0VK8MJ2943iCmFEkPN3eipb4Cirpx2vBhdlaU8fyn6yorx&#10;tD8LTweu4oniFB7LtLFRfhgPSjUxXW0DTxctNFRnYUBOC0/l2lHTgS7+FmVZBV4NyPGnmU48yIxA&#10;3uED6HO+iO9He/GnqSH8eaoHfxnpwncE4PcE4B86SvBNcya+qE3Gq9J4bPIzC7H+GA25RwVIO81C&#10;K+HaeYRdsECQtTkCzlvDn0D0Ok/oWZ+Bj6kx/M6aUx2ehZeVEYoDPTBenI+B1HT0Boeh2e0m8lwu&#10;INbNFv6XTXDH/jAczu9FUuY1jI6X4quXM/j+m00qvQf47u1zfPvmCf766X18/4owe7pIi7tK5bdB&#10;+G0SaBv44Q3h+IZg5Pvfv1jAD4x/vljCP58u4O9UeT88msX3j2fxt0dz+Os6Vd8692+u4G+LM/hG&#10;2Ysv+Rw/LS7CcnY25jIzMJqUhA9GqPDGqPTGxciN9ibaWgYVzURBEUGSjBYffxRfukoIWSBW+yhB&#10;tx/BLOlDjqogTEsVoTrqCBdrk1LxRehqIPqUBiJOqSLk1H5EnD6EOENCz0CdClADMQaqiGbEGKoj&#10;9oyGFDHGVIpGqgTjQSRT3WUYEnqEZyatcJr1EWRcPoWSO+eklcY6skIxVJGMWVk+FtpKMd9SgoXa&#10;AixW5GAiNx4DicEYjA/EUJwv+gLdUGtjiuzDVJ57diL64G7E6KghmjbWldZWl4rwyOkjMDxnhrO0&#10;ro4u1xGXnIBKlsZ19XWoq6pHXk4hiksq0NjajsY2PiBtXZA3t6G5qZmgk6G2qRY1/FOrKqvRQUsk&#10;FIxY4WuUirmvpx7dnZVU0A1YU8iw0NckjXi5z1J4Y1ZM1CpmEKnHi8EELDU6YaXTA0+nCwjICqzP&#10;EIKzhOBkHmGQjpn+WMwpE7Awwhs3GM8H/RYGqfx6ig1Rn34CpcnHUZB6EpExKrgTugPXgj7GldCt&#10;cIo9BJckTVwP3wO30J0IidFERpoB6isdUFDK0jz5GKyDd+C01ycw8NqNUx47YeC9U2rxNST09P0P&#10;wDBQFYbee2Bwdwu0b36Cy0Fm8E8Kgv1tT1z0i8bZW77Qsr+Ag+YnoXF6H0y0dsGDBVzGdVOUU4VX&#10;BN9AhY8TKu5dRzEVYNElc8TQnpkYHcehU6Y4cNIEe1SOwvdeAKEuRiANE3YEhqj3kzo9Uw0yhIpa&#10;Ew0IymFMdooGjw5p4oMxQnO0rY3/SSsVoAhR50crTKgNCBASft1UgMIGS3WAVS1USzKpDrCjUqwY&#10;14Zu7u+t63j3fkULZAXVyIlPgwfhbqxL22Zmjsq0DLSVVKK1tIpWuQkjHd2YHx7H+uQMns4v/asR&#10;RIRoEX4yP897PIMNaSjczwAcHCAA+zHT24cJQnyoVcC6hkCleqPFbi/ndn0eNkZy8XYuAy+V7njc&#10;cgYPqP42KzUZhzFR4YjchHtobSjHUBsVpKwHXY1dBH4jpqkEvxrpwZ/Hu7CaFMjC/yB6vZzww/ww&#10;vp0Zw3fT/fjbWCe+VcrwV0U1/iwvxm8bsvFldTpeFyfiQQYBGOOH8TAvdPndRrnLFaRfskEMn48I&#10;G0sE2VkixMESAfZG8LI1hM/5swiytUHwOdpkKvuUmw6IvXYBEdyXZHsB8ZfPIdrNEjF+NshNvYFu&#10;eRQWp0vx5esR/PVr0VFZNGg8wncvCTcqtR8ZP0lB6L0UdneDSm8D//FqE/94/q6e7ydR3/dS1AMS&#10;lLS/31Mpfk/VJ4D5z6dUegTgn2hz/zA1gc8H+vFc0YlHcjlWGxqxUFlFruVjODsNA2lxTOPwwRqV&#10;zEp5Naaz8jAclwi5ty+qnW4gy9wSkVonEKyqhtBDhxCppkLwifGv6ojU0UDISVWC7zDC9Kj6ThGC&#10;YogYYRhFCEbpqhGGtL/66ojTU6MdVkcC98WdVkMsXyfwAYkzohKkHY41OYpoY4KQwIs2osUVDSFU&#10;CCV3r6Cbqm6oMRtjHYRdXx3WlC1Y62/BCoGy1F6H+eZqLNaVYLE8C1O5CRhOpl1MIASjvdF+9ypK&#10;jHSQuX8f0vfsQ+pBMZxNBx6nj8PtgiV8/T0RnhiLpJxsxGdkIJNKr15GsAnASZBrIQgbUVFdg/La&#10;WlTzD2wh+GRUw3Iq4652PjwsNOQEYXVZKXrlrVTPCmZuhbRE53gPCxWhppsbqKLrWOI3YWW0D+sE&#10;4IPZEcJvCE/Ga/BCGY3F+qtY7nDH08l8bE7WYG26iuArxRJjlSXlymghVkYKsTBUzAcpj+ojBL0V&#10;tMI55uhktGaYItJ9G+65/wqB8WrwTFaFfeBHOOe3BQ4Rh3AlbD+cw/chIFYTqRl6yMk5g5g0bdyK&#10;PADLwG3Q89oCIx+qPAl+2xnboE8FeMp3H47f3YnTd2mHvbfD2HML7H1O0lLfwuU7BKBvNEzdfHDa&#10;8SqO2+hD74wqXKj8UpytUOHtgBoxEQKPrQtwQSUVYJnLZZRdtET8eSOYG2lDVccYe7UMsPOgBtxd&#10;76KnqZMKcBgLhN38qFjcnrZRGjr2MwAJnCUCcLqrV+ryMizm7xN1gLwv/fUyRhN6a5sk9acUDR9M&#10;hf3tpKXtKm+gwqLaE4sjvQdgBeFYI5fg1y/6+hGAzUV1qMkqQ0FyNsL9guF44RIsTukh0TeQcKzj&#10;52ul5TZHO3sxx+u5TwA+mp2XbK9QgQKET0UL8M99ANepZKUhfITg8sgg5vr7MNXTQwAqCMB2wq+e&#10;CrWMMC6BgipwTVmIr1aS8eWkL97238LzBms8rtHFZpUmViqNMFrpg+7GctrfFgzJlehpVqJTzHhD&#10;VbrS2ojfspD984gcKwn+yDhxAD2+zvhxdQx/W6AFpPP4bkKBvww04Y+dFfhTWzF+3ZCHzyoz8bww&#10;Gevp0ZiLCcZEuJ8EwIobBOBFG8RKALRCgK05Ai+YIfDiGfhdNIH3BarCczYIYYResEKUoy1CL9sg&#10;8qoDwi9fRIgjHYadFgbbkvHbNyP409eL+Nuv1/HtlwJ+D/CXN5v4C63q36jwvhfjfRmiD5+wvP8g&#10;GP/55pFkY//z9QPaXarAzwhJ0drL4/4p6gQJx5+eruA/Hi/j/z6gDV6Zxbfzo/hiSIGnXS2EXiVm&#10;ywsxU1ZAB5uFEQJvIFXUuUdiuTQVryigPpC5UOpeuIwsKrwEnVPS6mUhqodoa/cj5PBBBB3eh1CW&#10;JBE6KlIawgg+cQgRBF+E/mEE66oimO9FnFIjBNUQSdBF8XXkyf0S/ERE6xyk+qIl1uZ7Ik4TkoaH&#10;EXXmKKLMTiD+3GlkXDVG7g1L1Pq6QB4XjqGqcmk43ZQYpjfSjVkxhZY0ekSMCeYNbmvEXINYX7cI&#10;K1SA03mJGE8Jx1hCCAYi7qHmigXSD6sig/DL3qOC1H1qSLWyRU5YOHIrSlFIa19T34y6hjYUMVNn&#10;5Zagvr4NLVQhra20sq1UArSzzW2taGhq4nH1KCspoTKsgLKzHSNdHZjsptpTUIkwHevuwASV9Fin&#10;DOOtzRiViczdiNGyakxWsIARcxqOKbE53YcHU7TA4714OlSCF4oAzFeeI8yv48lEHh5ON1AByrAy&#10;LoDJ7QluD1djTJ6NYcacsgwzihx+RzS/ww99BRegSDNBossWhLh9gqS0Ewii/XWJ3ANLz49hSRt7&#10;PvgAzvnugFPwHkRmnYZ/zGG4B+/HjZC9OOdP4HlvpfXdi/NhKrAN2wPzgK0w8t2O4x5bccTtI2k6&#10;LFOvrbDy3YJL3kfhGX4Tzn5+uOAbBct7wTC44oizdmY4b3YEARf1UHjvIupDnCUANoTdQpNQ47cd&#10;UX3jEsrtzBFLu3TWQBv7T+ph+5FT2E4AOl51QUeDHBPSdFiE3xgV0/go/wcCUDSKCBAOjWF5YIS/&#10;v48AFP38qLobmiT49daKINCqmiXb20v7203111UpI7gaGI1op01spf1tKa2XGkBEo0ePaDARXWUa&#10;OyV1WJ9fiersUhSn5iMhLA73bt7GWW09eNhfRVthJTrKatEjFKC8W+rLtzo2xXs6h8dUgaIh5Kmo&#10;/xMzQYuJHCYnpBDD4d7NXTiEOaqSie5ujCsUGCQAxbokHZXFBHE2FjoL8eVsJj4fvoHXnZb4rPUS&#10;Pq2/iBcNFlivOYWZyhuYaMiFkpa/h+qvr2UAipZ302cN8D94pGjFH8e68JfBJizG+kgA7A9wxY/r&#10;E/h2dQbfCSU42YM/Kpvw+45K/FFeim8aCvFZRS6eFqThPlXRXGw4JiICJABW3ryKDAfbdwC0tUIw&#10;IRdKBSgA6GtvDE9bUwTanEco1V4IQRlKAAY7XoCrlRnMT6rjiok67l3SwnxvPoG3zHiKbz9/hu+Z&#10;/vjFE/zw+UP87dNNaUia6MD8E2En4Peuzo+qTyg/Qu7vT9fw92cEpbDBhN+PLzbw49P7+IHQ+2Fl&#10;Dt9PjeOPvT34qrUVL6ikV8qL+F/lYaosC6P5SRjMjIEyJZR88MJGSQTeNufgD13l+C1//wd31VVx&#10;R3U/PNT2w/eYKvxPqMFX6yD8tA/CR+cAvLT3wPPUHngxAo/vI/wOIFRXBUEEWqCuCBWE6FIVCiBS&#10;BUZSBUbqqEoKMIwReorA1NmHQG0qEIIzkGrRn/CLsTNE9u0LKPa9gVoxhXqCL+TJwWiIDIQsJg7T&#10;BNNCd5+UYRaHlFQ+/ZjvUWCRwFntasNyax0W6suxVFmApZJMzOYkYiI5AqNxwej1d0O17Rlkaqgg&#10;fe9BpOyl6lQ/jpTrLijPK0JRUztyG9tQRbXQyIeorrEVNXyAqirrUckMXl1ZSxjWobWZD5Bkfdug&#10;aG1De12d1GInFnCa7u7CLK9lvF2MQJBjsLkJysY6qokK9NASK0pl6CqpRX9GITqiEjBSUYb7o0oC&#10;rZsWR4FHyjY87ErHI9lNTBcZYL7xMh6P5hCOMgJQzoeqh8d2YG1UrDhGiHYUE675fHjKJDU82138&#10;/2brL98jye50bbRn7IYCsUrFzFwqUoGoVGJmZmZmxpSSGZRKMTMVc1Wz2562Pea22253G2bPXPs9&#10;/8Fznsjqnnn3OfvD74pUZkpKWHGv+4lYawU2x5swLQnEcN1Z9CU6oDXZDj11x1BWux/RhU7wzrTH&#10;rRzGUpqccHb3Bi3OI8sJnrx9NfJd3Ijdgitx2+AaT8ClusCv6BBhSXDm2+Falh1c+dwLacLAZzu4&#10;E5J+2btR2BwA1ZAIjRIJ7mQV4mZqPtzConDj6nnE3T6NxqibkOcEwygsiV+eCENRHEzs1EzJEVBG&#10;+UHi647im664duU8dl6i/RGCtnsOwZ+AMWvZcUzNYXOBpiTM9aX5PaUF/mCAL4QhJHx81fLW/uYN&#10;AuiMmCGQZgi/aUJtSjlEk+L3pqKlf19jShqfTMfoa+BWuG20Xi5zRjeGaR2jr3aEMXjYaoQGxl9N&#10;lwziln60VbeiKKMAd6/ehu9FN8jr2zHSr7T+rxUCaGN8lla3bh0H+MmDx1YAWofBfG+AH967ZzVA&#10;4fU/I9QFA3zMGCwY4MbEJOZMQxhT6zCi7mas78TPN0T401oxfjt5B/9mvISfaq7i50Y/fKYPxlN1&#10;OFa1NVhh1J82TWNqeArzI0uYGl3F7Og81tkGv5wdwXerw/h2VoeHlIAOishCcRL++WYdf3311o6+&#10;25zBXxeH8ZdJLb4ZV+GrwQH8UtmJn0pa8aajFo/qCMDyPEzlpUIdH472oLtWAFb4eqPI3wslwQRh&#10;kBvygm4i7Y4bcr29UOzrg6JQbxTH+CDa8yLcyJCrZEjQlV0oi7qIT5aU+NvPX+Bvv/ickfen+K9/&#10;/wL/+YvP8F+/IPhoef/1JaHH6PtfXxB2BN1/ffYK//XJC/znh0/wz5cEHM1OqL+9fMT38owwf4zv&#10;CL6vH6zj54y4P2E6+0SswJveAbzoFtHwWjHdVofZVhpfawXWu2rwXNKELzUt+I2hAz9XNBP4Vfik&#10;qwzvpJ3cj4zTB1jcnt2HdEIvjfaWfeEAcgi4nHO7kXXGhUB0QdHZPSzuBIRaLoGWS7AVMtYWE4DF&#10;Zxh7GY0rzx9lFKYtXtyLvAu7UXBlHwrZE5S6H0dt4A30pIRAUpwAWU06lK15ULUVQVKbjZ6iBLSn&#10;x6A2LBySgjLcH5u0XjDp3vI0HqxN4fEqa34Sj2mFz8aNeGZW4LG2D88U3XgsasWDzjqsN5RiqTIP&#10;05kx0HpdsQKwcc8BVO49gg73O5A11EHcI0a3SIcuiR5yRlwj46yBNqgn2Ay0PJ1aAzlNTy4SYVin&#10;x+IIDW94DOujE7hnIfhGeHuYsYvRdnZQw6jFHVDOHUqYy6p4e9UwQ6cIoup21KTmIOeKOxJoOMOV&#10;lXhJkD9bHMWr+RF8OKbFC10ZHvTexnLbUTzU3MXHC214tWbEq/sjjMkzjFBjBKAZT+Y03EEIwAm+&#10;1wUtOwNG62kVlkfbudP6w8DYO1JyEMaCPegvdEZj9V4kFO9EUL4QcQ/As+w47tScxdWSwzie4ohz&#10;aTtwNpaWF++MC2G2OOn3Ac4Ebcf1OCf45BCE/F13/h23vJ2Mwztxg/bozUjsn3oUjX1ZmFkZh2J0&#10;DIFFZTgXnQznk+dx4RBTg48rBpKFpfFDYSiPh6GM9lcUDzO/D3MSARjvD3GAJ3KuX8LVm5fh7HYV&#10;dmcvwGbvIXh6832oDViamcfGIgG4smSF4FNh7izt7/EczXBqlvFfONkx/H8AUFjBeZb2Piscy2Ok&#10;nSTcxgkpocb42KhKOOv7/dg/Oc1PRYP6/rifAMG34wPN1seHxHoY+9gGOmRoq2lHdWEVwr2C4Hn6&#10;CpozizBCC5xWGvg62B7Ghe/z7UDozwQDpP198eSF9bZwEuSHpfuFY4BvxwHO83ubwj0CcJWf36x1&#10;ADTbEM3vw40+/GazHb+fTMAfhj3wb7or+Ex1Eh9rXPFEHoJHGho/27xwtbtpmt/sOAE4Po/J0RX+&#10;/hLus13++/wovl0y4rsZJe4VJaH1zF4sV6bhPz69h7+8foDvHq8SgHOMyKP4ekLLGKzCH8x9+IW6&#10;FV8qWvBxby0eNxZhvTIH0/lpUMTQAAN9UHPXE+V3vf4bgMUhjMEht5HFCJzLWFzgewtF4bdRx44v&#10;L8kb4Xev0v7OI83rGEoDjzPpKPEfv/rYerxPMDjheN8/v2Ck/YKx9zMCj7D7r49f0FSf4n+9eoL/&#10;Rbj9b0Lu/3n+CP/r4Qb+vr6M79h5/HNlDX9nfTU/j1/NTuMn48N4rFJitasHq83tWG/uwGJjK8Zr&#10;6zDCfX2stgrTdWV4OkC4S9rxsqMRTxsr8KS+mHG/FD8dqME7eYyk+ecPI5N2lk67SyPkBADmCIZ3&#10;hsDjh1h4erf1tmBxhQRgkWB231fhacEKCbrTe/kc/s45/j1G43z306gMvoamOC90ZwVDUZEEZXUm&#10;5FWZkFSmszIgKk1BR34cGrPCUZXsh9JIXwIwCrrqJmwyIjxaYYNZpQWuTNIEhMUWJvB8bgQvheNp&#10;JmEebT+eUt8fiJpwv6MK63X57PFSMJEYCLkbbeSQC+p370bFoRMYSEhl/FHR8HToEGnQ1C1FT58E&#10;esH0GHEtBu4cRlrEIHekQe5YBjXhZ8IqbXOZ8XXRYmLkIuwIxWmthlYhDF2QYEyqxVSfHpb6fohz&#10;a1EWnY6Q2744e+A4jm1zwKUff4AAR0d+KRV4w/j+bGoIz2cYUWh0m9oyTLVepwHvhLHFFY9n6vB0&#10;TY9n9ybwigb4cnMCr1mPhOsBT6nxdEGHJ/MGlrDajokgbsbggAfUNftgzHOBnsDqLdqF8spdiKt0&#10;xp0MBwQWnkRk2TWE5F9EeO1lXEzegTOJjjiZZI8TScLYP2ecDbfDXp8PsNf7fVyM2gHPDBf40yBv&#10;Mz5fz9zBSOyEgJLd8Eo4xficgJnFcYzMzqO0owdOF67AZpcLAi8eQWPQFSjT/GAqjrWuCm0k/Az5&#10;tL/MCOiSgiBP8EVzsAfCrl3AyasX4HjrGmzOnsd2AtDN8w4NXGm9xszm/BweLC5aB0UL9Yi3H84v&#10;8Dtg7GVsXGKHtGAhwAwC5PQsg/Vav1OM0BMaC0bVgxgmGMdohqNqGp+c37FMg0FC0CIsbKAxY0Jr&#10;of0NWw1wXGWxDo8xsyMzMh5rRSpIOyRor2pHXUENkoOi4XfJDcWRcRjuFbPTM9H8+ToZ158trRFe&#10;961nfj9/+hyf0P6sMHz4GJ/eF5bDEgzw7cmcZ0Jnzu9OMMBV8xSW9Xp2pLSWpW78aq0Of5jOx+8Y&#10;e39J+P2b9hI+Vh7BRs8xLEsSsW6QW0/6zBOAs5ZZApA1uchaw+IoQTw2jN8ujhBuRnw7rcaDghS0&#10;c99e5P72j48f4O8fMoI+XMDXS8P4w4wRfxhX46thOX5j6sWX2iZGx3p8KKrCw4ZCrFAixgvToU6M&#10;RJu/t/UkSOldmru/B0qCbqMw8DryA28i198T2Xwsx/cmPxsPdJTEoKU0Hvmx/ki4cQnpN06hzM8V&#10;n/L//ce/fcz6FP/5bzS/n32G//z8E/znp7S/j17jPwi7vz++j38+foBv11f5GhfwDaH3N0bbb1eX&#10;8fXMDH7PpPU70zDj6zA+M5rwgtKyoVFilvvgeHcPxuuaMFldj6maeu5r9Rirq8dEXRVm6suwROCt&#10;1RcxHZbhXmsVXtMGf6XvxZ8MA3gnm+ATIJhzZj+yaYHpx3cj4yStj1ArohGWMc4Wnd2PXAIw9xyt&#10;jlaYeWonMgnCTMEWaYHprvuQce0wcj3OoCrCHW0pwRjIjYO8JAUKgk5akY7ekkR05seiKSMMbVkR&#10;6MmJQWdaOFpTgtCRG04QRqArPxGqkhJM09LuT3LHX5ol/N4uwfXSusqMsFCDxbqaynOTEs9UYjyV&#10;duJhbz0etFdgtTITU8LOFnQDXTTYpv2O6N61Bx1nrkBTXMGoYYCGsXdAZYBUpYdWroaZO92EwYAF&#10;fsArY+NYYzRZHqVhDBN4Q0bMGgk4rRLjyreT4MckClhEEgwxSqvY27TklrAhRCPm9A24Ox/DiW0u&#10;cHhvGxy3bMeRrdtx+t33EHzkIGY7G/F6gjY3asQD2t+DEb5HUysWZfFoStuNVP/t3MHZWxGAT9fG&#10;8XyDELw/zTjM9702RvMbov0a8HjWaB2r+XBiEGvmGgx332DU3AsDDU1VuBstFQeRVr4L/sV28C/a&#10;i9jqy3CP2ovkoqsIyj2IW8mOuErwXUy2wdmU7XBNtcVFAvFM3G7s83XCrpvbcdJ7OzziHBFQeAg+&#10;xftxI4vROXsnLoYeQlxhGMwTRoyyUVY1t8Fh7z6cO7afFuCK/lh36HJCYCoRrg8srAcYCx2/D21y&#10;MHTslCRRvtxZbuHi5XPY43oJzq40wBNnsHXPfly6eRtimvfC1Bg25mZwf472P8c4PDtr3W7w/y1P&#10;TGFpnNGR8Jtl5Bs3mPjdGTFpGsQUo+GEkUalHcIwrc+i1hOCBn7n7JxkanZ+apgUWpj53Q/TCMfY&#10;DiZoiFPC+D/VECwKE4zsHLUDaih6ZZB0DKC7ugsNOdXIDU1AxDWaTmgEBoVVimie98Zm8GB6Ec8X&#10;CcC1ezS+J9YI/Ckh+NmTZ/8DQGExBOtQHkb41Tl25JPYmJzB2uA0v381Xk134cvlcvxuKgG/N4Xg&#10;F9pb+Df9OfxEfQ5PROexIvLDmrGZbXEQc+YJvvcpGt8spgX7mxLWEFzC5ugsPpui1a0IADQRgBps&#10;ZscRgAew3JCDv31GsHzyFH9/QZiwc/3D0hBhqydUlPiFsRc/1bYwbjfgTX8lAViEpapCDBOAupRY&#10;9IUFop4QLPK5idIAD1rgDQLQDSUhnmz3Xsjz90OOnycKwjzRX5mKgdos1KVFoISwzPNwRTWN8ZVF&#10;h6+ePWI9xTevXuIfH32Ef7z5kK/nFb57+gR/3ljja1rAH9jx/Z7f96/ZQXw5OY5/JwN+OTqKnw9Z&#10;8JlaS4uT46lYgntSCda4P87I+mEe6MVQbw+G6hthqaxm0qrCSE0lJhtrMFVXifn6CqzQAperivm+&#10;irHaVILN1iI876CQNFXhnVwaWy4BWHDuEC3uIApPHUDuib2EoRB3+fOZAwTkfuQQKBkXuHOxklwP&#10;IcZ1P5Jun0Bp+E3UJ/miPiUAdZmhaC6KQ3dxMmSFaRDlEnqZsWhICEFNXCCq4/1QlxyI5rRQ9BUk&#10;QFqaCjkVfaAiBRLa4UB5FgbysjHbL7aeLXtAAD5YnYVw9biXBKEAwCfTZjwb0VsB+JQAfCnpxpOu&#10;etxr5Jsrz8BCfjwssXch97yE/uMHINl1AD3nb0BXVQeTWga9VgUjd5pxWt6ycLLCbMQKY/DqMC1v&#10;ZBCTg1qMm3Q0By0jkQKjA/K3VwDrk2OkuQ/qsia0pxQgxycUASdccZkR+7itHY6/vw3Ht9pg3/Zt&#10;2GG7Dc62vG2zHfvf/VdEXDrHL4w9/aQRayYVS41HFjWemyV4bGqApTuejcYN8/pa2p2S79WCl2uT&#10;eLU+yfjH97wyiseLw7Q+A+2BjXtmCBvjWkbAYr4mVwzm0v6ynCHK34mcXCeEFbrgpnDSo+kS4pvd&#10;aIMXkVB6GrcTtuJOuj3CSw8hvu40Agv24na6Iy4m2ONMtAtOBu/Drsu2cDjyPg67OuJazA7coVFe&#10;SbHDeZrhAU9nhOYGQztuhHlyFK097bjpeobv7zhaGYHUKb4wFUZCVx4HbWksARgFPTs5XWIItDGB&#10;6A0Jtl7A2/niJdhfdsPuk65w2H8UH7jsxGnXK+ju6cPs1CTW5gTozWKTtT4zTfhNY5X3L46Os6Ma&#10;swJwymTGuJ7xl/Cb5nc5Yx7GmG6QwDN9D0ADzEpCkGWR0QClggFqYSH8Rvn4mHBsUG7AOME3SvMT&#10;5v/q+1XQiJRQCgBs60cvAdiWV4+yqDRk3AlE5HW29bRMLNMAN03jeDI2j9eL63izuolP7j2yQvBT&#10;wQBZnz96bD0O+GpzA8+FWS3CmMalVTxamCEAZ7E2NIan4xr8YrGOO3oofmm4ip+rruHn+hv4THcG&#10;r2WueNAfgzVFG2ZMbIsWAyZovjPjM5ieFK7JvYCxqUUsjNFCaYO/mJvEd6vj+G5xEN8RgKsUjU7X&#10;A3g8UIVvv3yAr3/2FH/59CH++mYTf3k4i6+XR/Ab/v8vh8QsEb7Qt+L1QDUeNhVhuboAY8VZMAlT&#10;62LC0B4RiKpgH1SwSoPcURhwg1HYmwC8g/yAQOT4+6AozAvy2gxoWvLRWxCPxsi7tMaraIy4w3au&#10;ws/WFvHFwjx+sbqC3927h9+zY/j18gp+RcP/Ja3/F5OT+PnoGL4cHsFPBeANDuJTmt4ntOTXKu4r&#10;Ujke9hN8vSLMd3VirLMFY31t0Lc2QNtUD0NDDTQVJdCUF8JYU4yhmiKMV5UQfrW439CIpdIKLJcV&#10;MSFm8nYq1krSsFaQjndyThFuNL9cgk6AYBHjsADEzPMHkUUrzGSsTRPgd/04st0vIt+X9A/3QmVy&#10;EDN/JDqyY9CdQfVNi0RNcjjKk0JRnhiGygTejglhJAxGdVwEGlJi0J6bhP7ybIir8jDA6i7NQFNO&#10;HMpSwpAR4YcI9+vsZQMxLZOwoczh/gqj0NocLXAaTxkfnv43AHV4MajCM7UYz/o78LijFuvsuVZo&#10;gCvlqZjMDMOAtyvqj+9F094D6PP0x2BbJ0b1cswwyi6NjGLFMox1swErei0WNBpMMdKOUqdNkj4M&#10;SgYwJFz7tV8Gc0sPpIVVaI5OQ667P0KOX8Qtl4M4b+uCU1sdcGQ7Tc9uGw7bb8M++63Y4fA+7G2F&#10;2goHm/dh9+N3kOjriQcWPR6P63FPgPf0CF5PDuLlIHszeRPWZPW4r+vCpqEXD0fFeDFnwKtFYSkx&#10;YWaOBfdYDxZGsDmpx/KYAuvTjGDjCkbAXOhrT0GRbQ9xtgM6ivcgp2QfvBl9LybbI6DyLFI73JFY&#10;fR5BqU64m7INwbk7kFZ/FuUD3oguPY4biU64nMD3EuaE4z4ucD6+Be/avANbl/dx8Pr7cI2zw9XU&#10;XTgR7AyHSx8gNC8URr7+qZkJGNQipPteQsHt4xiI9YQhKwgGAlBVFAlNSRStNByG5FBoCcD+SD+U&#10;+Qfgups7trrewJbz17Hr4Gns3H8I2xihj549i7aOTszOzGKV9nd/nhBkbcxOY216EisT41gam7Ca&#10;nwC/CcbfSSMNTrC/738eYey1KA2EnAmDCoPV6EwEm2lAgyFGW4tCj1HhxAgj8hRrQkEYSjQwEXhG&#10;dnCmfgUhKIeqSwx5iwj9NT3oLm9DQ1YJssOiEHr7NpIDgzDYLcKqZghPhmjos6v4cGUTH63dp/E9&#10;fht/hSgsXND9wf23U/ruCbWJZwvreChAfYLviXH+xbQW/z5bil8O3saXyhP4ucIVPzd44Y3iCu71&#10;3cHaQB0WVaMY1o/BNMjXTjhMjU/zM1rEDO1zQljqf3wOL2nFv1mewj82p/D3NQu+YQReSAtD99Wj&#10;eKNuwd++fIxvfvYSf//iQ/zvT1/j//PyIf7342U+1oWVrkr8fFKFTw0deCkmAFtoStX5GCnKgDkz&#10;CTLuu51RwagN9UN1mD8qwwg22l9RkBdt/g6yfPyRefcOisPvQNuYA0tnCVTlyeiMuYsy7wuoC7mN&#10;hzoJPqPM/ITv/aezc/jp9Ax+Qpv/CV/3F0xdP+H++LnZgs/5PX6iM/B16fBKqSG8pdgg8NZ6erHc&#10;2Y3Z1k5MNrVirKEBZtqdsbYUg/WV0NdUQMvb2tpiaCrzoanO5f18DyVZmMrLwmxeDsYy0jGVm4Kp&#10;7GgsFcZQlLgtSsQ7hWcOIp+Vzaibfn4/khlxky8dRPLFA8h0PYIC97MoC3FDORt4BU2uPi0GNamR&#10;BGA4KpLDUEPYFfNDyQm5g5wIf+REByGTVZweh6rsZEIyFV0l+eirKEZ3WSHqc9JQw6rOS0dBWhyi&#10;hYPiVO0KRt/inHx019Zi2WLGg0UCkJHh3vosQUj4CUvnLwvHAGlHNJDnRiVeaKR4JunEo556rLeW&#10;YoH6PV+dijGaaJ/fFTSHXoexIBlL7R3WC9ismQxY1ROAjD9zKmFsmBgjErF1nbfhfinMvQMwtPVA&#10;09CCgcJilIWGI8PDC35Hj+OKnRMu2NrjgoMjzjo54piDHY462+OQ7XYcZO122AYbmx9ju/172Mqt&#10;vd0HOHh4F27fZjRsrcXmGN8TX/dLQvzDpTG8mVLjvpLvtSkfc1X52OhuwRMtezhtNxbVPXhoGcTD&#10;8SECkOCbsRAIo9xx9Fgck2N12siGL+POnAxx4xF0ldmjq9QJHbWHUVRxhJDbzdi6A5dodl7pexCZ&#10;fRCRSc7c7kBwpjPCCg4ipPgEriXswOkQBxz02YZdHj/GtcgjOHdjP3bv24JbXiex/+J27HIjBBP3&#10;40LMLuy4+AFC+NnqRiyYHh1Gb1UOsrwPoiveFcoMHxhyCceiaOiKIqDLC4ExldE3PghyVkO4NwJv&#10;XcOBs5ew/YI7PqD97Th8BM4H9mL7ThfsP3YM9U0tGOcOvjy3yAjM7/776LvGSLQyMcH4+xaAk9/b&#10;3zhN/v8XgEK8Faa3DRJuRqn+LQD7aYDCCjACAAnGUZkeYyyLSEWYSWHsFhOCEhhZmp5+qDv6oWzs&#10;Q39tDzpqOlGQnY98JhOjTgmzRsXPXc32Y8I9Ay2OcfTV3IrVBAUQfrzxwHoW+KNHjyBcz+Tlg3t4&#10;en8DT+/RBJeWCcApdl4EoHkcj4aV+OlYBaHni1+oLuHfFe74uN8LD7s9sd6bhhXpAGaV04zrE28j&#10;vmC+I1NYmFzA4gTtb2IZ9ybn8Gp20rqE/D+fzuG7h2P405weU8mR6L58mlbXjL9/9AjfPH+Kfz56&#10;jv9cvY+/Ez4/U/Sjg7G1KzkYX84a8clgN17J6vC4vRSLlBMBgPoUprlgXzQKQ2FCfFEZzE6MFijY&#10;XzHvy/G9i2zfIKTf8bEOgTE15WGqm1CqZqpL9EWF11nUBd3AAwLwzfQEPqXFfz4xiU9peh/ze/xs&#10;aARvuD++JPBeMnE9kyjwmOLxgN/BRlcvllo7MNnQjMnmFgzXEXoV9Yy5tRipYsytLMNoZTHmaH5j&#10;NeWwNFVgQdaODSVFQtONDU07uVCLDabKxfxELJYmY7Y8AVP5wVgpC8XD5kRstKTQAE8fsJpe+qXD&#10;SLxyGPE3TyDN5yIKg26hMvouKuP8CLtAWloQihKCURgXTND5IvHuLST63ERqoBeS2BukRweiKDsJ&#10;ZUVZqCzLRx31s7G6FA3Uzqy4SCTR7DLjY5GXmoLqkkK0NtZCLOqGTNyL3t5u9IsGrFPMhqm8q8IQ&#10;E/YY9xl9768xBtP+ngjXDFmcwFPC4NmYAU8McjzViPFY3oF7onqsdVdjob0Mi53lWOuoxGZfA5Z1&#10;nVg2igkV9ohKLRsTrYkqPS6SYaSXwOsRYahnAKYOEVQ1LejLK0VxYATiLl5D6LETuOHohIs0vEv2&#10;tnB1dsBx+y04vsMGh3bQ9nZug8uOLdjjuAW77Wh6Nj+Cg8s27D7qgjvBXsjKz0BLVwPkih7M0vpW&#10;LDrCe8w6F/jVsgWvp2S4ryhnY0uCivY7VpSLh8p+LLLXNzfmQl1VgIn+btwbHsL96THrFMXVCQ0W&#10;x+VYJjwnLC1oa76Nsup9qGw4iPKqw0hO24XQ2D3wid0Fv9xDOB9qgwuBdvCL3Q/fsB24Fe4A1+At&#10;uBxui1sphFr0TkZiVwRnu8Mv2RX5dVGobcpGZWUSunvz4BFyFttP/gh7PGxxNmwPdl3YDv+EABiG&#10;jDD0d9EEbqIh+gIUed4wFITAkBdOAMZCTRBqM/i8BG9oou9AFB+M7AAfnHG9BLtj57H9zA3YnXKF&#10;/cG9cNztjO2ODnDavRdlQuMeES6/Khz/e1ubNIZ1GsOqAMEx4YJHw4yEQxjXGjCm1WPaaGSZ386p&#10;FU54KN/O8x2UGmjzwtAX/mwd+GxgMQLT+IRFTwcF4yP8TF0SDNEATdzx9ASgqrMPuo4BKOtFEAkA&#10;bOhCfmEJaloasMAO+cH9dTzZWMM8jWWaMXvNPIonhNCLmSU8ZSx9ubiCNxv38DEB+CEjsHA5zxeE&#10;n3VWy9IKHswJs0AY6YfGsWoSDoM04GNDAj5T++CjAU9sNLthtSMc67IOtlkdJpRj1iE6iwT9JN/3&#10;FH9vntY3z+i7NLaCZf7vjzeW8c2rDXz3ch7fPpvFX9fHsFCYjtZrFzFXWsSIO4JPZEa8bpFiLY/w&#10;iImHLjYU8Ud3oD89El/OGPGhoQev5Y140lbMCJyDUdqTMTMRoqgQtIb6o4YgrA4LYBGEoQRewB1k&#10;+1B6/AKQ4n0bpVE+GGorxFQf/35jPmSpQSjxOI2mSE88McrY3kfx6ZgwK4PQI8xfs8MS6inhtyl+&#10;G21X2rux1NyOhfpWzNW1Yqq6EaNVtYReFQbLK2ApaYCliD8XEH5FxZglBO/RBu/V12OzuQEPGIlf&#10;62X4BSXj56wvh1S06k58SCv9qK8EryQVeNKVg1e9ufhCU4WPVBV4J/3yCaRePYlcn2t8E3dRHB+A&#10;grhA5MWy0caHIDUmAEm0uxRCLsH3JqK8ryHW9zbv80U6P5z8BNpgFk2P0KsmkQsLc1FUVICkpGTE&#10;xkajIDcbZYV5KC/OR319A7q6e6BWa6BiLyqURquBWqWAUcPeVa3AqFaFlUlaz+IU7i8Jo+1nIFxn&#10;+PHiNKyLNEzQihiBH5mVeGSQ4CGN6b66E/c0fdjUUpn1KlqeCnM6OaZUMoxJJbQ7MXv7ARgZb42i&#10;Xhg6u6Cpb4G4qBodSTkouhOEyNMX4bfvIG7Y2+P6dhtc32aLmw5OuOHijMtO9ri80wEnnLbhoP0H&#10;BN57cLJ5DzbbfowD++xw/tw+eN25goz8ZFS0lKNXI4HUqIfaoMbIoAbLowbaH2Pt/DheMMo+nzfg&#10;2egA7svrME5bEtZDNKUl44FKhA1xJUYqItEYfRPdGfGYoaFujBixwsg7O9GL2fEOjFoq0CNjAy7e&#10;j4AcF3gk7cDlUAccdaeNXrXDftetuBrsgqsR++Hi+i52nX8Xe86+D5cLW7H3+jacueuMOwlnUdSa&#10;iMa+MojlbVBI26CmTWsUvdApGftFVcgqDcLh23bYeu7HcHB1xM5zu5FcmIYpNmYRLaE84AJk2b4w&#10;lcawYcYSgIy+ecLUt3BoUgjARHfIo91REeQPn6s+2HnCDe8dvoQtJ69ax/8579/HTsQJtnb2sHPe&#10;g8zsQoxyZ10l8DYE+M0vvN0uLDAGMxqPTljHzk3rTJjSGTGhoeno9JjhjiQMTh61Gp4ww8NE0DEK&#10;s36Y+SHcHharrNPZBtkBmvoIP0JPgJ+ZpedtLTtgQ68Yxk4pFPX9NMBudNS1o4pgFmYEPXhEm3v6&#10;AC+fPcLi1ASG2XbnzG/XBXw2OYunkzN4SngL83+FITA/DIN5tSasBL3ODnwTD2eWscEIvDIinNEd&#10;xJJJgvuDrWzHhVjqjcJsZyTWmQwWaLhjagss6lHa7RDmBnWYITimLOOMwTNsC4tYmlxnp7CEN2Mz&#10;+PPGAv78fA5ff7iKbzb590sz0ep1C+KwSIymFcIYkQ6VTxSkdwOhiAyEJJ5C4noMrSHe+FAtwmta&#10;00tpM57QANfqcjBZQePNS0ZfXBiaaH61QX6oiQxCDU2vmh18RfAd5Pv5II8mmOpzBRXxdzBE+xuX&#10;NGG0owayrBjkuJ9DVYg7HqoleDlktoLvlcGEp+y4HhF89xVqxnwZFtjpzDR3YorQG6tswGhZA0bK&#10;mjFYXIvBkkro8gugysmFLrsc+uwyqNNyoE5JxWB2JkYL8zFbSPCmZ8GSmoZJ2uCGvB+Paer3JD1Y&#10;bq/GVEUqgRmLydo8TDcUYaaJkG+rpChVMwL730Ku7w0Uht5BHs0uNdQbKXyTkT634OdxGXc9L8P3&#10;livCPK/xfl/aXBjykqKRn5aEzKRYJIYHITEsCKnREYgMCUBYWCBymblLy8pRyzgr6uuBSiaBTiWH&#10;mj2aQq6DSqm3DjpWqwzQaXUw0NAGheWA1EpM6DXs8cdwb2GKMXgaj4RaoAHOT+HJjABACx6NmvDY&#10;osfDQRU2jQqsm5RYNdLyCM8ZlYrQkxF6/bD0iayWZ+wk9Np7GW070J1bguqoRGTc9kLYiTPw2rEH&#10;t+xpR/bOuEXjc3cWtg6Enw3cnGxxhXXRaTtOMdIes9uKg9s/wMmdhOLxY4j09yXcc9Hb044+GpGK&#10;wNPSjga4Y3TLVBAJ68fpdFgfG6YdjOLl1BBeTBkZm+R4Yuphz1eD8ZwQ1J/aB3VoKJ6rBnBPJih9&#10;DGpCL7FTOg9JZQpG5OUwq/Kh0WRBKmeD7DyPvLq9CMym4UX8K04G/QhH776LU/4O2HuDsfUKX6Ov&#10;A9wSjsHl2ns4cN0ex6/vxL6zjvCNuYnQxDs4dl4wxzL0i7tp4h3QDPRB2dMLSRd/5mclamlGeWMs&#10;XCOcsdNjC94/sw22R3YiPjMZcnYk1Wnh6Mm8C3lOAPT5ERgqiIYpNwrqnEgo+Jg2gRZIW2wP94Xf&#10;xas4cFAwvkvYevgithw5B/sjJ+G0dx92EID2Dg4E4G6kZTB6mYexMjWNze8BuE4DFCC4PDn1dviL&#10;MAuCtjdJAApbYcjSDA1wTK3HiHDCg+1rSCqYn2B8RpjF/Jnx1wpEqwGqeZ8SQ9wKZaENCtHXKIBR&#10;yjY4oIShTQxFTS8GarvQWd+O+tp664ygR09oc88f4eM3L/CYFjhhMvL/D7KDGsNjYdwqAS2sEfhs&#10;SVglmnGYAPzonnBNkLdrAj5bXCMAhQs2/Q8Apwj0OUb4FZMGCwTFIkG7SlAIw30mTYSsbgJjxmFM&#10;EyCz5jEa4AQmR6YxOzbPTnEFj4zzGM9vwER2Dj4dUuCbjx7gnxsreJxbgAEvD/T6eaPV2xMtnh7o&#10;8vVGP78PUbQfmkI8kXThBNJPH8F4cTpeKDrwQtmOh721WK4vwDw7uMG8FHRHB6NBuJQm9+3q8ADU&#10;ht1FHRlRHuSNohB/5BKOse4XURDlgTFJDWbUbRjvrUd/dgKy3F1RRlPc4L7wTDeOe4Ixy9VYZtRd&#10;GJBiursXU609mG7uxQg7GkNVE7SMuYrSaohLK5jI8tGZnoKWhGg0xoSiPSEM3clR6EmKgiQtAYqM&#10;ZIhzEtGXSrAnRkNPETMWZ0PD2DvYVIKx9gqMNBVhqCYHlupcjNRXYZiReaiuCubaSutxxHdSAjwQ&#10;f/cmIryuwe/mJdy9dRl3bl6G9w1X+Hi7IZj2FxsZgLTYcOSk8k2lJiImMhTut27i+vWr8PZyR3Jc&#10;NGqKCtFUWY6e7laIJCL09kugUBIIGi0hJ2xV3DI66YcIPj1BqIGSQNTx8UG9FiNGHUY0aszSnO4J&#10;aw4KC7ISfg/n2bBmJvCY9YDw2xwZtJ68WDPosCJMJKc9TqlVGGW0HRJJMMgefKh7ACPsVYbauqGp&#10;bUJnTgFKw6KQes2LlncCtx13EXgO8HR0hIcTt9wJb9HybjiydhAcLjQ+5y04a/8ujtv8GKcZey8c&#10;2IlbbpcQzkaQlZOOxuZ69IlFkMmVfC9qvhcNNOy1dYwq2sFhKPQWSLlDDam0WBsexpPxUTwdEqxV&#10;hOdGEZ6o2rDcW4YRArBojy3aLl/FMzGhKKmGpTyCVnoUyW67URJ1DgMNQZD3hKN/QLi40S1UNe9H&#10;Tu0OJFYR3ml28MzdC6/cw7iRchhHCL4jd97WpZiDcI06DPeoS7h46wR27LfF8bOH4ePrg8OHjyPA&#10;LxSirj7+7X6ou2mtrSJ0N3Uj3JcdW0QKGrpzEZR3Hsf8d8DmrD3ec96K3XsckUADaEoLxkBeADSF&#10;oTDmR8OSF2td/FSTFQ1pQggUUaHoiwpGwo3r2Ol8CDb7r8Lu0BXYHjqPD/YIJz72wmnXHgLQGQ5O&#10;tECnXUhIyrACcO176Akl2KAARCsAaVrzw6OYMg4y/hpoRgTgkMX6s5nfgVmmsR4DHJIbrCc9hClv&#10;wtldYStMgbPI9FY4CjVCUxwRVoQZ0FgXQDURjsP8veE+ppK6XsgqOzBQ3WZdFKG9uQVjwuyfB2s0&#10;wPv4+PUzfPjsMV/XBKO4xro24H3LKO4T0MLy/E9orMIUuB+mwwnT4N6OA1zBfSHSE4DLI+O0OkZ5&#10;0yjf8zhGzSOYGJrE3PAyZi0LNL1JQm8W44YpTBgneJslLJ9lmcLU8NtrHm+MLWJOZUFvXAams3Lx&#10;tcWEv1hG8FFlM0b53aoCvNATegt1/lcwkBwCVVYEWsJuoMD9BLLdTiHx7AmkHD+AxjtXsd5dg+fq&#10;Lmz01GGlsRRz5dnQZ8ajKyoIdUx7dRSdWkbguhAfVAa4W48DZvnfQWagL9L8byM79CZMPSWYVjdh&#10;YoBJLzMWQWcOIZaMGO1WYEY8ghGREhbun+YOCklTG7R1DexouB+VV6GTwtRcWor6khI0luehldbW&#10;UZqIjrwIdGYHoycrAAqmJW15AsxVmZhsLMFsczWrEgtNZVhvqMCDhkrcq6vARmM57nfV4ElfEx73&#10;teBRbzue9nfy5xbM1xVjrDyHKSsH5rJMvON1/Tzuul+BB3fuG1cvwOP2Nfj7eCI6IgSx8ZEIJ3mD&#10;mP9D+Ua92ZNcvkIrDAhAVHwiUnPyUV5XB6lEglGdgaWDRi1Fh6gL7d2MEISSioCzQlCnhYFwE2Zc&#10;aIXYSyCqCTytsM4arc2sUlob07zRgM1JYV24cdwnCDcnRgiQQSwP6rFMw5rXKjGtlGOSljcqHDPs&#10;k8DSw5jbTdtqZ8Rt6IS6nB9qajbK/Winly4j8NBheO9kVCTgPAg6751O8HJxZBF+Oxl1XbbhmnAh&#10;I9ZpRtyjtj/GCZetuHjYBZ5XziE5JgLNDbVopy310NIGdErITHqI+Z6kSi1E/TKalJxxnkAnmA2M&#10;RWrGMrVSxcZrwPrwEB4KF4LX9WGurQwbXdV4Im7ESncZzCURKDm9G4UHD8Ocl4nx2jQo0r2Rd+sA&#10;kq7uQNqdfWgv8YaiOxZKcTr0yixoVUkQyYJQ0eUKz3R73EzbidOhjOd33oWL279YT1w4X3oX+25v&#10;wVEPBzgf2kLQ2MLBxRb7jxzE8eNnsH2bA/bvPYC6qlqo+mnnIgVEBGBkWDwcHPbioutNFNaXILkq&#10;HhcCTtP+tsLW8R24nnRCJeOOoiAS6oJQ6AsjYS6Is676bEil/aWEQZIYjP7YIJT6euD8vv34wEG4&#10;iLq7FYD2+09hO8G33ckZdk4ucGQnZEcD3Obggpj4VAwRZgLw1mdmscYSwPdDLY5PYIadySStb4L2&#10;NMHtJLcjej2MMiUGFTQ8jckKwB9i7//YH+9TMBoTesJWKGFdQCskZQYM8ncG+zUY7JBBUd4ORWU7&#10;JLVt1qXxJb29WFtbthrgs6cP8Yrwe/3kEZ7R7GZMJiwQxPeG3gJQMEDhgk3C7A9hOay3EfitAT5Z&#10;XLDOAhEWQlgZnsDCIGHOGjJaYObvW3jfBO1u0jKDcfMMzXaWQJnAlHAShCCcFKbA8bHpkRna8DTu&#10;jcwR9HK0J8ZjIT8bC+mJGPNnh3TTF0rCqS/iBqT5vpgUFeLVpBz35A2QZgeh0u8cCm6eQMmtSyi4&#10;dgq510/AVJaOJ/JurLXVY72+EnPFmdCmxqA11BeVQXdQFeqP+tAA1PN2BYEnALCAkTg90B+p/l7I&#10;DLuJ3uoE6HsLMdJfiS6mgSv7t+PaqcMozCpCTXkX2qqYlGh6/XUtEFXUQFRajga2+fqibDSV5KG9&#10;qpjpowEmvo5JfQ/Wh5iItJ14IG3EU9bjgRo8FdczqrfgpbgVr/vb8bKrES/bavCa9XFbHT4iFJ9V&#10;l+JZVRme0fLWyxl5C3OwUlmMh7W5WChK5M/xWKzJwHxNOt5xu36BFncDflTlIOb8oCB/BAT4wu3G&#10;FVy+cRk3GYWv3bzKaBuMrPx85JdVoKiyBjWtHWglgDolUoJMz56KMUTHhmhQ0X5U6Jep0SkS0wTF&#10;kMsV1hkXpkENIaiCkXFVp5Vby0xgDBOcZgWhRhNcsZixPjrEiDCIRbMe8wYNpjWMxnIpxiWEXL8w&#10;RGUAxm4RdB20vNY+qmwnFIXV6IzPRPndUCSeuoSIfQcRsnsP/Jwd4bfDDn4udri7+wP4HbCB7347&#10;3NlrD/ddtnDbuQUXnP4VZ53ehetBGuHFowj0ukrTjSYc+IUwGoqlUohpev1yCQb4OtR8n3rGLqNp&#10;GDo2XolCDZFYCjnBrFLLoGIUFysZqQjJeYJv3aLD/UE57itaYC5ORE+YO5aaCrHUXg5LXRK6wm8i&#10;hjCOO7YXRZ4nUe51HNnXDiLb8xDyAk6gPsOTjSsWsvZcGEUN3InbYdKVEcg02iwHWt5WHPP5F5z2&#10;ex9n/bfiuPs2HLiyFae97XHyhh3j5b/C89YN64q8e44dRFBEFK7edMMNRpQWmqxiQIZaxg6Pm15w&#10;3LEX23a44Ja/P/LrGpFbWwsPNvbtTu/g/MmtqEx1h6o4HKbCCJjyIzFYQPOj/RkJQGHRU2l8CHoY&#10;saoD3eB1dDect9nAZu8Z2Jzwgu2By7DdfRQO/F7snQlAxx3W+Lvd1hZbbJ0QE5cMEy16cWISa8KJ&#10;D9b/CcBJzAhnQoVjYWYLIyjbnIEQY2w0SBUwM1EIA51NEuGsL8HWT/sbYBwWjv8RdkOEngA7YcaH&#10;SaKnMb6F4iDtUE8T1HXx+6vthby0FarqdigbOtBb34RhdtqPH27isXD87/ljfPzqOT58+th63eK1&#10;sXG2UdNb+yPANmmp96eEqySuWAFoXRLLOh1OuBjSAh7MvF0Ka8kyzvZNoBsnMWqYwNDgFIYJtbGh&#10;MUyYJ9lxzmFWP4N51SSjMSOvfpZxeYbQn2InMM3/O8f/N42hllbUet1G67WzaLxyAt233aAM8IOI&#10;kbQt4QqW9aX4/adz+N3H6/jJjBZj9RmMj75oCnDl7zG63jiN7Fun0RDmhbmmSjzsbMNadTmmC9Og&#10;YdxsIQCrQu+iMiIQ9SEsRt/KgFsoDHRHTvBdZJIXwZSEolgfPJwUVm2S4vHYAObElcgKc0OI/03c&#10;CQ5BcEIOCnMqUFNQhcaiStpdJTqLS9Gen4XOggyIinIw1csYPmTEy7ExLDEpzknVWO2TYq2pE8sV&#10;tVipyMdqRR7WyvMJtnxslOVjvigdE7mJmCxIxnxpJmYLUzGbk4q5dMGKMzCZmw5jVjxtNhYTOQkY&#10;ZzQfL0zBVGUWJqqz8Y7/XU94uLuxbuLK1Ss4d/4CDh47gqs0wfD4KBpeDTr6+tDa04t27ig9jBrt&#10;hFoz83tTRyc6GDUHRDLohYGnbAhGLY1PSzvizz2ERh/hoZTLYBKAIJzoIBxGCLpxgm9Cr2MPasDi&#10;kAlzRi1LzVJihhY5q5BiksAbJuwsfWIM0vL0VGlDN8HZ0gN5VQO6GW1rQyJReMMLKWcIvf2HEEGr&#10;CXHZgVDaTvg+J4Tud0LgPnvc3WMDn7028Nq7FTd2vosb+7bhEm+fcXkPXuf2IzbwNiN+LJqbqiFT&#10;SCBnrBYOfOu5g+mFaMvINUDYd/BzkCqUND0TTNwJ1UYjZAS42mBg/OX7N5oIfyXqqfnCyZ4Zkwb3&#10;BPhp2bv2FcDMHjnjsj36ckMx096IiZp8GIqjkO/FaHrsR7h7zha3j9vC5/wORHi4IN53J4oT2Fiz&#10;fNFZn8C4mge1JJ8wjkc5DTCycjfu5tghOMMWsWkOSEtzRkq0I2L9HRDp74jIkIO4fNERnu6nkZAW&#10;gPNuZ5FWUID2HhHaWprRWl9P2Gfg7KlzsHd0wZ5DxxGRlIzazlbUtzWjqbEWMdwJrp3cS/PzhLYi&#10;HMMVoRguCMMQG5QpIx7alAho0sMhSQpGV3QAqv09EHH+EA7YvYet2x1gu/8abA76Ytuey9i++zjs&#10;9+yHw65dBLMAQCds324LW1sHREfHWdvO3KQw9u8tAH+Iv0ItCQf/LYydBou1xriTjGiFYS+MtQrC&#10;jxZnYswVAGgRC2d7heN8QuwVrNBMQ+T3w8cE6xuWajDO2DtBaxxkR64VRgKwXUkIPhlLVd8JJXc8&#10;UUMTwTuGpw828Owh4++Lp/jiw5f4/OUTfEogvlhdIsjM1mW5Nixj2GR0vUeLez63bB0b+PE9YTqc&#10;sDL0JqG4gQezi1glvOYJr1kzrU4An26MkGUMNhGGxnGMMPKOGKcwZqQNGmcoBtPcVwQo0n4Zl2cY&#10;f9f4PzYHLZDn5KCa+2qjx3nU3DiJBi831HvfQFvwRfSnXMPnU1J8+5Nn+OPnj/Hr+zRrGpSlLBGy&#10;5CA0EE4VHtdRLFw97tp5qBh51zvrMVdfhLHSFHZmgeiwHvPzQwWrMigAFUG3URbkisrg66gI8EaZ&#10;D6PwdVc+xx8fjxjw+bQFT9R9WGXnriRoqhMjUZWThYrCQkbbcnRWvY273UUl6C0oRld2ATqz8tHN&#10;bX9BKWQllVBVMsGV1qMusxwthfXoKa5De1om+hMjoIgNhyYqCqaEJAympUOdkwZ1ISFXlAVLSQ4m&#10;SvMwVpANS2YazFksAtCUx+SUkwJzTjKG81Otg7ynynMxRZi+c/joQRxkXaUhBIRHIDolFUn8UMsb&#10;GlDf3okG7shNXf1o7ZXQ9pToJQB7qN0SpQYDjKEdzPTNNLH2nn5I+ZhKo4NcoYKE8BuQyyFTEVqE&#10;iXB8z8L4OqxRsCfTY8EyiPlBI+YJwTlGX+HkxSQj86RYhpG+fpj7emEmZAfbemBu7YWO6iwrrUNn&#10;eh6/hHCkXb2GmJMnELTXGUF77BFx0BmRNLjog9yReDt0/w4E7HEg+OxxZ48dfPY7wGefM27tdsDN&#10;Qzvhf+0M8rnj1hVloKexEhqZiKYqgYSvt1dG0PWJ+NppqgSdAEADS06giQhBCQEoU6sh5WvuEAuR&#10;WAP9yDAMjGdGiwUqxt8+qRJqWu0cjXhTL8GSqB7zbTmYrGanEn4UiaFHUJsXDEN9DoxlsZCmeECc&#10;4Y6CiNO4fmkLTjLCXry6FddvboO71xb4+G5DVMweFBdfQWWtO/LqriC4YDf8c5wQXbgL6YV72MPu&#10;QmXGDlQnOKIizAbFrPwIFyT47UK8/zFU58UgPTYKWck5qMivRsTdYLhfd8OVK5dx8PBhXHG7idyi&#10;MrTRrlu7utHZ1oLyrESk+N5AY0oINNVsdFXRGKsIwygN0JwTD3VGLE0hArq4YIgj/K07izAs4uqJ&#10;Q3B2ssX7Tjtgs/8i7Pbfxrbd57Ft5xFa4F7Y0TJtCT8BfG8BaI/Q0HCoVGwLVgDOWgH4AwSFKXAL&#10;o9OYG34LgnH9WwCOCmd/CcFhtXDs7+1qz8Jxv2EC8O1xQEZgYRkshRkGAY5S4bigxrqu36hYBTPb&#10;r6Grj7DrgLyxg7G3HZqWPmha2ck2d8IwIMbT9VW8EMbzCWv8vXiGT1+/xEeMwR8/e4QvXjzG5sQo&#10;LdCAVfMw1pkKNofG8WR6Hh+tbhCAD6zT4V6sEaCL67g/vYgVAYCMsTMEoLCU1RjBN04QCiXcFgA4&#10;TDMcY+QdJwTHCT9h4dOpwTGa7ySm+Xsb7AyWtTrUhNxBOTu3zqBLaPI4jQraWC3TW4PncSgzb+Pf&#10;Vwz4++ev8PVnT/Cnl4zlFglmGvOgyY5Gc4g3KrxuEYI3UUaI1t69RThmYb6xGKNFSZBE+aGTkGsO&#10;pgUG+KA84C7KAm+hLPgKrfAWyv0Zg91vI5fsqKEdGirLMMxEYWDclKTHoyuFETotAf0VxRDVlKGv&#10;phL9VZUQV1TQ+ErQk52HrrRcdGcUoCezEG3J2WhJzCTsctGSmY+azCLUl1QTnNU0x3xUp8WjJTUO&#10;vYmx6I97e+JDQ9vTF2TCxBom+CYKcjCclQ5LTgaGcll5GRimXY7SFsdKCMmCVGuNFmdgoowGGMY/&#10;llVWinLaQFVnJxrFBB1BJgCvnr1iXXs/qpv6aHxydEvU6JMRbiot7UgLmYywYPzroPE0dfehi5FX&#10;SvDJaX1GGp9eTetjhJ00EXSDg7Qh4VS+ltqvwRRtcFIpg0UpZXwRQy8SwUCImrrYINv7oG5qhqyi&#10;GiL2DG0xqaj2DUP6hYuIPLAfUfv3IvbAHiQc3E3rc0bEIRdEH96BmMOEIC0vdJ8t7u5zhPdOG3g7&#10;b8NdbgP3OsJntxM8DzFasgfpbWuFQtYPFU1TRVBpaK4q2p5EZ0Afwdbc003QM75rtHxMDx0BqLA+&#10;xwANTU+p10NB82vq60GLmPBnTFIOmqAjAAUwDvJ5MxbG3yEtHugGMNtZhbm2Uiy2ZEJZG4DI8N3w&#10;8XLil+qN1hgP9Idd55cSgrZsgj16P/yiDyI6yRWpGVeQnnUAmXm2SMr8AEk0vahUe/gkMb6n2ONW&#10;mhP8s3ciivBLzHBCavJ2ZCY7IDXBBZER2xASbotAQjA+5TzCAq7A/aorThw8Ba9bvrhx/SYOHz8I&#10;L38vhESGoFZYLYeA7+zoRndLO4pTEhBJY+xMDcJIbSqG6lJgqYzBaGkEBrNDYMiMgionFtr0SBii&#10;aX/+d5F4yw3u167jCI1y+97d+GAfI/U+Wt/e8wTfaWzfeRC2O3cxAtP+7J2tALSxsbNC0NfXn9as&#10;xTRht8oYuTo9/d8AFI7//QDASdPIWwjSAq3zfTV6jGpMsCgYhwlBMyE4StAJU9yGCT+z1EA4DsHE&#10;nzV9ShhESgyKhHGAYuhau6FqaodCACCNT9rQBWVrH1TtvRhobCN8DPjw0UO8pP29fPoEH758gY9o&#10;ga8f3cdHTx7gy1dPrNfDntepsWIUZhbxO6eZPZiYwpuVVQLwvnVJrJfr63i6sAbheiD/bwCOE4Dj&#10;QzS94VlMWGYwxvtGCEEBgKME4Kh+AmO6tys/Tw1OMPbztmkc62OT1hOB093lmGlKxHhxMLSx7pAS&#10;UgN3fazXzdbn38FvHwzjb1+8wp8/f4o/v7mHn84asdJdCXNJKjpjglDqfQslnm4odr+CfLfzNHh/&#10;TFXnYZixUhYZgN5AH3Sw6vw8UernjhJaY2ngDRQJMdjPG3l37yDpxnXk+flAXFKInsJcdOVmoSkp&#10;AaXhIWhMjiPssiEpz8NAWQn6S1jFxejNo/VlZaMtKQOdKTnoyyxAb0Y+OpKz0ByfiobEFNSnZ1FQ&#10;ilBeXIRMxtnijEzUMdq2xsehLzoMSrY5A1ObITMJo/kZGM1Jx0hWKsxpidZ5zFrCUp+RCEN2Mgy5&#10;rOxEmAUAMjYP5iXTDJPxTm1nF6oZZau6elAvIvTECjQOKNDWL6fxEW7sLes7JKhpFaG2pZsRcIB2&#10;p4ZMroKCJebOPkDDU3CrIfQMCgXMMjFmdSrCjl/QoB7TjLxTfHyMjw1zB7MQshbB8tjzqoRISdjI&#10;OzqgbGmFtIa6m5HFHicQ+bfdEX/8JKL27kfM/n2I3M1IR4OLP+iCpCO7EEOoRex1QdTBvYTiLkTs&#10;ckC4iw0j8Db47fyA99sj+bAL0ln5Jw4gdO8OeB86jJyEdPSy5++nvfX09kFCgKt0RiiNg1CaBiGi&#10;+fXxvQyoaLyEeZ9EAtGABH183Vo+rh80Q0egCyU8p48A7ed766cRy5Rqfi4y9tQ6rI8O4v6QGvdV&#10;3Zhtq8BkPQHYkIuRhhiIawLRU+CLxugbKPcRlv33h7wgBKLqIMI5HN0dsehri0Rfsw90/Teg6T+O&#10;9hYnNDY5oqzaGb7xP8L5kH/B5WR7XCUEr6c44nqiHa7HbsPlWDucjd+JY5E2OBC2FXtD7XCIwHW5&#10;uB22jP07D+6D662bCIwLQ1BMAPKKM9HSWofejlZI2B5kbe3IjwnHndMH0JQciNHGdIzVJRCCiRgp&#10;j6X9RcKYEQJ1WjCkqayUYHRE+CDx2iWc2bMPu/cdw65TrnA8eQrbaJbb9x+F3e6TcNh7Ara79sHW&#10;2ZnR1xEOdtzaChZoj23bbODu7gkVAThDeAiRVwDfD8cBl3jf4tjbCPwD/EZ1wvU8jCwDhq2LHAyy&#10;Qx0k9IRlrwxvAWg90WFg9DVCO6CBulcOfR/baY/EanlaQk9H09Owbcubugi9Tkh4v6yzFxJ2BLPD&#10;Fnz4+CHePHpgBd5nNL7Pnz/Ep4838OG9RXzxeA2vhVVexgaxyHSzxPawys7vPoH9anmZALyHN5sb&#10;1rPBT+ZXrABcG58nyBmBCb5pQm/SMotpYXVnQnBUGPrCOCwAcMRAEGoZjTVjfI9jfM9vjxcKw2NW&#10;hkfx0cI0fvdoCj+fG8DDziwsFERiLC4ChoAASNimzIW++N3jEXz3kxf45rOn+PrNffxydQzr/fUw&#10;l2eiLzkadeGMtYFeyCcAc66dRaXXVcbjCBgJQElUELoDvNBMM6xhCijxYVzmNveOGzLv3ESO3x1k&#10;+N5Fyp07SA/wQ2teLpryclCVnIjS6Cjk0wprKVg9+VnoL6LpFdD48nPRkZeNVlpac1oKDTELXVkF&#10;1uqk9bWn56I5KR318bFoSklETUYKirIzkJVJJuQUoSW3EO0paRiIioaRIjOYGA9TRjImCd6xvCyY&#10;0wm61ARr6Wif6pQ4KAlDZVocVEwrOr4vA8FnyEuCMT8F77QQBLXt3ahkA6ii7dX2SFHXJ0WrWIwO&#10;RtI2ArGNUaFdTBj2ydAijBHrl0HM+1WMwcIQF5NeyS9GTdCpsSSUWoYljRRTajHGVMLFpPsx2MU4&#10;y79t7JTA1CGGsbUfBmFxgdouSIpq0Z6YgdrAIORdvYT0k8eQuGcvEnbvQqSzPWJ22iPp4A7EH6Hp&#10;HXCiBTohjIYXcYCWw8gbtm8L79+KhCO0n9NOKLmyH3W3TqLH9zJEXpfQfuEIOs4dRv6ZIwg4egyZ&#10;sfwAJSpIaaDdhG8fzVUsk1uP+yn4fvqVjO7szRUmA+Q0O4VOi56BAbSwo5AqVVAxemhoiyodH+MO&#10;azSZYWLpCVG5RAk9/9bqiDD42YhNnRhLfY1Y6BBWpa3BbHE6JvIjYMkPxzgbmiHKB33xd7gT5kHR&#10;XQhZVyZEralob0xAXfl1dDWcxJDsEgy9RyFtssFAiw3aG+yRkv0B7iZsxa14O1wh8C5EO+BEhCMO&#10;hznhIOtk3A6cS3XBsThb7An7APvC7HDYfydcA84iMTMOBeyVC8szUN9SQqiWoqOpCn0NtRBV1qAh&#10;LRURl4+hPtEfQy25GGrOwEgze9aKKMYJ2l9mGPTpwZAn+UIc442OWMakgij43bkKF3sXwu0gHA6d&#10;hvOpM7A/foImeAw2LgL8Dlntz26HExysAORzCUHBAD/4YCs8PLyg1gjXUuEO/n8B4PzIpPWsqVAC&#10;BIdpfcNqgk77FoBD3xugRWZ4O9WNFmjq18DYT4sXEX40P+EYoI4QVLb10voYcZu7YGLb1xF6Cm4H&#10;CEFJRx/6CT95rwjrc7N48/gR3jwUTmgs4iePV/B6VViX0oiX80P48ukyfv3qHj5bn2MklWNOOkAL&#10;1ODe+BheLi7io01hOIxggKv/A8CJBSyMzBKCBLoAPsscJodmrBF4RIDf/wuAIzoBgONWAI7phPg/&#10;y/c/iWXLMH66sYivnq3iq41RfCKvxaPKVCwzJg7evYu+GycwVOSH3z8dx7efv8C3nz3DNx8/xleP&#10;F/FM14vR2gL0ExA1EQQgo3CB9zUU3LqIHNcTqCboRCmR6Az3RYOPG6q8rqD8zmUUeV9CHm9neFxH&#10;rr8PMml9iXe8kejjhwQ/f5Qkp6A0PR0liXEoiQxGFh8vj4lknE1He24O2gjC9kLCr4CGyGhal0UA&#10;0gTb84r5eBFacwrQkJ6DegKuMTEGjQkRbIPRqM3KQnVROapKy9BYVYG20mJaYzJksYnQJyfBTOuz&#10;5GVirDgPxpw0aGmAJgGELCMfM2SnQM+orMtNgiGf9xWmWLfqrDi80yOWMurJ0EAbq2jpQjF7wHI2&#10;jg5Cr0euRbdUxVIy/sohptko2cNpaXNawtEi9NaMgnN6HY1PjRm1HFPyAYyL+zAkzLjo7WJj64GS&#10;VjFQ3whNQyeMDT1Ql7WiP6MSTeFZKPGOQOo5NyQeOoW43bsRs8sRcQccaXwC9JyQznibeWAHcml8&#10;qebZB2IAALspSURBVEcdEbt/G6IJvLBdP6b1bUHKeWdkX96Net+zkBIkxvRQ6nAMRvIiMZoRBEPY&#10;TfRcPIyO04fQ5OOFVn4RXYx3SilBJ+lHr2QA/XIFRDIZ+qQStPZ0ob2Pvb9aDQ0NT4i8asagAUJN&#10;LJNggHAU7LCbJtsldAQKximzCWOMvzNDJvbojL7jJqxPDeElbz8T92KxsQyzrayWSsxVZmOc0VHh&#10;4w7RmasQX70GZXoYtN2lsGhbMGFo52dbjepqP5SVOHNHdOLOuw+Kjh1QNdtzp7XFQK0Nuqod0F67&#10;B3lF+3ArfDv2evwYu+7YYaePI3Z70fx8tluBeDreGcejbHE0ZAvckw8irzGK77HWegKkqaEe9fX1&#10;aG1tQVutcNYuEInu11ER5gdlSTLGWgow2pKF0aYMDDECmwtj2dsKa/uFQpMYBGks4R3uju60SGjV&#10;3ShrLcHeQ4dodXux3WkfbA6egONxRuFdh2Fjv4fg2wPbHTtg5+QIO3s7mp8tIcjbNMD3PtiCa243&#10;IKeNTwvT4QQLHJ/C6qSwDJZwDHCK0BAAOEwIDFlnRwjwM8l1GBTG/ilNb4//EX5DjLzmAS1MIjX0&#10;vYQe4afpVhCActo0bb9DBGl9K1QNbTC1dkFPA1Sz7csJQUk7H+uSYqB1wPrcF6vr+PwR4bc2j6cT&#10;Bny+OoFH4xqsm8X46YMp/OH1Bn73YgNfbMzS/GSYk/RiTafE+sggnizM4TUN8OP7wsWRVvFsaRUP&#10;puaxOT6LRWFZK4tggG/H9U3y9gjtbswkxOJZjBlog/oZQn6KgJ/GmHYGFs00hnU0RuME1mimP1nj&#10;/3++hD89ncXPRsR41laCTXawoyF+6L1yFGMlofjj8zn89bNXrKf45qNH+Pr5Bj6d0GOisRTSjHjU&#10;RwWjPDQQuR63kXX9KjJdzyDv5nlU+N1EfbA3Ku/eRonHDZQxKhcL4Lt1BWnu15DGSBxHM4zwuoVQ&#10;r9sIveOOuJAApERHIDshGnkxwchleyqJDkcVbaw2Nx1NhVloLGCELcpBK0HYkp+JDhphZ04e2rNp&#10;fmkZaExNR0t6GloSYtEqwDMmGi1JyWjKyEEFIVlZXoWaikr+Hf5eehIUjNqmjFTCPpPpJBumogxo&#10;hAHRBKGBpRHiL/+noSATOhqinvDV5qVDnZcCSVYs3pEQan3cmXvEMrTRhBoYcSvYIBra+9AjkkJC&#10;8KnlwjVvlTBpFRgxajBh4geo45bGNM4GO0oQCENTzCIRjL3d0Hd3Q80eVN3ayR22HXI2tq6iStTH&#10;pSLvTiDiz19DxOEzCNp5GAF7DjCu7kT4nt0EH4txNf70LkSfdELiMSdkHN2BrCNOSDtkh4RD2xF/&#10;1Aa5l3ah1uckOiMuQ5MbjPHqFMzUZmKWcJkpzcJ0SQamhVVh8qMwFHsHkptn0XrqGHpjE6DpYeQV&#10;0/ZogCJCTYCZjBCXCtf8oOkJJzVae3qsRijYnnAiRDgb3M8orGLPrmCkFw8a0KfREpQSAlS4logw&#10;3k+LpWEdNmgGm3NDeDwxjJdyOYYSqdpJsZioysVodQamatIwVRAHfZAP1Le8oPDwxGARe6T+anYo&#10;rVib0mJxRgGJKATt9fZQd9nB1LMTui4nqFqdudPyvvrt3GmdoG12QUP1MdwOdoDTlR/D4aYDdnu6&#10;YL+HA3a5b4Oz11bsC3Vg/HXASRqgR/QuxOfeRn1rETraW9ibNiAxNhmxkTEoSU9B1C1XFATcgr4q&#10;G1Ot5RhrIqwZfycaMjBamY6h/AQo44KsS9urY/zRH3YbTWE3oCXYLYS+bFwBr9AAbLWh5e08BJtD&#10;Z7DtyFls330QNjQ961lfAYCOjrC1s4GN7RbY29hg+zZbvCsA8MYtiAckmDCPYHF0EktjAgQJP26F&#10;WiAYp0wWjOsHaUNvz/4a5XoYFSbovx/KIixoKgBP16VgO6SN9yjZEauspSHQlN3CSi9dUDa207o7&#10;+Dmyw+FW3dYDOUva0c/4K+Ft4TCO2bqK92frM1gzDmDT0I+fb07j18+W8Kvni/jdh2v47bNlfL4y&#10;jgejGmyalViR92NVKcaKWYt705N4trZunRXykXCVu6VlPJqZxzpj/JJlkh0m4/x/l2B8Exg10gL1&#10;U3xvjL9qQpHQsxYBOKiawhCBOK4Xrodswk/XJvHHlwv40/NZ/GZpEC8ZbR/U5mAiPggd14/BXBCC&#10;3z6Yxp/fPMFfP3lgnS/8l2dr+HJuGNPNFYRDAjrjo1AREIzs6+5IOH0OCUxfmZfPIP3KaRR6XkMx&#10;AVdw+xaKPDxoiLeR6XYdcdcuI573RxKK/u5u8PO4Ce+b1+DveRthgb5IpP0Ji6LkhxOAUSEoS4hE&#10;VXYSGgoz0VycjUbaX7MAv8IcdOcxFhNuHYzCLUkEX3IGOmiAfakpGKDlDSQloj02Es0JUajjc2rz&#10;S1FTWon2ahaNsicxEdqsDJi53w+VZcBSmsNoS8hlE360P2VmMjQCCAUzZJRWZaVBnpkIOd+7mCLy&#10;jlQY4yaWQEwL7KcN9hN4Iv4soRlJ+3thlDHKarWY4w4/J0BPJcOoXMxeth96EXtPAtM6eZxRQknY&#10;qVs7oGhogaislmQvQU1kErJv3kXE8fNwd9mLK9tt4Wa3HXd32SNwrz389zsigBXGij7sjPDDDog4&#10;uRMxp/Yj+dguZBzfgZwLu1DieRRNMZ6Q5EZiqC4dK6JybEiqsNZXgbXOcsw35GO2KgfzlblYqHhb&#10;c4XJGIkPhMLzOnpcXdEeEgsJ4d7DKN7FXr61j9GX4BNiroxbBWOv9XgeYS+c5bV2DANi9PLzGFAo&#10;ICfkpIM6iIcM6CcMhefpuDXrlZg16/BgYghPJofwbMyMJ+w0eoPDEWHjgCrXKxgryMFYURyMqbSr&#10;UDeo/K6wp/bEeGokxjtKoRFXwqxpI/z0mJkUMdIxZvbsxzDhN9F9AJa2Xfxcd9CiHWBkFNa1OkLW&#10;shPpWfux4/SPsO3ke9h23o4gZAT2csYBfzvYe74H57vbsD/AHscDHXHqrj0uBx5AbHYAsvMTccfr&#10;Bq6dO43rJ4+iJD4Mcn5mloYCTNPkppoKaQmZGK9LhqWcvWxhAvS5cVDE+0MRcRsSYR1InzPs4d0g&#10;FzdBP6qHZs6Iis5WOB8+B4ejF2Bz/BK2EILv79yHLQ5OsHFyhiM7O3sa4FsAboXd9u3YvtUG72/d&#10;hqs3bkLUxwQhLHc/LCx/NWUFoQA+AYTCfW/h9/bM75BSC4NU+xaCjLv6fjUMIqaTHnba/H51PQpr&#10;CTFYWBJL1S2FrK0firY+ttMe6Nt7oSf0dCw1b8tog3LGX0VnD/9GB2a0UqwOSvHRkgkfLmgIuiH8&#10;/P4kfvlkFl/cG8fHayP46eYUfrIxhZ89WsBvnq3jqUmDFQmjM0Xh3sS49ezvh/fuMwpvQLguyMNp&#10;GuAooW6d6cH3Y2YJWwJwQojBQ7Q/YbwfDXBESxiyLOoJmuAkTMpxpgQao2kSK5YhAnAGf3yxSADO&#10;4Y+bY/iJtgfP28phiQ9Gpet+GEtD8YvNEfzq0RKj8jy+fraIb54v4/frk3gkzPsmCGoYU3Ou3UAc&#10;98/YI6dZR5F09iTiz51A4sXTSL18AWlXLnLLunYNSQRg9PXrCL3uBv9rbnC/fAW3mWI8rl3HnRtu&#10;CPL2RozfHeSG3EVRWADKo0NQkxSNxqwkNNPCmmhjLdy20cQ6CMFuwf6SGY1Tsgi5NDTFp6IjOR2S&#10;jExoc7KhpD32J4ahLyUU7anxaMokREvK0VlTh+7qavQyDktL8qEtyyUA8zBcWoBB2qGGoFOm0RBT&#10;2Gmncpscz4qBNCkCA/x74uQw9PNvviNlg1Ow11VyR9d8f/bWQqMZ1skwplFgWqPCFHf+CT4+OiAM&#10;QhZB39UFTUc7FIxOKqE3re+CtKoJ/bQ84SBmcVAkYi7fgC8jkJfzbnjbO8OHO4DXDid473Qg8JwQ&#10;esQR4cfsEHB4O4IO2yGaoIs/sxdhp3Yj5OQ+RBw7iPiDe1B+/SyMJQmYk1ZhWduJdX0vNnSd2FS3&#10;YUPVjM2BRuuk5qWmEiw3FmOtgVVTiOVyQpAAHI4PgNzbDT1XLqPJOxiK+g5o5UaIuuWobGpDOw2u&#10;V07T1Wog1qitJ3TkhKHaYLSO7VPRDrv4njv7+iBSyjCgVUFq0kLGz0jL27Ojg7Be/nJ6BI9GzHjB&#10;nvk+P6tGvxDc3mqL6+9+AG++93w2HGnkXWijfdF/9zparx1Dt9thaNL92alU0bKLuEMzJg+1MAKW&#10;Y1zlCXP3LsJxJ2baDxH6OyCtcISqypYAtIe0bScqa3fidowT7C++h/dPv493T2+BzaUPsMtjC/YG&#10;bIWTzxbY3n6PP9tiv6cjnN1tsOOWDfZdt8Ppm3vheus4MqJ82QunwMjPbrq9DAvtpZhuzIEwI2Wk&#10;Io49ahSMeRHQZkRClhoBefxdDNC8m4JPIT/gCJKSrtOG26GfMEE9rkOnUo7TtwPw/sHztD9XbNl3&#10;Gltc9mGrozO2ORB8wrQ3RwfY2QlDX7bBVgAgDfCDbdtx090DvT0iWtAQ4+GYFX4/lAC/GZrhD/AT&#10;7G9QroZJRghKtLQ/xl3hDC8jr1DCbSH+Cld5E6Co6ZaxvYqhaOkn7NjW2/vZcfdDKxRjrwBADeGn&#10;6x6AtrsTw5IWrA5J8GRCji/WjPjFvUF8OKfCp8sGfLZmxofLZnxxfxq/ebWGrz5+YB1m8pePnuCL&#10;mXGsi0XYZPvYtAzj+fIqXtMAP9wkHIXlsAjAB+NzWB6esk5vG7NOgxvDBIEoAHDMPItJ8xwmTYzA&#10;OlqgZoIAHIdZOYpB9SiGtMJJEH4mg0P4fHmGYFvGn2mjX9+bwi/HVPhwoBmj6dEoubQPxqoI/Orp&#10;BF/nJH62acKXm0P41f0x/GZjDE81bM/JUbS8m4i/eAHhx88i+OhpBBCA/kcOIuT0CYSfO4UY13OI&#10;vnQakRdOIvrKeURcuYCQq1fgf5nQO++Kq6fPw/PKdeu1k0M93BF79w4yAu6ihAmnKjoYdYkRaEuP&#10;QzejaDfB10n768hORW9eJvpyM9FLoHWlZxCCKWiOT0B9TKz1dm9qKqRpqZAlx0GWEgFpegR6kmLQ&#10;lMDYnp5FmyxBe00NehrrIKoqg6o8HwaCUFdUAHVhHpSEq5wGKCb45CmJkDBSC/CTpUZBlhYDcVos&#10;+lNjCMAufuk0nWEV4ywBMEnoTSgkGBP3wdzXDVNfLwyMjZruPsj5XEW3CPJ2RgVGiL7KBnQKShqT&#10;jByvACRcpAbvOggPux3WlVRuCVPPnG3hu9cOIbS70AM7EHLQCZHHdiL0MCEo1Al7hBy15X07EH5i&#10;L/yO7sOdw3v5ewQld5iOgECsSXqwalEyOihwz8wyiLGp6cE9JYEoasZSiwDAcqxZ5wQWY7UqDysl&#10;6ZgXjgUm+kEbdBN9bq6ovXwb3VmFMIjVUPbR9Bj7e+Rvq5PRt6GzA+0D/VYAag0m67xepVZnHfsn&#10;DG0RIrFEONsrY0ySijDFKLwxacGDGQvuTZrxiGa4wc+qnNH2HMF3bMv7OLDtA+zftgUH3n8XiW4X&#10;oK0qhLyEDSE9GNKiQFh602ExFEKrSce4IhFz8hhMaEP5Gs9C3bIVwy2OGGvYC02pDb9kJyhLtsDQ&#10;soMGewze6fbYFfgeXPzt4eTthJ0+ztgXuB1HI1lRDtgZQMDcfB+OV7dhzzVHOF7YCsfT/4pD599F&#10;RNQFNNUkQ99ajNmuKsx3lWOxvZgmzdhbkYThsliYi0Khz/aHKtkPstgg9LJB94XeQHvQcRQE70Nw&#10;sAvC826hy9iNQZqveUI4i26GR3g63nE5bZ35sX3HKdg47rOO+dtq54DtDg6wERY/+H8DkAa4ZbsN&#10;3L3uoIv2ZaHlCbCbs4xba54GODs0ikmCURj4bD3rq9bDrBAirxY6mp+OsNN2ymDoVsDIuGvsIxC/&#10;j79aYYZHm4Sgk0PTJoOez9PREDWdTC+CKRKOGoLQKIwJ7OnHMNv+81k9Pqfh/Wzdgp8uGfDRpAQv&#10;p/p5nxY/fzSGX79awp8+e4Q/ff4YX33+BF//5Bn+/NFj/HZtEY/Yoa6zI7hntuD5wop1MYTXm4zA&#10;yyvWY4D3RmewMiIc/5uwGuDY4Jh1ju/bkyDC2MBZTBinMaafJAT5uG4CgwoL5cTMlDDMDmAYC0Yz&#10;PlmYxp+ereJPT2l2j+bxh4UhfKLqxmReMkov7MVIUxx+/8k8fv5mHl+8NOMnjw346cNBfL5qwpqq&#10;Ey0JIYi8fArep47C6+RpeBJm144ewZWD+3D7yCHefwy+50/A78Ix+F86hlB22v6XjsDz3DHcveIK&#10;j4uuuHnmPPxohhG3byKRkTjLzwPlIb5ojAhEQxytLSMO4txUGh0tLJ9GxySkErbWOJoJBUEozU/H&#10;QE6qtbpoeR3piWjNSEZfOgHIkjIKC2P/OuKj0ZtBW8zMQ2thEdqqS9HWUIueumooKoppgUWQl5dA&#10;RAvsL8rCQGEW/zdBmJMFWWYaFASvhvfLcgnchDi0xMfhHQtj3AhrmNFvSMoGQOhpO9uhaW1jrG2F&#10;orkNckZbWXMHxA3t6K1qRGtOKSqj05Byyw9hJy4xxh7DTUcX3LCzhzsbtt8uF/jsdobfbicEH3BG&#10;4EF7+B3cTvPbhqCDtggk+PwIQn9C8e6R7Qg+7Yw7++1ww8UGtw/thtveHfDZ6YJgx91o8w3FmkyB&#10;lWEDG44OD4fVuG+U4b6mF5vydqz0NGChuRJLzeVYbS7FSl0BlquysV6VgbUKAiU3FCMJvtCHeKP+&#10;/BWUewVC08TevlcGYT6ygrFeQchJCLg2wr6uvQ1dtMIBOSOvWgOpQgWZUgO9YRAmGqGJcDTR/MZ0&#10;amyO0/qmhWt1mPB0iNG1pQWFl67B7cfbcGq7Hfbaboed7fv4YMu/4PLFU2hrrqXpSaGUiaBjXDGb&#10;2zFsqYPBlAOdOgQTUnfMD1zDsOgMOxknKBq3wNToAnWpE1Rl9lBUOkHb4MKodwz1oou4kHoAdiHb&#10;sTvKDjsDGX99tuF85lHcrLqEc/nHsD9hH+zu0q4uvAunM4Tlwfdx7owdSjK8GaGzMdZJ2yP4FrrL&#10;Md9WgCla31hpLEaKIml9wdAyKiuT70IS5YX+UC90Bd9GY8gZFIbtQky0C26HOyMonwDUdWNodATj&#10;kyMYnZlFVFYFtuy/BMf9rrBzPEbY7YWd/Q5sFwBoZwcblnACxJafjw3BJwyB+cDGFl6+vujs4udC&#10;yM0NjWCBFvhDzQxaMEH7GyP8hBpVGWCWEXL9gu0RcoSYiman7Xw7Y0jH0hB0wkXOFa0DULaJaXky&#10;KFsl1vu1TABCTNbSEPWCIfL3dF39TDe9mNcp8Nm9UfxkfRgfzmjw4aQCn8yq8OXTUfzu9Ry+/mgN&#10;f/30Eb7+hPD7+D7+wPrdJw/x1euH+PODTetFe9bE7KRpaY8XlvFyYwNvhJWhCcCHU7NYG2GsNwtj&#10;+8YIvTECkBFYGONnnsGksACCMABaGP+nJxQN0xjRTcGsGqMBjsBMIA4RgDO6QXw8M40/Pt/AHwnA&#10;b58s4S+M459rRTATPCXHd2KpqwDffHEfX/3sIb7+t3X84dNV/PbNIiP8NF5PGyGvKkKExyW4ux7F&#10;nWsXcPf2dVw+fxKXzh7DmSN7cPHkAdZeXD69Bx5XjiLQ4zSC3c8g8Ppp6+rt0V5eiPMWjC8A+cEB&#10;KA2+i8boQHTGh6M7gZaVlw4lzUzL/6MrL2Anns+2XAB9ZRm0RUUw0OJUpUWQltPYKgqhqymBms+X&#10;luRCWkaTY7zVl5RCX1wGTXEplIUUhbIK/r0aqGqrIK4pRg/tT1xdAVUFf5fPlxWXoDs/H53Z6RDl&#10;pEOWQ/BlJELK+Cum+XXEhKEtmpE8IgIVgb54Z4g7u6mfcaC3D+ruHig7ujBA8A00NkNcz1hbXmNd&#10;Qqo1ORs1oZFIungVYYdOIHD3IQTu2M9ou5sxdxc89+yE+x5htoW9FWze+xwQtJ9Wd8AFfrzPa78N&#10;PA5vg+8pF/ifP4QEn8soS/FDarArbh2zhdsBG1zn864ecsI14djgzl2IcDqAZm8CUCzF2rAWD8Z0&#10;eDyqoWnJsantxoaiBSuiOqx212C1oxIb7eVYby7GRkM+Y3AmFsriMJETgJHUABhjfNF3ww1Vl25T&#10;pUvZ+GWQq4QTHcKZbc3bWR5S2qBUwkgss5pgp2gAbZ29UCh0MHDnswjX/bWYsDw2hPuTw3g4bsHj&#10;cRNjrxYLtfUopgHffn87zm+xwYGtDnD4gJHU9gO4e19DQ2ul9Sx6v1gBqVQJo0EPi1kD8zA7HG06&#10;e/jbsIgOY6RnH4Y7nTHYupW1C8rKXRDn20NT4cyOyBmS3lNoEJ1FWudZ+NfcxNXMI7iUaINjQT+C&#10;i+c7NEInHEw5hiPF53Gu1hsnCi7C3tMO/7r7R9ix41+QGn4LZkbdSSHudldjsq0IIw1ZGK/LwKhw&#10;rI8dhiErAOoMPyhS364bNxBxB33B19Ebeg7FMTS/JDvcSnbA1eid8Eo6h/q+agxaLBhhh2CZm0Fm&#10;bRd2nrsDx4OujLuHCL3d2GYdHuNgBZ8Nrc/GxuZtEYBbt9viPd7vTgC2sf2ZtQbME3iLhOCSZdS6&#10;Fdb8m9BoMaZUY5TmZ5FqYBKGtYiE43wEWbcEahqdsNX3yP8bgAL4VO2EHr9vWYfYWio+/kNpheWv&#10;JBp2/LRIAZ4dPZhSMMKOS/Bm2YjPN4bxbw/G8ZvXS/jqk3uMugL4aHyfvsDvPnqGr97w55cP8KeH&#10;9/D7mTl8JpKx863H5oAYq0wRa7zvxb37+Pj+PbxcWsL9qSnGX1otgTdlYPRlnBXAJ8wAEYbCCDFY&#10;mO87bhDMjwaoncaQhqWesR7/MxGGBi1tWDdEAM7id6828ccXK/iGUfjrJ/P45bAKg8E+KDu8E8tM&#10;Rl89f4TfPn2IPzy8j9/cv49/X1umzQ5iTtoLPTv71rIc5CYFIi8lFFnJYYiN8EFYyB24e17F9evn&#10;cO3KSdy8ehIhgbeRmBKOgqxoVKSHoy4jBvW0uvrURDTT2hoTwtEuXPogLQy64lRCjqCrKoCOQqKp&#10;L4CKJW0sQlddProaS2ltFRioqkJvRQW6y0shq6yEuopwq6zAYHUlTCVMasUEZ0kJtKUEJktTUkwQ&#10;FkFfXgwdAaktzYOiIAsqmp66KBMqwSZTM9AXzwgdH2+dLdIvrH0Y7gNljB/Ecb5oDfBBo68/Wgi/&#10;pmA3vCPvZLRlpFW0dkLb2gN1fTsk5bXW09JFIRFIuH4LEWcu0dpO4A4h5+HiiDu7XRB4YC/8d++C&#10;755d8NjlBI99TvAl+IIOMboesIfnPlt4C1a3eyvcjzoi9OZJRPpdRUFaFBpI/L62KkhFNShN90fA&#10;Bf690y7wPuiI64zLN/i3fHbtRIjTflRcv4MVNqbNUf3/ANBMA9T1YE3ejA1xIzb7WcLy1x3/A8Dl&#10;ilTMl8RgrjAMC0WxmOAXY7h7Ey2Xr6L6Tjj6qtrR3Se2Dl5WqrWE09uhMEL8FVZ5ERN2IpUCzR0d&#10;6OjohFIux6hZj5WZMdxjPSD87g8TfnoNhvLykXTkOK4y9p632YZDLIf3t8De3hbhCRHoU/VBppdC&#10;plKiu1cYfN1vPX5oNMppgO0YMWVgQu0OS88ejHTuwGT3LgLKGZb6HZDn20BZ5AhdpTOkzc7ILzsI&#10;z8wDuJm/B8EVJ1HVexP1Xa7IrjmCwGxnnAz5V+wLfx/ny67hWm0QAjoiEFThjcOXnOHldpQQFZYt&#10;r8YcP6vp5iJY2FGYK1MwVJ4IXU44NOlBkCYQeLEeEEVzG3UX3dEe6IpxQ0PUaSRH74J7wnZcSLHD&#10;uUQXnAlzQWYdf5fxX8nPopW2Xtihw47zodi6+yq2OB7FFoc9+MBBGPz8FoDbCcBt27ZZy5bwE2aB&#10;vMf7vPz80NLaDoNCjVkC7/8AICPfhFZY1v7tFd4MBJ9GiLFdBF/XwFv49Uhg7FcQZoq3htcptdYP&#10;J0OUfL6ckFPSFoVLX1oHRQ+oYOhXEaaEoDALqa0Dq0YFXi+a8MXjGfzqwzX8+mPa0+cP8O3Hz/EV&#10;wfeLT5/h15+8xNdvXuK7x6/x1dACPq/uxmJgIsRnrkPhH4TZnjYssh2tT8/ixcYmXgsXRVpcwObE&#10;JBZptLOmcUybGIGNE9Y5wGOE3lsATlstcJIxeFQ4GyycAFFPYZQQnOB2UDXOtDCMafMYPuLf+91H&#10;DwjBNUJ4FV+9XMZvF4cxkhiGshN7oCSgVpjuFtjpLvC9zbR0YbKhBYbyMnRmpaG9IBftRbmoz0pE&#10;bWY8KjOiUJISjMLkEOQlRiArJgjphEdKkDvSwryQnRyIyuxg1KR6oTHdG225gRAVREKSHwVJXhiU&#10;+SHQFgRjtD4Zc70lGGnJwWBjOoZasjHOny2yOhil9TApWjHMBGcSd0JaW46+4hxGVwKTFmjg6zEy&#10;Jmsz02HIzYGhgPcVEHgsNc1OkZsNTWEuIZtLO8xjpE2HpiCRFQtNbizkKbEQx0ZAGhMMaVw4JHGR&#10;GIgmmKP4s7AvRoSiMzgQXUw0LUHn8c5AYzdNrwMDFY3oyCpGWVA0El2vI+TYMXju3IlbDo7wcOTO&#10;48yYSsPzPUDQMdZ67baFx04b3GJd322Dq3u2Mbpug+fe7fA55Igbh+zgf+UI4gNvoCAjAh0tpZDI&#10;+L/Y8wxIRNx2oWegAZV5EUjzOcP/uRdhRxzhvtsObnuc4L7TGT62O5F15hpmOruwOaLH/VFaIHu4&#10;h4NSArAX6zTAtYF6rPfWYYMWuE6rEQC4Xp9nvSD0Ynk8VipisVQSj6X8eMxGekN2+yoa3O+gJ7cC&#10;/d1SdHaLWD3opAH3E3ICACWMxWKDGgO0Q7GEsUhYWdqowcKY2Qo/4VodT4aMNFDuUMkpiNy1H24f&#10;bMPx99/F7m3vYdv7/4odLk7wDvJFl7IfMhqizKiFQi+AVmWdeaJUy2meIgwZm7A4VoBFozfG+/fB&#10;3GaH0Q4XTDTvxFgtIVjhCFMlY2/9HrTV7sHlu9ux3W07jkbYIrJ4F2pbTqOp4yLqei6juPM84iv3&#10;4FLMj3C7+Aqi2tKQ3Z9HSKajri4emvYizPLzmmktxVRdHsYqM2AuScRgUTwbXRx02VFQJQdDFHsX&#10;nVHe6A73Rk+0DzqS3FGbdAk5CUdofztxOc0Bp9OdcCqJwA21R0plBAzDekg1coSkpCGtToojN9Ox&#10;dZcb4XecENyDbc47GYPt3xqgMPRFOPbHst/OOMx6XzgJ4uGJ5sYW6KQKTOtNmDcPWxcGFbZvASgs&#10;ZaWDidASzvQqaXPSViG5iKHs7Ie6R5hSSfvrk1lPeqgIO2vM5XPVwkmQTj6P37mqh48TkkLpaJFC&#10;hDYSkIaOPgz3duLTpXH89uU6fsNo+++f3ifsGHE/JmgIvX//5AV+/eYZvnv0BH/Sj+GTkj4seKfB&#10;eOQaJEdOo/zYQeS5nYW0Mgdz/Dwezs8TgPfwYk2YCTKHjfEJAn2U72cMU8LCB7TAYW5HhTnBwtQ4&#10;AlA4Ezw+tEgwzlmHxIzRAidYk8pJDCnHrQYonEF+tTjHWPsEXxGCf3qzid+/WcMf7s/QdgKRzCSV&#10;duMSqpMS0csEJ+G+LU/PhYqlzMxBb3oqWhgN2zLi0ZoaRYMLRl2sDxoS79Lo7qK3MAQDJWFQVUfD&#10;UB8HY10MzKyZlmgsNAZipTUQGz3h2OhPxz1xEZ4qSvBKU47XqhK80VXgjbkebwYb8PFQKz5jyvnZ&#10;pBhfTmvw81kjfjZjxsdjRjzSKzDT2wZtbQmTTh6GqoswUZqL8fxsDOfnwpyXgyHG3mHG30ECUF9I&#10;oyQc9YUEIwFo4nP1BSkwFsZhiLKjywqGMjkIWqYWfawvxJEBaA8NRHdECHrDA9AfwduBd9Dp5wZZ&#10;lBumi+/inYaUfBQQemHnr8L7wBG4Oe/AdXsbuDvawMvF3nos7+6eHfDd6wIfAtB7jx3uEoIee2xx&#10;m+W2azuu7bHB5cOOuHpyJ4JunWFv4YnCjEjU1uSip68JUlkvVErBgKQYkA3wZwnk8l5IpC1orUpB&#10;cQjN8PpBZJzZjbs77eG2kyZIgLhvd0Ly8YsYb27BukWDzWEN7g0p8MAkwaqiDUsDdVjqqcYU1Xqu&#10;qQgrLcVYaSzASk024ZeMRUbglYoYrJYlYZEAnI65A52PGzpu3URHbDLtYYBmp7FOcWtqp+kRgkIE&#10;FikVEAuzQfhahQUcVkdNND5h6fMhPLAM4olRj7WuTjTfvQsvO3uce/89nN6+FftsGHk/+FecPXsc&#10;peVFqOtoQptUBKmBdmQw0gK1kOsMENYKVOkIQe0ABg3NmBnKw8KgL6YVx2nhdtAx6ppqd2C4yh5j&#10;dc4Yat5D+9uHpKzd2H3uA2w59h7cYnYhrXIfvJMZHbP2I6LGFcmN15DXfBXpNScQWnAa1eJKtMta&#10;0N9TgiFRFaYYVcebCjFZmY2x4hTrMla6zDBoMsKgZqyRJ4dCxh2hLy4QHZF+6OOO1BN3F/XJ15GX&#10;ehJhyXtwLcEBRxm5jzMGX0pywuWIHYjLDYDeoML4hAXxWRlw9Y3DqdtJBN85bLU5aI3Atg47CT+7&#10;/wN+VgBus4Uda8vW7bh12wPNDc3Q9MswqTFYl78XorCwFZbAH1MaYOpXMtqy42lmx9I8wOQigqqj&#10;n9+l+H+iMMEoHPsTynq8r4tRVzgRIlhhr+K/S5gXbBTWAKT9mRiR1Y2tWNKI8evHy/j9q4f49w8f&#10;En6P8YfXDxkxH+GPjxl3V9fxW80QnuZVYsonCuLjN9B7/Czazu5DjdselAScQH91LBYMXVgSLtsw&#10;O4unK8J1gTcIwHncm5zEEiPw3PcReIw1SgsUIrCwFeYGC2eCR4aWMW5ewJieQFSPY0I1hnFaoEk4&#10;I8znzQyO4tXMNOH3BH/9+Cn+8uo+Acg4/HCB+0EFKoNuIt6HbSEqEG0F2ZAV5cHAWKnPJQTTMiBO&#10;joOYcbabsOtLu4uhynjc7y/HR/pWfMw2+flwE/5tvBW/mm7HV4vd+JNQsx34drYF/5xtwH/MNeAf&#10;Cy3460Iv/rosw9/XVfhuVYFvV+T4bk2Jvy4p8LdlLb6b1+FvhN7fpgfx1zETfs/96Wf9/XjR3omH&#10;HV1YEfXQDtugayxj9C3CTEkB5osLMMH9Z7S0EKNlJRguLWFHXUzIFcJcnA9TUQ5MhZkYLM7CUEEq&#10;hgsSCMxI6FJ9oU64C2OCH0zxvpBEB6M9LBidIX7oD/HCQMB1DPhfYhr0xsft8fi1LB3veO46jBtO&#10;NAtbe1x1pH3tZDlthacTI8lOxthddt+b3w54E063nLcz3jri1l4HGp89gs4fQ6znNWTEBaG2Og8i&#10;EYEnbYdY1okeeTc6Jb3oZYRVSGg+ND+ZjLcJQI1CRLOiebbkoybmNurunEL2KRf47rDF9Z1OuORk&#10;Zz2bnHb6MiZb2qzX090YUuGeWY57hgGsqzqxIm3Ecm8NppuKMddYiNWWEqw2FGC1NgcrVW8NcLk8&#10;Gss0wMUCApC9w1CIJ0Tubqh0d4e4tBIGFa2Msa2zT4ReiQTtol6aKQ21vw8Gvs4lswEPR0x4PMKt&#10;xYgnBh1m6upRccUNAe9vxaWtH2Df9vfhsu1dONp9AC8PN3R1tULJ3r+HABXOMPfR+MRyNfoZgcUa&#10;DdRGEzQ0Qr1ZgVFLDybNxVgcjsCy+RZG5Sehbt0NTZUDzNW2GKq1ha7ZBa01u3HF3xF2B9/Ftp3v&#10;IDLjKFKL92BXyPt4P9wFDuF7cC7pBNLqGU2kvqjpuI3GjkL0dDTC3EvIdtaxkWfBkJ+I8ZI0jBcm&#10;wZQVCU0ae81Ef0hi/SAm8MSMDr2MPh3RjDexQehO8EFF8kUkpx2GZ5oTzhC4BxO24XSiA9wTd+BG&#10;0G6k50ZByw5ubmoExeWFeN95LxwOuMLO6Tjtbi8tbzfsbHYQfv8Tf38AoN1WG9huscGWLdusc4Fb&#10;6puh6hNjVKm2HvcTAChsR5XC5S0ZW2l1MkJPIZzU6CTECDUBegbrZS0JR962QtF60uP7Ex7fA1AA&#10;nlY4YyzUACOvWIvBAS2jL62Rz9c0teKBWY3fP1/Hr1/cx5fP7uE3zwm/B/fx16l5/Jr/73F0Lqau&#10;+kF6+hJaL11A/oWDSL/ihNqEUzB2h+H5dCN+8cSEnz2fwQYTy5PZGTwnAF+sb+L50hIeCAu9jk7R&#10;bKesBjhKixzh1roKjLAklgBD8xyGCcBh0zwByVisJQDVo7TBaQwaZ6xrB86ZRvFmfBJfPbuPPz3Z&#10;wJ8eruK3D5cYgSfwb4MazHA/lLSXo6UhH31NBVDW0ZwqC6DNy4I2LYmmz44vMwBT9VF4rizALyc6&#10;8JclGb5dVOHbBQ2+WzTg23lu55X4+7yCsFPiz9z+eWYAf5sTSoq/zCrxzbQE306L8d2cDP9Y0uBv&#10;i1r8fU6Df06p8R+TOnxjVOLX3J9+SsF41dKIR1XVeFRWjfWKWsxV1lJumjAq6sBQbwsszdyXS0ox&#10;V1RM6OVjuIwArCQAq8pgLiMACcYRQnGkJB8WxmZLSTZGCjIxlpeE4ZxwDKXT/Kzw84ORnXhfRBBa&#10;Q/zRGeCJAd/LMIaex0a+D37ZlYzf9ybjdx1xeOeaiwuBs9N68Z9bOx3gucue0dfOCj/3HTRBAsl9&#10;B++jCbrvd8KtQ84IunoCCf5uyIqhHVTkorerGVJxF1SEmlrVD5VKzJjHeEKASKTCgqiMH3KpdWC1&#10;jD9LZOyd1VKYtEIDLUZLgjvq755B7sX91hWaL9A+z9ttx/VtNkg6dRYzbW1Y1yqwKZz9Zfzd1Itw&#10;T9dDCLZjXdxAFRdOgpRhyXqJyXSsVGdinbVQkoDl0nh+2Am0wHhM5kVjLD4ApgBvtN68ifaoOJiE&#10;4T0iMQakjL9aFTQaCXTqfphoAosmLaFnwn1hGX5a4H29HJaiIuQdPwfP9/k6t9viqJ0dHLe8CxtH&#10;dhpB3uiQdEJuUEIkDKhWKf57kLUwvrCVDaFT1k8bVEE/qIZxUIkRcy/mh9kgRnLxdCIHjyZjsGxy&#10;w1j3ARgbt0NdZ0ujOIC0KGecuGYP57N22HL0R/BLPIjsop3YH/gv2BbkgO0BDtjitxXXUvejuc8H&#10;/SJ/iNrSYexswnh7Iyzl3AFSw9ET7MVokYzxikwY86Ogzgyk9flAwrgrD/eHPCIUfZFBaOd32xHj&#10;gfp4V2QmHEZk2i54ZNngQvo2nE2hpSftg2fYXtxwO4SY0CCIurpos3oUs2H++H2+JlsnODnth53t&#10;W/htt7En8N4e7/uhttL6/rs+2AaPmx5oqK63zsG18LMb1+sxbTITFEMYURsILQUUjLuy7gHIetmR&#10;0hSV/QoCU2md5ysc15PT/oSzvvoOGXQsKwAZbzU0PqUASLEGeonWeslMYd6wsYe/J8CyVQwz4fps&#10;cAS/XV/Br5fn8btJQkU9i581sMONTMH4JU/Ij55B17njtL0DKPDcjYb0czD1xuEljeffXy/it58Q&#10;Qh8v4fcf3sfnqzP4cG4WH69u4M3GfTxfXcPD2QW2pSnMM8JOmAk/YUl849sSrv8rzP8dNc1gZJjx&#10;d3Qew5a3Z4WnDDTBwRmYBqdhoCXOGEfw4dAEvl5fxR9X5/Cb6WH8m16FL9iW3zR0YbmshpG1FpKW&#10;Ggy01kDeVANVYSm0mYnQJnpjNO8u7vek4reTXfjzrNhaf5rux58IuL9My/DXaTXBJsFfJrrwzXgX&#10;/kHI/X2SsBvtw99Gu/GP0U78faQdf7U04ltLM/420o1/jknxjxEC1CjBH+Wd+GVPIz5pqMKz0mI8&#10;LS3FWnkxhYQpraqUKa0M8xXFMNfkQd9eCvNAM4Z72jFS0cAOmmAkKMcqKjBZVYnJ6nKMEYKDfP5Y&#10;RRmmy8r4nCJCsogGmIexwlTrxcWGswIwnBaGoYRw6KKDoGOiUSf6QRFxC8awq1hNvIDnOTfxMssL&#10;r9N88FFqIAFI23Lfvxvu+1wIQHu4E0Aeu+1xk9uLDltweRdN7+he+F4+i/QQX1TxA+xpKIOkuwFS&#10;UTPE4k6I+rsg6uuAQjFAsEkIQMYJ2o5CwQbKKKliY1bytkzSh/6BPsKGjZggMKgG2Hgq0Zflh1qf&#10;U8i7chAewv+liZ6z2QrX999H3MlTmG5vw7JSgg2DFPdpgPeNYjwwiKzX/9yUNmGtpxyzjTkYKorB&#10;aFE0FqpSsVyRRgAmYrUiBRuVyVgqicEkTWUiPhAz4QFQe3qjy9MPsvwS7jDt0ClU0KoJJMJrlnF7&#10;fsKI1YlB3KP9PTEZcF/C95KQgMi9+3CVtnJq6zYc3G4Dxx//GIf27ERyRiJa+9sJuB5abx86Bvrf&#10;DqoWFlMwGqzT7XoZrXsVhK2S0Y3vXU3QDuo7sDRWh0dTZXgxVYpHEwl4Mh2KB0P+sHQdhax2t3WN&#10;vxCfLfAlcE67O8Lh1L/CLdgZeWXH4R5tgwPuP8Iez3dh6/WvuBy/B/kVV1BbcgWD3XmYZQwfLsyD&#10;MS0GXYE3UXHjAizCopDlGdDkhEGe5g9x3B1IBQCGMTaEBaA3+C46gzzRHHoNxeHHkRCzE9FpOxGR&#10;vRd+6fvgm3YC/nHn4e19DJfPHITn9atoq2+wLoZbWpIHe/st2MbPxsGR0dd2F8vZuurz/w2AwhAY&#10;6zCY99jWzruiprwaStEAhthmRoQL1psGMT0ojH0jrGQCvGiBErYnlkLCTqtfDmWfAEEBjm/P9KoY&#10;kVXC8BfhhAejrbKX0befv0eD1AzQ/ghBYd6wsEyWQTgeyN/RdyhgapZgokWMh61S3MuhNUdWQn8r&#10;FeKzd9Bz8jw6L7qgy30f6n0OQpRzCzPqXHy4KsJvXo7jNy9W8Ls3D/C7T9fx+09X8QcC8Fe0sk/m&#10;Z/E54+9HBOCz7wG48T0Ax82EnmmE8BNKgOCEFYDDhgkMm6cxLCx5b10iS1g6a45JYR4m4zR0NMVx&#10;3RBe8m/8dnoGP2dK+UTWx1jZhIc1dVjJZlSMiIIqPRUiGnknYSOqr4WStjScz/0g+w5edybh9yPN&#10;BF0fvhvvwzdjPfjrRC++m+zDt5P9+HaKNdnJ+xvxZ0sDvrG0EH58PoH3F1M9vhtswj/MLfiHqQF/&#10;N9bjb7pm/EXRgl+0V+JNRTZeVmThVVUeHtHSntDknlSWYonAWiTElgjA5ZpyLNdVYKquCKb6Ahjb&#10;CTxRJ6Y6ejBS3YjRmlpMNTRgrqkBUzUEIWu0liDk35kuL8MEoTrCvzdaVsB9Pgej+VkYyU7BcEY0&#10;JjIjMJERjFEa7lJ5JJ63JOPT9lR83hyKl+VeuJ9xHY/SruN+wmW84+pii8uEzmVa3xWhXGxwdbcD&#10;PE4dhu+18wj1dUdmZgJq6srQ197KXrePDa8fUiHOytkTs8SMuVKpCEoV44mcjzH6CeATAKjRCFal&#10;evuzUlgvUGJdVEAh7YdO2sOGVw5JThCaA06j+NoBeLrYMf464KL9Nlzfvg3JF85jorMV82oxVnVi&#10;GqBwDFCGRyYJHuj7sSlvxnp/NVa6S7Dclo911ko97a8iHcuV6VirzsBqeTKmqMijGaGYSQrCTOhd&#10;mL08IHXzRJ2nj3VtsiHG9GECS1iGf5O2tzJqwNKoHvcsBqy0daDPKwDxdi64QfAdsNsCB9sPYPvB&#10;ezh2YD8K8rIhJaDFGsZdvs52cQ+au7utw2mE2SU/QFCs5W29GmoaoEYrozH3QSWpx6SxAk9mavB6&#10;ppYRKgtPZ+LwcDwGi3oP6HtPoqFiN9JS7VBacQpxjKL7zvwLdp/6F0SkHCXsjiE5xRaBsVtxJ2sH&#10;/PL2IZi22Jx3EzP8TCZKGXuiI9DrdxtZlw6iM+wOxoQJ4+mREKcQeGl+6Iv2hCTSC/Kou+gJ8kCn&#10;7y10+RCWvheQHnQEifGHkJB8EDHhbBM+exAQeAYxER4I87qJ2xdO47brRWQlpUAplqKjpR7Hjx/A&#10;+x98ADt7F8KPZecIGzvh2N//PwCFrRWA72/BxTMXUF5UBnFnN0xsI6MEqgDAHwZAD6n0LEJLoYFa&#10;poR8gMDrI+h6mTB6mDA6ByBvZ+fSMcD4x3bYxfbWJaHhE4BSgk8iAFSIvhoYGYGFZbG0Xf20xH5Y&#10;erVQlrSj9HYE6i/6oPPYdTQfv4a6s5dRfvEESq/tR2XgTkiLb2FRXYyP7+nxs9fz+NWrFfzpzX38&#10;8fUj/OHNQ/zxo3V89eEy/vjhPfz+6Tq+WFrATwi+Tzbv49XGJp4urmBzfAZztL/xwbcAFMpCCA4T&#10;gBYrAIWzwtOwEIJm8xRGh2YxY1lgLcEyOAeTfhJT+lHuByN4o9LiVU83XrY14jH30SVGxInURAyG&#10;0Xyig9GdGofWQqa0hmroKpMIiwB82pOCv5pr8CdDPf5ibMa3JoKN2+8GW/E3cxu+HWol9Ag6Sw3+&#10;OlyFb0zV+FpXjT8bShlpK/AXTSW+1dbhr6o6/Flcjt915uIXjRn4qDgBz7Oj8Tw/AU+Lk2l9GYy7&#10;2XhQlo+HVTS/ynLul6VYqCzDAoG2WFeF5foKTBNsBj5uYtsZ434z0toKS0MdRljj9TWYrK3EBA1w&#10;tKqEJliCEQJ1uDjPWiOljMJ5ebBklGI4vYApLxEz+UG4XxWBT7sz8XtNOd9PHb4z1+JrYwnfQyH+&#10;pMrA7/rj8JueMLxzlrA75rSVtR2uR/cj2N0NqZEhqGZP3t3ZjBZGqAZG3PquVnQy5oj6RLQ+xlip&#10;1HqtDwFoUmFmBM1GTgiIBnpohD0YEAsrLLMnZk+uplkJt6U0RIlSWFGZsYRbk7QPQ1210BZHQRR1&#10;CeU3DuDuTkfCzxGX7LfjGgEYdfIkBlsaMMNoukS43DMq8ZDR8aFROBPcj/vKLtyXteKRUAMN1jPB&#10;S8IwmJocanYWVoUoXJqEiZwIfjiRmGHPMBR8C2qPqxBfv44md+7syYkY7u3GPE1vg3H3wYgRjyx6&#10;PGKkGKGC51+8DL+ttrhN8zttQ/jZvIf3t72Lc+cZ2wvz0Svm+xdOmhD0EoMGPUoZehjzhXnF3d+f&#10;VBGO/0mEi0CZ9DAYaSBGFXSqftpMG3T9RVg2VuLlRCteTFbixWwenk6mY2MoBCbROQx0H0Fz8z7U&#10;lu9Ba5MrUjKO4yAheMj1x4hIdkRV+S5UVO5HXIkLzvu/gzs+26BvTMR0Uz7USZFo872BvKtHUHCH&#10;ca0wBZbsZIij/Rhx3SFlLylN8YMo4jakkd5oD7zO519D0103pHiehJ/HfvjcOYBgn8OI8jwD/2vH&#10;EezhiiRadJT/XfjeuIIb588i0i8AAx3dkPZ14Twj4o/f/zENcAfh5wwb4eSHnQC7/4HgD+b3w89b&#10;3t9qBWAZY1p/e6d1kVyLMDtJb7DO/50wmK3LX/0AQKVYzgQigaSH7Y+Qkwmgsw5zYTskBCUt7Kj5&#10;s2CGGjHhJxOmzr29+JGwJL4wW0QrDJMhAHU9Yoz0qdGTVIC0wxdQevI0Ki4cRNn1w0i/7oL8sMPo&#10;rHDHrL4En97T4Jcv5xh3H+DXr1/id6+f4C+fPLXOAvkTDfDr15v4+sN13mY938Qv1hbx+fISPhUu&#10;jvQ9AO+Nz2LBOgvkewAahjGkt1iXwfphKXxhJohggSbGXcsQfx6ex5SZANTNWYfCTGpHsWqwYJO2&#10;vF5dhUflJdjIz8RIYjTU4b5Qh3gyBgZAnhiBrpxk9NYVYrynAB9qSvGVqRx/1pbia3UN/qKrxze6&#10;Omt9Z2y01rfGBoKxmtCown8M1+J/MeL+09iCf2pq8R+qWvxdWoXft+bii9IEfFoYhY8KwvAmNxSv&#10;KRmvsyPwppAdeEEsHhQmEn4Z2KjIwWZNETYa6rFWT0OljS411GKBcFusqqAJVmOipgrG6goMtjZi&#10;rLcTw5QeY30V9OWMubTGcVrjSHk+hispKxX5sJTmWs1PmGM/kp2D8UxG4fQUTNP+1ssi8WV/Pr7R&#10;EnqyCvxRVo7fy0rxR1UZ/qwqpakW4C/iTHwrycA7F08exu0rF5AUG4my4iI0NTaht68XfbS6bppM&#10;e38vWkW9aBeJ0N1LuImEGCsYIBuchDBjTy3jDi9j7JUqBLixUVqP/Q3QCtkYhdsSWiKBOCBnEZJy&#10;AtEkXB+E1jjS02hdbViV7IaqWwfgt9sZF7YTgLYCALcj5OhRqPlBTGmlmCdA13VyPCAEN7VirCt6&#10;sSrpwmp/J9b72rHcXofF5iqsNVfgXkspVuvysGwFYDLmS5IwXxqP6YJwmBO9oI30gCEmEMq4MFiq&#10;qeTCEkbjQ1gbM2F9UIUHtNjRjGxk7z4E9/fewxmbd7Hf7j3s2PIj7Kad+vveQXNrMxq7O9DEkhF2&#10;ap0WA1olejUKq/lJ+LNQQhRu7+9HLz8P4YJJBsPbNRS1ShGMfE8mgntEVIK5gSosKYuxrMllxK/A&#10;Y3M+FrUR0Iiu0ayOoqt2H/pbLqCjzQM55ddxwdcJe13fQXz6IWTnHUN42j5cv2uPPOr9SGc+tAXs&#10;/YPdkXRpHyKu7kJfQSQGS9OhigtHdzAjbvh1DGQQXIl3rQBUxd+FPOEOmvxdUXTnPEF3HFfcDuGO&#10;xyXE+3oj2t3dOuUpyscdCZH+CA3zhM9tV9wRrhTodhv1wiT1xlr4eN3Arr0uBKAAP0dstyH8bLfQ&#10;+Lb99zG//xsAXc9dQlVJBUQ0bh3byw8AFFaAGSMEBQCa5BrCjCZN+xN192Ggi9YnDHnpVVgBKGnr&#10;fzsjpF0KXaecn60Whn4t9MK6gASfrk84iyyzPmbsVkIlnD3ulcDU1ofuuCSUnzuLktO0enbGVUGn&#10;oagOxaqlCp8+UeIXrxl1P5yn4a3ijy838ccn9/A7YSraJ/cIQILv1Tr+/OIe/vL6Hv74atm69NSv&#10;Npfxk+VFfLq+hpf/NwASfhb98PfHAMffrgKtm8SkYRpjllkMWmiBQ1M0PxqhdgYG2SQhPo5p/QQ7&#10;zRHMd/VigZFwJScDc7HhmI4Ngy7KH/0hHtCE+8GSFgNVQSL0XSXsWOX4y0M9vhqqxlcqmpC6En/W&#10;1eIbQy3trx5/H2q01t/MhKC+llWJfxhq8A8dwShrwp+by/Hvxen4jOnhaYQ3nvL7f5bkg4epPniW&#10;4Y/Hab64n3gH91P9sZ4Zho3cGKwWJWG1ghCsL8Ym4+xidTXmqisJPwKwsQ7zhPcCa7auhhG3Coba&#10;CkpRC4b7u2BqroOe8BtkjB8uF84CZ7P9ZkFflgVTMSMvgT+emY3R1CSCLwxLeYHYKAzD86pkvK5N&#10;x4vCWLzIicYrgvg57fR1YTQ+zI/Ex7mR+DwvCl8S0u9UVlSgsaGRO3M7mhk96pnBW9irdIsl6OgV&#10;sfrRLSz7JPS2AyIoZGKIRT3o7+1CH3f8/r4e6wkONU3PuoKMcHxP2NFpQCqanmB+3bSCDlK9g2+q&#10;W7j2hlbOnV/CGNKH0Z4WTDTmwJDOOPr/beyvv+y67nV90OcktsVMlmWBLUsWM1WVClTMzMzMzMzM&#10;zKBSidEys+M4ccwgs5Mcuvc7+l94+l1bybm3+94eo3/4jLlh1a4Ncz3zeRfMZbETp23rOCzTOqzI&#10;dGTlGryOnaBLX9RUdyPzHTUstVVxr6eWu501XG4oVQdQ/K0t4Jos9aa+uAeVRdwvyeJuURo3clK4&#10;lpXItexYrmaFcz0jiKUUP+ZkglNJAUznxbBYlcctgejuaA83R3q5rwh8R9Bu8vIhcPOz2D0lM1ac&#10;27N2GRvW/AvPblujwcJTsb/JNAt0ZWM9tTJA42px9frc5c11VAv+7T09dPX30TVgVD9NAmRTm4xZ&#10;K7VxBkqXPn9vRyPDbfUMNxQxXCXNr81htCySyuCzVLqeoUadrCHk8czRlVkXqEx9ibrEY5RHnqIm&#10;zZn6smCiEmzIrwrX/0yhqDyCXOM0tuI4ptOCaPQ6T6LrSzhZP0NBjK06UAhdQW7UOF0k9fQBarwv&#10;0RruSYOHLU2Kv/36m9ZkT5JdT+F44QXOn3+eUxdewt7RAl8XGZ+1LW7mFrjZXMTL9RKeXpdwsrmA&#10;/dkzWBw+QrSvL4XpqcRGhrP92Z2myU5Xrfrnzo/HBz7/s4w9wCYgGq3uG5H56OGjZKZl6HOVM9Tc&#10;xERnl373Pmb7hpjpGWase5Dhjn76WnvoaOykuU7Aq2+TDXabdnC0CYStxnY/lemsjto2Bk3H+Snq&#10;1j0+86OjUgNwpQBpHPfX0C0ACoY1TaZBNsXuFHHHn6HI+RBdhV68OlXJX+4N8+0bl/nh3Vs8eusG&#10;j968wQ9v3uQ3md4vb97m21ev84Nu//bBA355+w4/v35LzwmI79zm17du8/W9Jf548yofGgZ4+67p&#10;1LjbMwumi5xPG7FX5jfa97jG+icUfY1JT+ceXwhpyDgecFGWOM9w7zS9bVP6rJMMds4oQs9zY3SC&#10;2YpaJhNSWBAEFvxcWAx2ZSLQmQ4nCyY8bRnzsuVyRgTvT7XyzetT/O2NOX6e7+BRdza/dMfxW080&#10;v/bG8+tAqswvl/8S7P69u4ifO3L4vjqBr7OD+SJOsAh25xV7a25ePMfLjpbcsD7LVctT3HA4xU23&#10;09z1Nee2vwVXfc+z6GvGYsAlroa5cD3On5tpUdzMNg5PU+zNVQxW5J1XlF3ISxcABcSsXObUTmdn&#10;M5aSykh6BmMVFQzUlNFRlM5AiiAXEcZouDHHXwj9qUEMpPrRF+PBRLRhfL68VeLDH8p9+KjIn/dy&#10;A3glw4sHia48jHfjXqwrt6KceRDiovdpzzUnM647qJRynqiubaC6vpFytcW19Yq69WqNOfEaKavW&#10;c3XNMsIW6jVKthjXvmjRyi4rbJQVNig2NgkAreqsxqEtzY0Nj+HX3ka3UYJim8DQZEw82lxPaW0l&#10;5bK1lm51Qtlfrx4b14dcKJOeJztRYat49cwqDi17igOKTIdXr8du/2Fq01Nki9XMCIALraWmA6Dv&#10;d1UyW1PAfHk6N+vyuNlUzs3aYm4UpzCTFMhQuJegJ4MSAK9mx7CUHcqNjACuJvuzkBzCbG4811r0&#10;OsYV20Y6VbK+vi6uVVRSeMkBm9VrsVixmtOKbXtXLOeZVU/z/K6NREUH0NBaK8PrMO3UaDT2cMv2&#10;2oyZpLsFxJYGyjUotAp4HTK/zl7FNT3faQCxZ0AxuUfLKg4r/rfXV9FbU0hveSYj1bLXjnKWWrNo&#10;jrEh7sgWvLZswH3bs2TqByuPtSbT54jMbB9xp14g5OiL5BiTE+hzNFRk0FibK0OMojsnWB0phHZ3&#10;c0otXyDcdjvJkWcYKVTnUSdudLEm7dQB4o/upy3Qy3TkfLm9JQ2yhsnyZBoz/QUyMw4KBFt3r2TP&#10;kec4aXYCO4dLuNhdwvaiGY6XLLE2P43FheO4OljjcPE81ieUIlycSY+PJiUxgY0btv4DgI+v92HU&#10;/wnAFSwXGJevXCEAPs3+/ftJSkySRRYLWvWMtbUz1WVcP2aI6a5BEwBH1RoXN+pu7RUMemlvFgwF&#10;xNbGDtmgBmcjDlepP1bU02kcH1jTLANsp6f28Vkgxo4S40wQ45CYnvou2WIbQ+rjncVpFMpkenO8&#10;eWuuio9fGeSrt+f47u0lQe8m38vmHr16m+9fv6O6zQ+6/8Obd03149v3ZX/3+fVtWaCW/fVtQfDd&#10;OwLhLb57qAh8c4kP7xpng9zl1aUb3Jq9rDg7KatV7P0H/EZ7jQg8YZocwbhS3KxxHWBZoDErzFjf&#10;NIPdE5KKCTrbJuk3rhU8NMd1AXCuoo7h6ESuREVwQ7a3GOrOQogbM17WzLubcTPUnj/XZfLDfDs/&#10;vTLCb29f4a+vXuHHqXpFwRj+vcWP35p9+ak5iN9aYvi3OkXHgmi+TvDnw0AH3vSy5KHLOVPdvnSG&#10;W7ZnuWZ1ikWL4yxePMGC9RFmbA4w53SUBe+zTPucYdr/PFN+ZkyHXGIh1kvpK5xrOQKgkpax9/da&#10;bhoLWcksZCdzJStDAMxiVlF4NltgTEtjPDqewaR0rRdFGqAKGMxOYSwknAnvCMYCgwQ9HyajnLiu&#10;RPN+WSxftqTwfVcKP3UlK+6m8qglkW87Yvm2M54v2uL4vC2Bz1ri+bIxls+qwvi4WLDMd+btVEue&#10;MC55Wd0gAMr0ygTCMnWGCtlefmUVuaXlFJZXmc6HrW9spa2tjeYmmY9A1yzoGa1hfW2CX71W+pqa&#10;KlNrwNF4zNj+ZzzfKEgasy/XCniNinzGXtCGhioBQJpbXchMcSyXs91p8T6B8/aVHFquyLlqBUcV&#10;n85v301+lFbsunLG2muZa6tgqbmQ2+2lLNTnc7m2kIXKPGbLMpkqiKM/wYOuCHt1Co/HxwQWCIDS&#10;4YUMX6ZiXJiR9i4VJnNXQL03aBxX2M29oTbud7cyq1Eo9fApLJ9aKftczqHVK3h+9XK2rHiSc6cO&#10;k6pRrKpRplxXJtOrp8KwYcX5LsVcY1KF1v4eQbGVWj3eYGz7UzULhA0aFNoFQePiSt2ywk7FbWNv&#10;+XBXs1a+Ivr13ifrSlhqr+RGVzEjxWGkXTqM7/M78N2zm0I3K7r0/muiXci0P03CmUO47nqWc1u2&#10;YnPoMLHenlRlxdNaGEZ/gSudyTbEX9yL50srCTR7hu48f/pTfKl1syb97GH8d24h3/ICzb4eVCnK&#10;er24lQoZ4NXKbEojXXCw3c+uk5tZtuMpVuxYw9bnn+P4mXNcFPguCXhu7o4cPrCH3dvXY29rjsMl&#10;c2zOncTD1pK4CH9SkmN4dsezLF++wnTw8/9/AFzGvhf3kRifQHlBgTp+FYOGBXZ0Mds7zGRXv6Lf&#10;4/n/+tv66FHb06rvs71fAFQkFgBN2wONEgCbSqppKq56PPef7ndVNJr2ChsW+M+zQExnhCgqGwCc&#10;72ngzau9fPnWLF+/s8g3b93iW9meMeHpt69d5bvXrvHotVsm+P0TgD+/ZUTd+/8NQMP8DOv72Tg3&#10;952b/F310+s3+NOtKzLA27x3974i8E3uzF1hURF4dmhS1ifzUwwelw2ODSoKD08yOTglC5yRAc4J&#10;iIq+A1MM9U3S2z1JZ8cEPZ0TjHaPc7l/lPnqRsbi/gHAUAEwwFUx2I5r/uaKpNZ8XRbCr53p/KhI&#10;+/OVNn54fY4fP7jFL7eG+feePP6f+kj+qyaEv5YG8VWqGx+HX+JjHyvesTnFy1bHuO8g6Lme447P&#10;Ra6pXbA7wbzVERatjnLN+jiX1c5YHWbe8ZSAq+d9zLgceJG5IFWY7DPOkytpoSxlKoVlppp2giyq&#10;vSwDnM9KEfx0WzWj29OC4nRqPNOxsQxHxNCrNNFdmEuf4nF/QhpjfnEMums99nflFa3HnxXG8X1t&#10;Fj825fFDcxbft2TwQ3s23zSn8Z1A+GNPDj8NFfHjSBk/TlTww0Qx34/l8sNYOt+PJ/DdaKRxTRBj&#10;O58BvgYq6hV9G9q0krdRWFtLnmyooKKaIlV5tayvUSu2YFlf36Db6mRNirvGzg2t8E2yQwN0NbXV&#10;VCsaPz7+T/an2Gw83qy21VhWoGls12NNNbQaE6pWKd6WRAlK3nSHnsPpuZUclW0dXbOS46s3cGbr&#10;LnIiY2WLjQy118sCq5iuy+ayRrX5WpXM6YpM8HKZYkBhNJeLIrleGsu9qlRuFCVxvUgRuDCKiRTj&#10;PFdXFktSeLm7nleHe7g/1McDQfBOWx098TGE7N3HpSdXcmHFKvauW8m2VU+ybeMqLpw7QVFJHk1d&#10;An17k+JmA2UNNeRWltKgqG+yvP5eAbCb+q42WnplfgJiu6ywSYZYbQwUnYr9vX2mCVS7e9vp723R&#10;SN/NRGMpY1W5zAqs1zprudVXxURVkimOBR18keCX9puus9ufHU5bpjFX2kUybF/C5/BWjm9+mvVP&#10;PcmWDZuwszpDhpS/JMOKrOjj2Jtt4aU9T5ARepHx0iia42RnFw/h9swKIg49R7W7DTWKsfHnDnLu&#10;madpjPNjPieFLIHwhNkuNp5Yz5PPP82/PvMUq7et49DRw1jYWGDnLBN0scX8/DFOHn6BS9YXsLUx&#10;x9HiLC4Wp0mL9ufM8X1se2Yja9auFACNSQ+MGGyUsSPkcf0ThCv+NwN84YUXTAZYlpdHa1kZxpUC&#10;x9q7TPD7JwD7W7oVgXvpbumhp23AZH/trTK5FlXz40Nd2mR99YJfXUE5rSU1dJbW0SsA9v4DfMY5&#10;wAb8DCPsUSQerFF/WJzgq/du8+V7t/hK5vatTO9bAe+7127w3StX+f7VqyYAGvWjrO8nwc+A3o//&#10;gODP79znl7cExTcM6F3jlzeu8DdjstJXl/jzjct8ePM67xhng8gA7y0sma5vMm3s/OgbNYHPqH/u&#10;ETa2B04PGdsDp3R/ilGBcmR4ij5BsKtnUslqkr62Yaa7RyQArYzExjMb4stVfweW/KwEofM8iLDk&#10;UWUQf2sO59emMH5rjeW3kQp+ujXG16/q/d1f5NfhBr7Li+aTCHf+EODA+16XuGt9gluXjnHb6Tj3&#10;Xc/wqusFrl44xNL5w0xeOs6Enpu2EfQsjzBrcYh5syNcNj/Gos1p5u3PctnNXO/BmsVAGy6HODEf&#10;4clifChXFGPnM1KYEwDnstMFu8d7dKczk5nMTGQkM4Hh9HhGtNxEQgyD4WG0R4bSKSB256TTnppI&#10;l0SoN8yHCQ3S97P8eK8kgg8LIvlQyecPhTH8sTSOP1fF8qfKRD6WVHzTVMYjSdP3PU38NNDBD1rf&#10;fx4b4Mexbn4Yb+OvC908USBrK6iupkTxt0bm16AOVKG4W1hXT5GgWKTOUap4XFXfTGWVYFlZTZVg&#10;WCdbbGo2ZlTRyNsuMDY3UN+kxxWP62VHxt7ehqZ6amtlhYJiS0O96WppHT0yIoGs2YiAqsH6IqbL&#10;jWuRetIfrXi1c4UM8HccW21Y2FrObnuB7MhEjfYCiJaf7KxmoiaDibIExorjGDXO+63KZDrNn74Q&#10;OyYTFHPzE7gm+C3lJ3Nd0WYpP4aFvDDFhTzu9rZyb7iLu0MdPOhv53adYO3njd+OHZgvW8EprYwv&#10;yfy2LPsdWzatwsHVlpKKQgFdEOtQdDVNk6/WAFtdDbX6XHUyFePaIg2CX11XKx2DMhRj+5/M0IBj&#10;kyDZrOowqkPV1cRgbzOTgmBXUSqTAviiYvXtvlZuDzQwVJJE1NkjBB7YR8D+F0mwOsdgUTLtxVHU&#10;JDmR7noArzPPcGLPWsFvNSsEj21qzU7tJTLEnIxoCxKDzxAVeZGBUo2omWEUe57CZ/8q/PatpsLj&#10;PBVu58izOIjtlqewO7mDnuJEuv19yFBEPnnpJVYflbEdXMW/bHuC3Qc24eRwFk8ne5xtbXBTHPbz&#10;csTbwx4XRxvszc/jIQB6mZ+iQZH83NHd/MuTT7B+owFAAU+/48oVxpXf/hf4/m8A3L1rN3GxcZTk&#10;5tJSXExvbZ1icCeTHX0ywT5GO/tlgBpAjDNCBMCulj4BUDFYUOxUdRnV2EWLjK+2pFIQrKSpqFLx&#10;1pj9uYneOtl6ncxPADR2mBjHDHZX6rfQ//nw9lW+fus+37zxQJH3Ht+9IeC9cU2md13wW+LHfxig&#10;CYCC3k8G/ARCIxp/JyM0HvtNEDSM70dFzJ8ezvHrK/P8+PAyn99RBL55TRH4Dm9cv8Pd+SUWRqf+&#10;OwI/PgbwcU0JfKY5AkemTFAcHZbtKS6PavkeLdszMENv3wz9HWNMdY9xpaGbsXiZU5CbrO8CNwKO&#10;8HKMGZ+VhvBLayQ/NvrxQ5Unv9QE8nNTBj8NtvHd7CyfTozzVmsldyPcuG57nLuqh44Cn8MBXvU/&#10;w9sR1rwWYMlNh5PMnN7HxPEXGbtwlBGzowxdOMzA+UOqwwyZHWbY4ihj9meYUOQekylOaj0cCXFk&#10;NNKD0bhAxgW2MYFuXMAbU43kpDKkGsxNoT89kb6MJHpykunKTqIvM4kh3R8U+HoTImmL8qczIdA0&#10;e9Gttlxe68ziA+O848YY3miI5fXKCF4vCuVhThgPM4N4JdND5c0r6RG8lh7Fw4Rw7kcE80pUOA80&#10;UNxV3YqO42pkHG8XlPBEfnUlOeVl5JWVU6UY3NTUobaJUtlgRWOLCX6VDRpRWzsoN2AoCBZX1Jja&#10;2iat2MYsKgYAZDk1DbWCYD1NxuEusqXq+jqqq2upq6mjSUDtVCw2jhGsbzYmRKhTx61jqKGQ6YoY&#10;rhT7MpJsj+eL6zm28l85s24VJ1et5+TGXWREJNDSrM7aJgDK3iYb8xgqimIgN5iR3DDmdbsn3EFG&#10;c44RfeHGle2vV2TKBLO5VpKj27ncbS7lbn8Xt0f7VF3c72mWHeZRZmWF6/qNXFAEM05re8nY1qc6&#10;YMxwc/YY/oFe5BXlmmDe3mbsvNBKJAC2CmbtHR0aAGR8gr0BwFKBvlTfQasMsKNHVigAtnVrhdTf&#10;GFec61YZAGxtqWXQOASmtoSy2GDmGwz7azKB+eZwC32y1siT+/B7YQeRxw+RKeMarS5QVJMZCeS5&#10;6ujB5i9ybu9mdm9ex6bly9m0Yjm7NqzB6uhekpzO0ay4P1qeqM4XTrePLYlnd+B9bAXlPif0XdlR&#10;6nSCkOPbsNm9grxwZ/qz4iizszNB7Llze1h3civL9j/N9mOr8ZN1BntbEuzigJuVBR721vh6OBAY&#10;4IanhysOVjY4n5cJylarIgJpyUhky9rlrDOOldTvaBwUvWq5cdyfsRd4han+G4ImAC43AXDXzp1E&#10;hIVTmJ5huohWd1UNIy1tjLf3CIC9jKgdVNztbuqk29jx0dRDh9GqugwjVHU26LepaaFZ0bC51Ji4&#10;17jur2JwSYNitXHYy+NT44wDpVvKBEWZ4aRSzccC4KM3jGP37j+OuW9d5Ye3rvGjAPjjqzf46bWb&#10;/PDq4/pJz//0hrHH1zDB+zySLf701l3+atoJImg+XOD7+9P89GCWnwXAR69c5893r/Pe7du8eeM2&#10;d2YXmTfmAewT4HplgP2yvwHD/IxjAx8fAzgxPMfEyCxjguH46DRjAuCATLBX0Xhw5DKDPVOPJ0YV&#10;8KfjYlkMseey30s8iDvAt3W+/NKeyqPaEH6s9uaHMhe+zrXlj/HuvBzmz900waSyjLn6QubS7FkK&#10;2s/9sOO8GX2WP2bZ8UGS4Od9hkUHAc76AAOKt/0yu15HK/qdbRjUwDfoZc+Qtz29QY50R7jQn+TN&#10;YFYQPZmBdGQE0JYVRmtONO0a4LvLsukvz2WkLI/h4hyGi7IYKkhnuDBDySaZXtlgV3YGbWlaVrG3&#10;RwDszY6jNzmEsdQAHtQm8elYBd9MVfD9ZBk/jBbyverL4Xy+GMjk885k/lIfL/sL508V/nxQ6s0H&#10;xQG8k+PNG0mOvBZ9iQeh5twIPMOVgHPM+pox4nKWGW8rniisrqK4toZyReFqQapShleuyGvs/Kis&#10;aXy8E0SR2GiNiFyuKq1tpMSYRUUANJ6rqtZtkxUq2iqqNguADYq5tYrM9YocjQ0qGWR7q2KyQFJn&#10;HErTWEN7YyXD9blMV8YrmhpnJ/gSdWo3J1c+wbl1KzinCHx28y6Sw6NpbG2iq6ORsR512PZSRivi&#10;NIL4MV4QxHx5LGO5EQxlRnC5PJuFymzmK40rsWVxo66MW4Lx9QHD+jpNp9PdlRJfzsmk8OhxnJet&#10;4dzKNexfvZzda5exT+3xzetxOX8Kq+NHuHjmBKXFBaZZYdqaamkTvI1jHRsFchPoZG1dskrjGiLV&#10;TRow6quobqnXgKH4b2z/EyiN1gChYYPdPR30djRr9O+kLD2BZE9nrhuH9/S3cXukneujbfSXJhF/&#10;/nmiD+8k+fRh8twdGK0sNO0A6q9KpDzCnhSrwzjs38yh7evZqqi5ds0Ktm9ax7nnnyP0zBFqvWyZ&#10;SA6lxdeWfMtDpF14njyfo/THO9LqaU74oWewfH4VaV4WDKfFUO/liefxY+zav4tVh3bxzHnF2NOb&#10;8Io2JyLCDjfLk4TKhr3szPG0v4iPqz2Bfh64e3ty6pwFu5/dy86nNxB4+DT3GtrJCghhs+xvxTpB&#10;brVxzq/af8DvfwfgKtnfCg08T614ip27nyMiOIiCpBQaswvpKq1iUIOvYYETnb2MdfQoBnfRp7hr&#10;zOhtnNb2z7M7+lv79Hiv6bS41ro2WhUNOyta6C7WQKNqFwDbKxoYEACHqzq0Qmrg0uP9ZQ3MKv38&#10;6cYC38jyvhPAjENbHglyRv1g2N1ral+5KZu7zk+C2S+CoXFxod8MCBoR+A2BUPd/fesmv72tZV5f&#10;FPRkfy9fFgCX+F71lzsLvH/jBq8vXeXW1ByLo3PqAxOM9Iww3DNs2hHyz4sijfdfZmzgBpMj1wXB&#10;y0xPLDA5PsOwgNin54fHrjI2vMDUwCRXNAiPxQQzGWDOtbSLfFjnzTddMXzdEc+jhmi+KBIQ0p14&#10;oFRwW0Z3OcCO6QR/RksTNKDkcK0rmvd6Ivh2NJdvenL5oCKBO6m+LCW4MJ/iyWh6gAAVRpdg1p8U&#10;zXByDFNZiUxlxjEpw5rI1rqXp+hamER/QRKduQk0Z8Vo4EmhqSyHhqJsuvIzGcnPYEDwGyzJZSAv&#10;g0GZ4HiuQJiRzGBaCoPJGXTH6jWSZH5xwQxGe3MlI5SPG2StXXn82pHNL/Xp/FSXLqtN46dWPd6e&#10;wS/dGfy1O43/6EjiP9rj+K0jml874/h7WxK/NkfLeoP5scmP7+s9NCC48qW+n0/rg/i4wo+30i/x&#10;RIngV1ZXR1WDASxZX5XicHklRWWKxiUVVAp2BuQqBLxKmWGF7hsmaNyua26X5TVr+RrFxGotI4jW&#10;ywAViasFiSpF6Nq6VgGwjTZF2G6ZUr0MyYiOVZUl1FcWCIB5zFUlcbkwhJlMHxnPs5xe8wRnN6zk&#10;/NqNnN74HNE+QXqdGkXIBsYUG8fayhgsT6AnN1CjRQDjRXFMl6Yxq5FmobJIba5eM4ulhmLuKWre&#10;H+3l1lgv9wbbeajXmIiPI/rFfVgvX8Zpxd4DWgl3rxVA1gmAW9dx6dRRTry0j61rVhLo7sRYdwtz&#10;I1r5+mUNLfp+Kgr0nZXR3KsVTUDu6mkxReIGQa9FEb/VeLyzg5rGOn1PNaadIK1dWmH7uukzANje&#10;xMxAJ1nRQcRoRL3aXs+dgTYeGNP+C4B9ivYJ5nuJP7FHADxIjqM1/fnp6uyVjDVm0pLqR/ql43jp&#10;+VMvbufZLWtZp/e/Y+t6zh/Yjefp/WS5mFHhb0+y2SGKbc9opHalP8ieKtezRJ7aycWN/6LnFGVk&#10;bLWeLgRcOMnhl3ay5cVn2HhwJ1sFXzvP82Rm+OBivR/nCwcIcbDG3/YiforAQR7OeDs7cP7CadZv&#10;2cjyFWs4uOcAtkdO43/BksBLtuzatoWVArMBwDX/PwC4RrdXCYBPLxcAn3uWMD9/cmMTqM/MUeQv&#10;xbgcw0izfnMljdH2bhlgJ33NnaYrvBlxt0v216NY3Nf+eMeIsR2wTQBuqtGAW96k+CvzM2aOKTUA&#10;WE9fVTN9ZcZe3wba1A6UNzKthPLJrUU+vTcvCBomqKgruBn1vSLv94Lf9w9vqGR3r1yT5d001Y+v&#10;CnYmCMoa9TfGlFQ/vXeHR+/c5Ns3r/Pdy4Lfvat8pdd+f36CNxcXeWPpmmkyhEXBbLJvguHuYQa7&#10;hxgxmeDjc4HHBuYZ6V9ifPgKk6NXmJ26wtS4wDc8w9DoIiPjVxk3Zo82ZpTp72NYUfJ2YQKfj1Xz&#10;zWQz3w3W8LmA8UFlAq8VxnIvT5HPOEe+KIi7VdHcbUzlYV8hb89V8NliJz/MDvCV+vDbxXncS0vm&#10;RlIci9FhTIQFMBDsQ5+ssT88gBF/H/pl/P3qL/0+Lgz4ODPu5cKsjwdTvp4MuDnT5eRAi6cT3WlR&#10;jJcXKqXlaNBNYiZJETgzgdGsZIbSkjTopgt2aYwkpTKsWDoQGcloTCjDAt9EmBO3wxx5N8WfzwTB&#10;z5MC+CTak09iffkk3o8/xXvxqdaBL2Sbn+WH8ml+GN+WRPOoNJavK6J4VB3Hj5WJfF8RKwOOVkXw&#10;qCKEn+tjBMRkfhBATW11JE+UV9cIaoquLS2mGVHKahRv9VixgFZSaTzXQLVGYSPyGuAz7leoNeJv&#10;jR4vqzLuyw4FSONvKtRhGxR1S6tlklXGThFjx4lx7m+zDK7ZZIANTQ00yJRaBJGRukIBK5nFwlBm&#10;M7yIO/0cZ9f/C2c2reb06nWcXL+dlOBI057ljtYGdZRWRtoqGKzJpDU3lIZEH7plfuOlGczKkqaN&#10;I8krCgWVGh4MtfPAOLzFuESh7O92UzVtfj4Eb92B+e+XKWqvYO/qFTwj+9i44vcCiWzwxAGOHdwr&#10;o1rJob27qdcIdln/88ZwJ4tT/cxO9wmClfq8RbI8wa25nI7OBhmi7NfY8dPbTmd/h6zQ2E7YRG1D&#10;DY16zrjdqbjcq+pTlJ8SmON8nAiyOsNcY7kA2KL3KQiOtJqia4rNPjLMXiLX4gQ5tha0JUWx0FLB&#10;eGMunZkhMsBjuB/dLeDt5MXtm9gm09q7XVFe9uZ65kXSvSxVVljtWE2m9RnGo0PpcLIhy/YUF1+S&#10;We9cQaWvI22+7gSfeomTx3ewz/wFnjm+nWXbl7P5+Q042hwnxP4UzqeffwxARxtCnewJdXPB28GO&#10;o/v2ssaY8l9R9+BxAfToSTav28j2NWvYuX6tvs+NrFol4JlM73/F3/+9Viu+r9ZAtGzZU+x4ZhtB&#10;nt5kRcZQl6pIVFBMvzFFfpMsUIPLSFsXQypjFucewa9b5tdlbBNU9bT3mtpOwbGtqYMm47AtY89v&#10;Sb3sr54WxeGW8irTxY/6jNlkiupoFRR7S+uYUtT+883L/OXuHF++LHsT3L6T0Rn1SJH3keD33YNr&#10;ph0hxrZAU73+z22DN/nl7Qem7YE/vHWHH965x/fv3OfbV2/xtWL1n+dmeGdkmIcD/TycnuH1K0vc&#10;VQReHFXU7Z9k0Disp3tQkXaYYUXa0f5pho1rgPQLggLh2JBMb0wgHFswHRD9TwCODAqgMsjFvkFe&#10;bWvj665Wvuis5w9VFbyVnMtbsWnci47malwQ1wWKu6WhPKyN5P22DD7vLuaHgQq+68zhw7J07sQI&#10;jv6+3NK6ccXLnXlHB+YtLBk/fZrRk8eYOnOcOYuzDFlY0H3hPH2WZgyqT/YrDYwpFk86XWJYA+OA&#10;jcraytTPmiI9GSpMZ7yihP70dMaSkphSHx5PjGYqNYWJpAz6olMYiohlwriub6gXC7GevJztz5s5&#10;Prwra309xpr7fud52fMcL7uf474M9rafTNdLKSPggkrPBV9U2fJ6pAdvxvnwapwrr8Q48Wqks6Kv&#10;M2/Hu/FGrJOec+Z92eyfcqL4Q2oYH6eF8EVuCE8YM/BWCHR1sr+ymmrThYGKKquoUKw1IrBhf2VV&#10;dRSWVMr0qimV7RmPNxj2Z2wrrDSOIWxVCZLV9VQ3tlDZ0EiRLLK4rIaiYuMylHWmc4TbWhQfZUVG&#10;BK6vr1ZnrWa8voQpjV5XC8OZTfUgzWwPFpt/x4mNKzm5Zj2n1+8gLSiKDmMboH7kIcFouLOO7moZ&#10;gqJiXbIf9YLgQKG0vDqfudpSbnQ1cdeYP3C0hwfD3bze18n14iIqra3x2LABc9nIEa2Qu5Y/zTOr&#10;lrNN9rRL9nTi0IsceHEnmzau4Nnta0mMCpR5NHBFULtuzAs40cOt2UGuTPUxNdJJv6J0u2BcW1tE&#10;eUUxzYrpHT3GXmHF4u422hVtjXOku7qN7YXNdAiCzXUVdDaU01dXSpT7JQIunmCmsYRbvQ3c6Kzi&#10;QX8905UpZDsfJsviJYoUPQvV0drjwplvFgCb8unICJEBnlYEfpbzL2zn+LOb2bt2FQe2rMPqyB5c&#10;Tr1Apo8N0W7mHNr8FM77dpJlaU7cmaOE2Z/hpf3r2LNnhen6DsHOJzl7disHrZ5lv/0edpsbBric&#10;E1Z78Ll0gtALJ/CVHTpbnsHf0ZYgFyfcLlnz4q7nWPH0k6zU93fa7AKnLKxkgs9w5PBBDSKHef65&#10;7ezZsZ01BgAN2GmwWS7Y/bP+CcA1y5arlrFcANy2aSOedg6kBgRTnZBMa16+In81Y01NTLQIgMal&#10;BARAIwIb5/X2Ngt6bb2mw2C62nroaOl+XLrdKhC21+i3KG+mWbBrKauntaKKLiWb7hINhAWVNJfU&#10;0llYqX5Ty6d3l/jOuGTkGzdUMr4375jKiMCmbX+ywJ/eNGZeViSW7Rn1gxGVteyPb981ReGfX5UB&#10;PrjDt9ev8vnMHB8PjfOG3st1rRtXmtrUJyd49fIid2YuszA0zXiPcaGjQZO9DnYN6fao2nHTMX9D&#10;guDo4IIs8LJi8BVGBcLx8csMCoC9A3MMCpSzssibMsj7heW8nhTLnXAPFj0ucc3OTsDw5F6wO6+m&#10;+/DHulC+7o7lh54sfu0q4q9NJTwqSOcPEX7c87/ELV9L7rpbcsfFiiV7C6btzjPieIqBS8cEtaOC&#10;21FGbY8zbiHwXTjLgPkZBm3OCYDnGHa7yJiPLSOeNox42DIu+xvydqDe25q2RBldlXGYVwE92WmK&#10;zMmMJsQyHp+gFJbMRFwaU7HRLCQE8iAvmL80xCvuZvJjRyLftcnqFF+/rJIFFnryUZYT7+e68U6m&#10;M2+l2vJmkjWvx5nxetRZwc2GVxI9uBntxGLIea6FneOq2sWgsyypXfA/xZzfaRZCrbgV5sJNH0eW&#10;9FnvBNjzRJlAVV2tCCxIFVVVYdomKAs02Vt9C7X1rQJZNWWVdZSV11JSagCtWVG2VeDUY9UtlKjK&#10;aloo1/JVxnYwRYoyvWZFdROVhiFWVtLUJFuqq6SuXq3p0Jhqdd4axupKmC5MYjFPBpjmTrblC1hs&#10;/T1HNyzn5Nr1nNkgAAZGCJYySEXobgFpuLuJ/qYyEwQ7S2JpUgzuN6Z6bywSSB7D79bkIHdkfg8U&#10;PaeTBZSDx/BbsRrb1TI7AW+notmOVavYumolz2xYw7F9z3P8pb1sWPU0G9c8ibvDGbrqi5lR/F3s&#10;7eJan15zuIM74z28vDDKvfkxbsyMMDXaITAr6lYUyXRraGkT7LsUtwS8VsXtTkG715j8VG1XZ5Pi&#10;WTmdgp9xAHRWmAfJ3rbMtZRxf6hFkSGdy3W5iu6Z1IZYkmW+3wTAYjszmiMCWGgqZ7KpUAAMJc/5&#10;Ii6HdmMhAJ5/divH1q3j6Po1WCgSe58VOIOccTv/Evu2PM2JrWsx27KJU3u2cPjANjbuWsaaPU+z&#10;4+gG9lzcyH7XbRz32c1Jr13st9rAcaft2HvvV+Q9QbKtlSB9ETf7S3g52+NgacH+vXt4SvBbtnI5&#10;Fja22Dq5s2f/IYH0nGnboNWF4zy/Zwcnjh5gy8b1LH/6aUXk/wW9/73WCoBrBcAVTz8le1yLo8wj&#10;2sObvOAQamQN3cXFDNepnzQ3MtzSwUDL4wjcq+hr2hFi7PkVQIzDYQz4dQqIXR19antor22jTTG4&#10;rUyDr6Jua0UlHaUVtBdW0JRTSkuxcUnXCmbV97+4Z2z7M+BnQFBwM+Cn+umNO6bT235TzP1RhmdE&#10;XaP9Qe33sr9vX7vONw+W+ObmIl8vzPOnvmHeaejgFdnl/cIaruVXMZlbxqTWg3uTU7y2uGTaBjg3&#10;MMFo5zADHQP0G2e3tKvaBMPWIYa6x2WBUxrsp0w2OGbMAagakwX2D82bADg6pBg9vsC1rmEmYhMY&#10;97DiWrgZd8Mv8ErwKd5PvsAXNb583RHDjwOZ/Nybzc8taYqLkbwV4c89dzfuu7jI+qy4IZO64WnG&#10;FScLxizPMiK4DdudYsjuNP02p1Sn6bl4is4TR+g6dZRu8xN0WJ6g89JJ+l3NGNFgO+p9iREvlacB&#10;QTuGVf1hfornGUzVVjFSXsRkXh5DiUn0R0brPcexoPh7OzeJDxVJHw3m8vfRPP5jsIB/7zMmW4jj&#10;r90x/K0zkl9bg/ip0Z+fmsL5uTFMkdaf70rd+Cbfns8LrPmiyoPP6qMU+UN5o0Dml2fDwyzBLkkw&#10;jDvNUvQpFiJPMhd9nqUIa67q/V71sGNR7/UJw9oqZHK5MsGMohJyZH8FGnXLBTfD/gwQGtv4Sg3Y&#10;yQQrKmppqG2hprrRtI0wt6icPJUBSNMOkVpBT88ZB0+XKTZX1tQqKtepBNXqckqlxDU1pbS3VEn9&#10;6xmuyWemKE0ADFEEtiXTcgfnN/yeYxtXc2L1Ks5u3EKybwA9LcYZJs3q8HUMKXIOd9TSV18oSGXR&#10;XZ7CQkMJD2Red0d6uCbzuz0s+2tuYiQ0kpidz2P/9DIsN6zktOolwW+XXnvnmnWyvzXs2rGN/ft2&#10;sXn9crYIfg5njgiqSUw3VLOo/3m9p4PrfV1cGejkmhGnZ0Z5eX5CNWm6JvDi1CBjA4q2Al+LwNzc&#10;WKHvqFKxvdpkgj29HXTKDLt7auluKWGkpZTJtmJai2Ppr0lhqbda0bedpdYyltoKuNacRWOIvQaD&#10;I+Spo+VfOk9zuOJJYylLjQUM5USQ5XYen1PPY3lgB6d3bOH0xk0cX7uao5tW4mt+mIIQF+yP7eHY&#10;zk2c3/885/bv5fTh5znw0k527N3C2j3LWX9kOc/ZrONE8A7OhW7CPngTHu5bCHTZQZD9TkJsXiLK&#10;wYxARwN+Dtgq4uzatYPfPfl7nlq5mlNmF3H08uO8mRUeNg5EuXkS5uqMg8Vpdj27nqOHXxAUj7Jm&#10;xVOsWiZbXLHs/6g1ywXB5StlgSs0+KzB7PRZgt08FN99KA8OpiM1gQEZRH9DJYONraZrfvQ1d5km&#10;OHh86MvjCGxsCzQOgzHOEDHOFDEmPe0QiFqUTloqje2BgqDsr7mslqbSRhoFpq78SoYK8rlcX86X&#10;dxYFsit8+/BxPXqoyGvMDC3z+05x9tGrBvxkd8a2wAeqW0t8f/0yP1ye47uJcT7pHeB9RfOHMs1b&#10;eVUspZdwJSmbmaR0+hTnxyQFDxcWeE0R+MbEFJPd/Yrz3QKg3mvngODXL6j3yGxlg7o9JCAOtw8y&#10;1DqowV5t2xgjxuEvPZP0C4wTAuKVkatc7R9hMDmCuRh7WZQjf6wK5Jv6SL5rj+SXnhQZXxY/t2bz&#10;TWUyf8kIFhwduCk7u+5jx60AZ+6E2HE7yIqr3hZcdjdn1vkCE3ZnmHI4x7jtGYYsTzFqLSO0vkDf&#10;hXP0mZ+TGV6g3+ECvY5nGXW3YkzWOexhw7CvHUP+9vQLhKO+zkwEeDMWFc6kcU5vdYm+61wGklIY&#10;CI9lJiqW1/Jz+EoJ8Leecn7uKeS3bgGws4j/0Drwt1ZBsDWTv7am8FtLAn81dmq0ZPPXlgwZbCx/&#10;rQ3gr9Xu/FjvwS8dYfzamcAv7Yn81B7ND21BPGr35ZsWbz6vd+MvNc58VGbLe4XWvJUtW0yy5aEi&#10;8d1IV54wdmoYe3cLFINzZIPpJaUmEBrWZ+z5NZmfCWZ1pohbU9NEY10rVRV1FCsS5xSWklNQQpGW&#10;r1UHrVA8LhUkjb8vrXy8Y6RWEaZKo3h5jXFWSan+toiWhjJ622sYqSlgqiCFy8rjs5mXyLbZhcXG&#10;ZZxctxqzdYrAq9YR7+xOv2DW2lpPS0uNyRz72hRlGgoZbS1hob9OYGrjzmgn94a6edDTzo3qUuq0&#10;MgY9I5tZsxLzdTJKmdCBDavYu341O9atYYsMcNvmjTy36xnWyjhXrXyCi2deIj8miIHiPEYrZaf1&#10;VczKXhdkc4t9AuFwL7fHB01TZt03rhEyN87dywLhwjhLM0PMTfQyOdypyF4pCJbQIVC3tlXTLkvs&#10;7JCB1BUw2lTEdItGxJZ8deBK7gw3mXaA3Btq4v5gDZcbU6jwO0WqxfNkKqZmWZ+m0s+F+boibreX&#10;MV4QRaqjounJnVgffJaTzwmA27ZyWDDfvfx3uJx7ieJ4X9OU6M7njuAqINmdPYbz+eNcUgw2P3uY&#10;o6d3c8R8B1buL2Dpuglr56cJ9t9Miu/zJDo+T7zdPqKtDxBue5oIL0fsrc3Ztn0zv1/2e0Vd2aSZ&#10;Gbbu7uw9egwHB2dCXDyIcHIVLO31HR7RYLKMY4f2kpuRLLNbxaqnf/9/BaBpG6Dgt9qIwoLh0YOH&#10;8HF0EXidyPZ0p8a4nmx+Bj115YJfC0NNAqBAY+zsaFfbaRwTKHAYADQdG6jWOBzGqHZF46amduqV&#10;RBrL62mvqKGjqon2yjbaFYt7Cqroz8vitgauz28t8NWdBb69f5mvH8zzzSsLAp+gKBh+9fISX91f&#10;4of7AqLA993SPF/PTvHZ6DCfdHTxkfr9GxKFW8UVXFMt5KhPpuYxn5CmmBdPS2QUY5KK169c4VUB&#10;8MrIKEOy2T7F4gEZa79hf6199Avexp5sw26NnTw9Dfp8tR20VrbTUWNAf0gSMEJ35xjjg/PMD+m1&#10;eke5r2T1UXUKX7YkauUXIJpz+L4+he9rEnlUEcenuUG8E+vMKyFa+UNteTnUjpuBNlzzt+Z2sC23&#10;gmxY8rloOnVu3s2MScdzTAhuI+o/g1YnFX8vMG5vTv/FCwypH4w6WjLuZs2QizljasdlUkPu1vR7&#10;WDMc6MBgkCODAU5MhvkwpOTSlhBKb0UmA6r25CimUpO4nZLIBzkp/ClXUVzthwXxfFyUwKd5AnVm&#10;In/JiufLgjS+zE/li7w0vi7K5PPSdD4vSeTLkki+LQ3mx3J/fqgO4vvaCL6vlunq8/5QG8f3dZH8&#10;2CxzbIvll9YYVTS/tQuazdH8WBfOV5Vh/KUknI+LI3jC2JFh7NgoFgAL9SPlKwYbZ4AYO0CMHR+F&#10;ZZUUKDYYrRFtG40OJQhWyAqLyhWZK1R6rkzPVem1cotLycwvJq+4Us8bO0Ua9LhxXvFjGFbVVlOv&#10;H6y1sYqOpkpFnEwm8lLVaUKYTrtEvt1eLm5cwRmtzBcVgS+s2kC6p5/psp31is11ipCNdcX621IG&#10;OysFpQZujndwebJdHatVkbeZmwV5lFw4i5/gZrt6ORc2rODIphXs3byW3RvXmfbublizig3r17JJ&#10;EW31Gq2Ea5/k1LHdRBkXBEoJ18qRyVB5PiOVhYxVFzNVX8Gi6XCaTm4Mdpnq5lAPdycEwtlx7ssI&#10;7y2oBMPblw0Y9jFp7NAYbKKvp4b2tnJaFKnbKvJkvQUsdVRxa6ie24L3vcFmHk4prk8YEGxgviFB&#10;9nOEFKvnSLd8iVyH81QFezHfWMbd7komi6PJ9zpLwOkd2BzYyqndWwXB7exbv47Nv3sCW0G8XJaY&#10;GOCAv9UpvBVf3BVbQizPKB4fx/XccdysT+JidwR/p/04nV2B29nfEW61hlS7XWQ6HCHT5QxJdseI&#10;czqDn/15dm7fwL8+/TvMbCzILy3EW6P7c3t36/5FPNxc8LK2IcjWngAne8zPHGOLTPvc0UOyr3LO&#10;Hj3Cclnj/w2AKwXAlYKfUcufMs633o2nk7Ns0o0sb0+Kg3yoNa4aVl5Ij6LqkKAx1C4YtHbJAP9X&#10;dSvyGjtCetR2GafGtXfT2tlDg5Y1TuNsVMrprms0TY7QV9VJW676X44GYVnIW1P9fCYAfn5zlq/v&#10;CH735/j6lVm+eXWBb17W/XsLfH17gR+vLvFIFvf56Bh/7OrhvaYW3tB68FCR+nZhGfO5+YxmZzOY&#10;ksZkXAoTinqjkRFMZKRxq6uTN69e5eHiIguDirnNHRrU2xkUqAebBUFBzxTrBfX2+nbTsYztxuE8&#10;1W20VLUL4DLZGn2mpn4NqiMMyAIHu6eY7VKfq27gjYwY3k73431Z3h+Tw/kwPoj3Yrx4K9KRBwEX&#10;eBiieBxiLtiZcSvQXPAz45qfOUu+FlzxtWTew4xpl/NMGwZoAND5HKP2Zxm8dIYRuwu6bc6gYYK2&#10;5kw4WQqCF+m3Pseg8ZyrFcMCYb+bJb2K4oPqd90C4YBSSG+oC60RznSkBzBYncj1zhLekgh8WJbF&#10;Z1lxfJQazhspAbyc5MbLyS68muDOg1BH7gfY8iDQkTs+jrwc4MGrof48iPblTpgrNwJtuSuQvxJl&#10;z6tGRdjzZqwr78R78V6CD+8mqpJ9+SAtgA8zgvgoK5iPs0L4Ki9cQA3jE6XNjwtC+Lw6jieMWV4q&#10;ZHclGh2LK2vJr6imSPAz2Z8ezysq+0fULTM93qQfzgDgPw2wsErgrK6lTJArrWswwTNHy+cUVJBf&#10;ZOwtbTQdSlMiUJZq2epaRRBF4vbmOtoUa3pLc5kwTo7ODmMmzZ7cSy8KgFp5BKbzq9dguekZCoLD&#10;6RRAG+uraRKIWuoUIztrWRxtk5F1cG24natDrdzsrGc2K43sUyfwWr/GZH7nFHeNbX4vrF8l8K1W&#10;xF2ryPV4xVuzejUb9D/WLH+avTu3EKQfsDjai/qkENpzEhmuyGXUuJZGVQHjNUXMNFWx2NHAlc4m&#10;lgTa64rctwa6uTc6yIPJER7OGRu5p9XJJ7m/NM69pTFuXxnlxuIwV2b79Z4bqDUOAyjL43Z3g+na&#10;Jvd76rnfJwDODPJwXjXRzs2uXAYLPKiPsKTE8wLFXjZ0Z8RyWSZ5u6eKBY10DZGXCDu/w3Sd5VO7&#10;tnJg+xZ2bdrIut/9K/bmx6kuiqMg0ocYm3P4nj4g+J0i0uI4EeYnCTgvezQ7KkM8QZT9UWKs9xBl&#10;tpkY822k2B8hW/8v28+BvOBLFEQ54G17gmc2LufAoZfIycuWhTcQGxNuuv6Jm7sDzvbGgdDnCXaw&#10;13foxKkTB9m6cS1mhw9Tl5NHmLcvT//+SVboe/7/BuCKf+wUMerpp5/mme3bcXFQnPbyIMPXi/wA&#10;TyriwhVZM+moqGCwqZnhDtlRawedre2mQ2CMCGxUb1ufqYzb7YqXLR09NAmCLcb0WS2GURnnXnfQ&#10;W9hMc2oJ7dmlDJQW8PbsEJ/cmOWz69N8KwB+p/r2/jyPZIPf377Mo6uyw9lpvhiZ4KOuPt6Sib6i&#10;deO+IvXtgnKuZhUyn5XHVE4O3SmPL904KOsbDgliPjGW+7XlvKU+YgDw3tw8c30DDOv9DMgChxq7&#10;Hs9NaFy2s06mJ/PrUMw3ymS0xsHejX10qjrq+pSc+mhtH6a9c5SujjHGjHOCtb4tBLhzO8yB64GK&#10;tj5O3PFz4qbvJW74X+S2wHc7zIzbEVbcCL2oZSwEPwuWvM2Zc7/AnKeir4e5AGjOlLMF447nGRMA&#10;x13NmHC9yISLlanGnS7qOZW9ys6SoYtm9BvbDPXYqAA44nmJQU8bujws6fa3FfxdGAyzZTDChskU&#10;N94YKufRvQl+uDbMd73VsrcMfq1J4sfGWD6vC+STWh8+qfTl40JP/pDtzDspgmCEGa/GWPMw6hJ3&#10;1Bevh17iit7/lQBz5n3OMudxikXvM9wKsdDntBQcbRTrHbkd6szNYCe1LtwMMVpn7uv93Al10H17&#10;7ke58nqiL0+UlFRRplGsRJG1WG2BsafX2Jtb+zj+mo7xUxnb+Uql+fX1ir9ltTJAQU+doFCWWCCz&#10;K2tspliWVlAtIAqORSUNisINph0hRhzOVVQ2IFspWDY1NCgi1tMqEzT2EI1lp6kDRbCY60ah/UHO&#10;r1/OMQHrlCzt/KatpPkHakSsVieoU0RoYKqnhasjXdwa6+LySAdLAx3caapjODKcmL17cFHkstTf&#10;nxb8jq5bx4ur17JHUXrLyg2sW76G1U8bkWsFq4zY9bun2bFmHU4Xzij+OVIf5UVHSihtAuBgWbbs&#10;r8AEwuHyXKZrS1lorjadtrbUXs/1riZu9eh/9/Vyd6CPlydGeG1mQiCb5MHlCR4sTvFgaZr7V2e4&#10;szTFgoyxWytcd04ai/Xl3O1pZFoGPF9Twv3pIR4sDPHKVBcPBquYq09moiiasdxoBrKimanNk4HW&#10;cqtXK117Nl3JzsRZ7sT2xQ0ce3YjOzasZqMAv14g8Xezo6EkidIwL9KszhF24iWiLY4JmC8RdfEE&#10;4RfPEGFznjSBrsC4KLbtUTwOrBYI95Ef5kZebAiFKWGUpftQmOREkiJToIctZmfOkBgTQ1NVBfGh&#10;AUR4u+LqZIXDpQt4W1sSIRP0c3Xk6NGXZIyK5c8rAofFEBcQyrKnDdj9f8Lv/wDgMmMW6XVYW1nK&#10;xL3J8PeiMNibyvgIWopy6KisoE99p7+lRaBrp0tlzPT8eGIERcd/ANB039g73NFHW8fjnSLdLTIs&#10;GVt3aT2NCSU0xBfQlF4oE8zg1clevrx3hS9kgN/dnud72eAPNxV1F2WAUzN8MTjOR4Lqm/UtvKx1&#10;4o768w0JwWJeEVPpeUyoRlIyGEhKojc5jq64aHrDQhkI8mUmNpSxxChe7mzh7WvXuDk5yXRPr8yv&#10;nb7mNgZr2xlQJDcu3m66ZrERfY1JH7qNw2OG6O8cVo3qcw3r/Q8pOfXrMykG9xtnhswxODDG9ZZm&#10;3i1I4lVjT2i4IzcUQa9rRb8WZs81GdJS9CUWIi25HSOACEjXBImrPtYsuiv2elgw73VRELRiwfuS&#10;gGIj2Mn2HE4x6iK7czZjxMnCVMNKIoM2Z+k3P82I4DdipuU0CA7ZmzHgoNuulgx72TLgc4k+XxuG&#10;AgXNMEvuZrrxp7oYvhlt4r9eXuDfjDNkZjv5qbuYvzVn8be2NH7tTeHn/iT+NpDB3/sExm7F95YI&#10;vqoP4LuWYL6o8+VP5d58XO7LHxV93y/y4dVMGWO6M6+lO/BKmiX3Ei24E2vD9XA7FkPtuWJ8/ghH&#10;U92IcWZBn38qxJqlMEduhWnACHTniey8YplaOYUaRQqKSk0Xpq4zYvE/tuWZdoD8o62sbzRNnVVY&#10;UmaqfFVpTT1Vihhlirr5GhGLBMRSmWRZaQ01tU2mi48byxmVV67/U1FmmiChTTBrVjzqkwGOKePP&#10;akW/UuArAB7i7KqnOLluDRfWr8ds8xbi3F1p1yg62too+LWxMGxMXa8IOtjOvX5ZWF05rR6eBG+X&#10;ESk6m21Yw5G1yzkkEO5TzN0l69ss6BlXH1u9Yo3pAjxG5FqhWq+V8uD2rQQoHqbqB8yTBbYkhNCZ&#10;m8xASSajlXkMlmYxVJrNqOLrlExwoaGCqy116ngNXBXIr6i91dvF3dEB7k4Oc29G9jc7oVgsEzSi&#10;8bwismLxdGsdc3VVTCmizxbk0JccRbHLJWaKsmR+Pdyf6uHlsXZeHqgXFDMYKohjsjyd+foirnbU&#10;cF22eKu3lrv9FQzk+JJqo8+7dxVHn90g+D0+zm7jutUkRAbQWJIii7Mn/sJh4s4fJubicaJsTxKn&#10;0T1ZI3VuqCf5Ed4UJfiSFeFErAwg2ceOMq2sNfo9SrP13mK9KQl3ozTOlwzZpL25OZEBwVQUFMnq&#10;/Ahz8cLFwgp3q4uEO9sR5eGEm50V+196ged2bWPvs88S5u5HpH8YazUALVv2e71HmeCKp1SP9wqv&#10;XL5CEHxcy43fRO2Z02cI8fMjPcifohB/KhKiaC7Jo0eDoDFBQk9TkyAhWzIgaJhfSz/dzYJfa/9/&#10;12D7oKDRT5fiZU+LANig2FzZQH1WKUVR2VQnFVKTmENTWhKvT/fx1cPrfCHb++7mAo+WFvhyeoaP&#10;ZGpvN3XwerVxnZBarpdUsqiBfC6/iIlMDYppmQynqo+kpDOSaMxQHMF0chAzqf4sZAZwOTWYWT02&#10;mBDLva4uXlOEvj45xUxPP8OKugP1bfQah+pUNdFW1WzaadPbMUBf9wiDvaOqMdUEAz0T9BoQlPF1&#10;tAqI/dOMTywxOnaF2YEZHsp0385L4Z5W7DsC4E21N2VBt8JlQYqfV2SGV/Ub34lw0YrvJEsSIAS9&#10;WUXeKbcLTHpaMOWh+962TKtvTLgpxjoo3tqfZ8BOlmcrwNmZ02F/jBbLA7ScP0jP+WMC4Bm6zU7S&#10;YXmSPtszpsNiRhytmQv0YETxddDbhhtxPqaJCj4tS+aj4my+6W7ll/lRHuk7/6y/ji9LcvgyNZZv&#10;C2L5W2MGv7Rk81NzLn9rKeDXhkx+kwj8Z2saf2+M59fmeH5rT+KXDsGyK43v1f7UmcT3rVF8VuPL&#10;p9VegqQH7+c78m62HW+m2/NKihP34/WZox1ZjBMEIx24HGzPjWBX7oZ48YQReY0pr/JLy8nKy6NM&#10;gKo2DolR3C0WzPJLK03Pl8r2jO15xrZBY9ufsV2wyNguqGWMSRQM6BUKgGWyx1LD9FQNgl+V8TdG&#10;vFb8NWZPKaoup76xlmYjzlaU01OcxYhgM5MXw2UBsNjhEBZrnuLCuvXYrNuo2+uJsbvEcGMNi32d&#10;XB3uUXUrenaadnZc14pRYWVBwKbN2K1cyalVAt8axbXVT3N48zr2CIYbFL1Wq4wp2Y2zD55+6kmW&#10;PfV71gsaO40p+HdvxfPUXmKtjpLrbkVdtD/tmbH05acwLAiOCIBGO1SSwaiscKqygIXaMuYry5ip&#10;KBagKljqaOK64vD14T5ujA1we2KUO4rFtycHuTU5wL3pQcYqc2kUnHqjQql1dyT74ikafF24VlPM&#10;w7EObo+1cnewmbvdMsyGPMZKUxkpSTf93dX2WkXjWm7oubsDdcxWx1Pg9iKuB9dwYvdmNq5dxZOy&#10;rO3bNpGXKksrSCbV7SJxFw+R4nCWFEWZVG9rMgIcyA51JSPIlfRQd4pTAyjPDqEqJ4bK9FgaslJp&#10;zc+gKDqQdEEt38OFolBfAuwucP7IS5ifOoGfBiR/FzeiPfzxtrhEkL0d8T6uuF06h4XlaQ6ePMhz&#10;u5/hhV3PYXvBHEdLW57fuZsVK59i+YrfqwwAPj4MxgDgP8sYkFboM+zff4BA30CSAwPJDfanUHG7&#10;XgbYX1fHQGMjA62tdLW00dbS+vjQF8GvvcnYK6yoaMCuxdiZICg2Kj4qXrYrXjaVN1GfW0J5ehHl&#10;WRXU59VQp9vdRXm8vTjO5y/f4JNrC3w6Pcmf+gd5p7mdV9SXb6tPXysuZbGgmLmcUsbTHtveWHom&#10;A8lJDCfFcTknlfuVWbzdnKm/S+S95mjebwrjj01J/Km9lA8HWnh3epiXFxe5NjHNVGef6RrGXRVN&#10;dNXK+hp0u7lTRiuL7R6mr2dUNc6A4Dck0xvsnzTdNvb+9vZMMmkcGD2+xLja+d5Z5go1qAb7cD3A&#10;XuCz41qwYnCQbgfZaUW346qpbLke5MCNEMEw0JYZDzMmXc4y7qa4626uUqxV3x+XAY65WzPoZE6/&#10;/QV6Zfc9NmZ021ygze44HXYnaL14lE7z4/SZn6L9vABocYI+m6P0Wx+i58JBva4Zl0NtWdT/vBfr&#10;wb0YNx7EenEnMlQgiuJhUQEPJQJXq8p4mJbLHY9AHnh78VFCBO+nRPOOBuEPNeh9GBfGH2ID+Cw5&#10;RBXIn5N8+Cw9kK9zwvihJJZfK5P4qTKWn6uj+KUmip+qQ/mhMlDR2p9H9b58XevPXyr8+bgsiPdL&#10;gnm9IJCXM324l+LFvWQvbsV58IRpyqtKmVulYFZdSZXeWKkiTrpG+RxBMb/cmBLLmM3ZgFmz4FZP&#10;eVWDYq1isOKtsa2wtrGFQgGxWEA0oFiiTlNX02I6B7hMyxtni5QY2xlrq6lqqDNdL6SyrIjK4gJa&#10;CzR6FqQJgNEs5HtQ6XaYS+ue4qLinNN6QW3tJtLtnLjc2s7Vvm5u9Mu0egQ/af9kSirpJ07guXYt&#10;zqtXY7txLYdW/56X1j/NyS2KUof2cmjPs1rRnmTV+pWsWm2saE+xduWTbFm7jD3b1nHmwE4sD+3A&#10;48RzRGt0K/C2oibSk9a0cLoUPfuM8xxLUhksTGKgKImhYkGxMJWxokzGCzKZlMEaB19fVjS+qphz&#10;TZH4mmzwumLxzcE+bguINwcF7MFOZgSyJEXRHMujZJzZR47srNzNhr6sWG4NN3J7vMW0J/hupyJW&#10;UwmLdQXM1xZwubGEa+1VLOmxKy3GJUJruNWRT0OEOQFntnFqz3q2bVzNU08/xY5tWylOS6A5M45U&#10;RzNyXFU+NibwpfvZkqV4lB3iSmawG7lRPlRkhFGRFSY4CH45CVQLnuUCdI6bK3FmZsSam5Hh7Y7r&#10;+RMc3rmJUy/txFUrRZCrPREuTgRaXzSdImecI2xldRJXjazmjhd57tmtHHlxt77fF7E8eRIbvdam&#10;zWv/NwD+LwP8J/xMt9Vu2rQVD1dPEoKDyY4IpiA+UgDMY0D2NyL4GRG4TcmjpbaetqZ2WmRTzQ3t&#10;tKo1HQDdJOjVd+l5PSf4NVa2UF2sgbqkiqqSWipLGqkzDoUpqFIErVY0neNPd6/zzvgoDxuaeKi+&#10;fbegnOt5JVzOL2QyVwNgZjr9MYq50WmMJ6UynhzPbGYCL5dn8MeOYj4bKOXz0SL+MprD54OZspN0&#10;vpXBfKrf74/djXwwIwBeXuTy0DiDBuy0fvTUKQYLekbk7W3vp8c4KLpb8OseM1W/IGgAcHjAuBj6&#10;LKPDxjWBFxgfXTS1I0PzpolTZyoaGAoN5HKQCzfCnbgSqJjnd5ErAZZcDbHhWritrEePCY5XjUkT&#10;AhR1FYFnNSCOy/4m1OcnZWuP4WfDiKsV/eo7fTLAIWcrBhyt6LW1oNv2PH2Kuj2ywvaLZ2gxO0W3&#10;uczP8gS9F59nyHonC54HeTPWkk+ynXk3+RKvJljyeqotr6c7cTfOiwUNvjNRXkxkRDMsmZjJzGY+&#10;LIpxV0VVycBd2eNtfw9uebtx1c2BRf3/G3pf1zWYLwrYSy7nuO9lzRt+drwT4MQbvra8H+LEHyPd&#10;Va78OcaDL1J9+SzLm8/zfPm8JJAvq8P4pjGar+pi+XNFOB+UhgiG/tzJ9OSJIkXe4ooKRdwyKqpk&#10;Z/UCYGkRecXF5BU9bgvLSqnRyFtlHDNYWUdllWKvoFZtnBGiuGxMglAuSJaV67VKyyhR3K3W840a&#10;2R4fD2gcQqOqEhgbFUPqa6gqL6G6ooR2I1rKrqYLomWAbjT5HMFu/b8KgCtx2bAJ1/XPUOToLSNq&#10;50p7K9eam5gvLKLe3YuIF17EYdUa7ARLq/WrOCnwHdjyNC9sfJJ9G1dwZPcWXtzzDOs2yfw2CoBr&#10;lrFFt5/fvo5921dzdNc67M88j7/VfiKt98l4jpHvZU5FmDO1in9GNSUF0JEeSndWBP35AqKiem9m&#10;JMOCxUhOkgneE+U5zFQVMWvMbi2zvdxoxGK9V8W0G12y1E7jdiPz1QXku1wg5dwecsz2kWd+lApv&#10;B0ZL07kz1qL43M6DYUFQcfdWYwXXG0q53lyquF3KlaYi5quyWTRg2FnBzc4iBrJ9ibn0AjZHtrFn&#10;+wYBZBkbVq4iIdCXluwESmV5lUFOlIW5UiCoF0XI+KK9FGn9FW8DKEsOFfjiqMuJpSkvUUYUTUGE&#10;H5meTuS4OJBobYH30QPEKNZEqCNaHdmN2eFdtFbkUJ4WS6SDDbFOtridPYmbrRUJyXHEZSZx3sqc&#10;fbt2cPyFZ7E4sgdn89P4ODuwa9czrNZvsGqVUY/PBV5pnCP8vwHQZIHLV2NhZk1seBjpsr+ClHjq&#10;iwtN8XfY2P6n/taqVNGm1NGmQbnVmBrfmAj1H22DImVNmfpnSb1ut9AsENaUa9CtEPwUNctKNZgX&#10;q38W1TLR1MzrM1O8obqpSL1QWMa1bH3nWTL7TFl4Wjp9KQl0JykRRMUyFKWkkpks8GXxYWsxX3WX&#10;8k1XAV935/NNfyFfDeTzZVsuX2lg/GOSlguP582qRt6bmefB7BVmjGir2G4cqzigmN7XPURv7xDd&#10;gl93xxA9HaP0d08w2PfY+ox2ZPDxZTIN65uQ9Q0bEyKoRkcuM2tMiiDRGEyIZzzIQ6BT1Au0YVEA&#10;XBQIr4fbcytGYIx2YinCQXHYUeWs5ZyZ83cS/C4xLZhM+zsw4WXHiNslhgTAXofzdF46LRBepNNG&#10;t2WBfQ5WeuwCTeYnaLY4SavlKQasTjBg9jwTdrt4NeIIXxXZ828NPvy9xotHZa58V+3No6Ygvm0J&#10;45OqAMVhV94rcOWVqmDu9ufwoLeCu5Vp3Ez3Vlx15rVYQTPKkYdh7tzSe7rue0lgtOaqnzULgvll&#10;1RXjsJ0Aay57m3PV+QJ3XS25o7rldJEbjhY8dLflDS9VgB3vyj7fTfHkvQwvPkjz5p1UL15X+0B1&#10;Q48/USHDKxe0qsrKqJf5NVQIdiXFul9BpR4vl/5XC2yNdTK58lJB0jh1rlwANM7qMA6LkQUah7gI&#10;ouWqSkHOqLp6GaKWKSgVQAW7slrj9LpqGrR8rUbdSsXhqqpSOsrzGC/LZbYohhulnnQGHMf1mac4&#10;pxhsv24tnpueI93cicGcMoYEvvboWFLOnMd1w2ZsVq3CYv1azm5ay9GNyznz/CZC3c2wtzjIquVP&#10;sGb1v7JhwzK2bd/EJkXdVaueZPeODVw89SJn923A6vBmAmz3k+x9Uiv9UYr8zlAZbkdDvBeN8Z40&#10;SJH/2bZIv9tS/WhO8KYzNYheGWK7QNKeFEZfdiJDeWkM5aYxmp/FdGkJ0xoQZquqFZVrVNUyuSqG&#10;S/NoivEh30EGaL6fPKtzjOemcsu40PtMFy/P9XJ/sIWbxuSogumV6iKu1hdxramQq80FXK3L50q9&#10;zFAWeKOrTP8jjhy/0zie3M6+nZtZp+9jxb/8C16XLKnLjafSMLxAR6rUmWrjA6lJCqRSVRofQH6U&#10;L6WKFjWK+lVpUdSqymKDyAt2JyfAmRx/R+KNCypZnyDRzZIsjbZRLlZEedgx09NMuyJpsiwx1cMN&#10;tzPnCPMOJj+7DD+1509d4NiLL3Jm3w4uHtqOx8WT+DrackA2uHHzOtatX806/bZrZe5rjb3wq1az&#10;WuBeJRiuMiAoAL6w9yChIcGkJcdQkJFMrWJTr9JDvwbQPgGws6JOfaeW9nJZYJkx/X2TbjfQIsNr&#10;KK2lrrrFVLUCXnNDJ1WypHL9TYVssKxEzxW30FJQz5RguSSLnKtvZrq6gfG8MgYTcxhJNK5PkUlv&#10;XIJpp8ZgSizTGRHcLk7ig+ZCPu8p58vuYr5pL+Jb/TbfNgiANXl8WpzO2ymKeaFB3Hfz5YprILcL&#10;SnltZoarI9NMdg4xKcsb7RPcesfp6R2ho0cA7BoxHePX0zrKQNfEP6xvxlRjxtRYowLdxFXZ3/8C&#10;4JhMcHp8UZF6kOHsXPoDvZj0l+0FKH4KakuC3PVID65He3IjxpPFSAfZlj2zguSsBsdJP1fGvO0Y&#10;97ZlSr/3hI8jg64CoCDY72xOp91ZWq1OC3gnabp4mhoZfq3lMRrMj9BkdpCmc/sYkPnd9T/CJ1nm&#10;PCqx5McyK36rceK3Rk/+2uzPL60h/NQWyW/difzSmcBvtQH8VubCNw0BfDlXyLd3+/nmSgffDOTw&#10;qQD5Z8Hxq1I/vlRk/Sjbi7dTnXkQZ8PdWBtuxduzFGXNXIgZE/5nGPE9waTnGaZkhmMOp1XnGLY9&#10;x5SgPasak8VO6nu4HO/z+IqQguGC1ufZBB/m04KYTQvhiW7Bqk3waxfc2gSqxsJc6gvz1EGKaSwr&#10;p62qhk7FjY7aOuoFrdrKYipK8wW9EkXZGpqb6qiprqC+rpo6xWejbdVjHS216nwlGnUL1fEKKCrJ&#10;paa2nKbGGmq0ctcqNtZUF9NVV8SEVvLZykSuV/jRF3oCr2f/Fcsta3DYshnrtVsIeOk05f4R5Hl6&#10;4bn3RS4q7lqtXc3FDas4tWkNL8nqzA7tJjXOh7qqNME4GVuHs6xY/S+sWPU7Nih6PScjeW77Np7R&#10;ymd+ZC9+xt5Qrdw5GiVLo2ypiVZF2tKQ4Eq7QNedHkRnWiBtSb60J/vTmuRHU5wnTbFetAp8DeGe&#10;1GvErQlTG+tHR3IEnUlRDCh+judmM5SdLUPMYTw/l4HMVLpS42nWitEYJ/DIMhMv7KNQP9L1hnJu&#10;DTTxYKabhzOdXG0rZaIghdnCHK7ou75i7HSpyRX4crhmnCZXXyAbLOZ6h+JZQxq1MbZ4nNkh293M&#10;1vVrWPXk7/BxtKFOsbpQ9lfkaWk6jKbYz5HCYN0Pc6NI7z1HoCuLD6JW1lchiFenRAiAgeSGulOk&#10;iJIf5U6aRtCccBeK9bnzowXGSD8KEsIpTowi2MaSCCtrsrx8ZYGe+Nl5kZWQT4RXNGZHznPywEuY&#10;H9uN3ZnnSFFEyY0LxfzcIXZsX88WQXDDhg2sX7dJENzA2jWCokx+rYxw9aoVLBMIt2zbhV9QkMkq&#10;s9KTqTKmya+tNR0G06vo21leTVtRBR3FVXQVywbz1beyi2nNLqGtuNpkgm317SrjbBDF4Ko2ais0&#10;WFfI/kqaaSwWMAvqmCyt06BVRk9OMQOFFbL7PA1sKbRGJ9ARE01PXDgjqRHcLE/h3Y4MPukv4vPe&#10;MsGvlC9k4V83KPbmp/OOYvqbEaG8GRzCA39PxThbltytFEsV5YpTeWWymyv9IwzL/Cb6Jxg3ANg3&#10;Sm//GO09BgRH6RAYjYOc+7rGFX+N7X/Tj6vPiMEzui0gDs0JikYZcwUuMDG+wOzYNMMSmd7IUMYE&#10;svkAB2Z8nZjzc2Ix2I35QGfmQ1yYEfymQu0Y1Xsb8XNQOQt+9qaDmaeURMY97GV51gy6WNPvdIEu&#10;WwFQptducYY2y/NUW5+kzu449Rf3KQLvY8z+BA8DzvNdjgs/FgtcWTZ8lmbJ1zlOfF/mw09VQfxQ&#10;EcpPNTH8tTGFf29M5z8rIvlbrjvfFej5rkz+en2Uv9+e5ZfpRr5oiufr6lC+rwvmu6YAvpU5ft4Y&#10;zMe1gbwvNryj6PpGUTAP8wO5meXD5RR35lI8mE7yYFSWOxIloAv0o0o5oxrwh9WvhzLjGC3OkHxk&#10;MVIiQSlMYlaJa7Eym/GiJJ6YzihiSro/lVPCRG6p/kAjbaYx40gWXVkaVfJKGC6qYqKsTlGvhrEy&#10;47w+VXUtwzV1DMlw+qorGTAMRyP0SKM6lCKgUQOC4UBDjSJLNZ2CX1dzJR2NZXS3VKqqdLucwY5q&#10;JroqmG3NZVEZvSv6PL67/wWbjaux3LyJ8+u34LBjD2FHT2C/czvnBbyz61ditmUtF7SMcc6w/bF9&#10;lGVE01KfR1VtBhW1aRSWROPoepo1m/+Vf1n5BOu2r+DZ5zayTaa4d+tKWct+klzMKA51pDzKmcpY&#10;Z8qjHahOcKI+WVE8yVPA8qY1XdaX4kNjohd1JiP0plEWVxXoQrW/4KDRs8DDitpAd+r9vWgLDqAz&#10;NJQ6Hx+qPd1VrpQ421HgYBzTZ02NOmO1Ol26+TEqnC1ldcXcH2rnZdMOEH2/JbGEntmj+HmSiaJM&#10;Zsry9aOlMVmeKkNJZ7Y+l4XGQq60FjLflE57ohsxlge5uO8Zdq5foQj8FPGBnvTmJel9elMv+NQJ&#10;hJX++oxBzlSFuFGhlSLPR5810p+6xFCKIr0pj5MZxviRF2IA0Ic8QTI/1IPKxCDK0kPITvEnLz2S&#10;kow4kgO8sD2wH7ejR0lycCbV0wdXMwuSI2KID4nl+L7DnDy0FwerlyjO8WZusJzLQ/VU5MkOT+xg&#10;25YVrN8g4K3byKo161m9ei3rZYDrjQkTVj/FstUr2L17H64ePkTFxJOVlkFVfhGdVTLAhma6FH07&#10;iitoziumXdWWXajfLJOq2CTqEtJoUf9tLSiho7SGduM84Ip2uqr7aKlopba0njr15SaZYltBFX3q&#10;350ZeTQk59CclkWHYNueFKPvNZoBDVg3ylJ4pymLTzpz+KIrm2/0vX+lQekT2fwHRem8pcHg1ZAA&#10;7su+bgsoN/Tb3vKTsURc5F6qI2/VRvNhTzF/HGrldo9MTZF3sGeMCdnf8OAw/QNj9A5M0T44Tqtu&#10;dyoi93SNKQ7rcZngQO+0qXoViw0ojg4JfDLCAQF0VO345LxqhoHmVvoyUhlWP5zwEdRkc1OeDsx5&#10;2jGrODgrKF4JVewNtNfzlxj3sWVUfXdCIBxUv+xzt6bHzYp2R0vanMxotT9JswSh7vxhmi4cp+Hc&#10;UZosDtBouZtelz2yzKO8FmnF+2FmvOp1hHvuR7nufISrLse56XaGe4qnDxVTXwm251VF7nfjfflT&#10;RjgfZ4XyXpof76YG8pEG6b90dvHJxBQfD3XwXnM+H9Uk80l9Ap92pfN5Xw5fD5Xx9Ug1X4/W8/VE&#10;E19NtPDlRCt/GWnh44FG3u+t4632Sl5pLOZOVY5+rwyWilKZy0lhMiuVoawMJbQchpRmB+oq1eYz&#10;lp3MREYsQzL6J3IOWFNw1J7iU86Unfeg3MyLmkt+VGhEL7XyoMzakyq7AOpdwmj1i6UnJFmUzWYm&#10;Pp+5uAJmkwqYTFabVsxCZjlLOZUs5lcxpxiyoNixWNPMZY3GC3UtzDc2M9fQxOWmFi7rB1tUXW1v&#10;4XpnAzc7q7nZlsdAlhfBRzdwadNTWG5dy7mN6zDfrNgq8Jlvk/U9u17tBi5s2aTnNhN0VqOTcd3Q&#10;ugoBWKNgXTkdNQU01aTS0pBOfKwDVlZ7OHNuC8dPrsfGcgdmx9dw6cQaYt1fUuSzoCDEhtxAc0oi&#10;rKlNdKI2WbEx2YHaVMEj3Ul2ZE9VkgwxyV4rmhONKa7UJ7iQH2BGnut5ChzPU+xsQbGMrsxJ36eN&#10;GennTyqqHyH5zCFSzh4k5dxB8qTnFW42lAl8JfZmNHiqo+ancn+kg5cnO7k7Us/19mIK/MyJdzhA&#10;f76MMj9RK2UU3VmqwkQGNJKNlecxV2lUOh1RLqRZHcXt8PMc3LCa3auXy9oC6FMnaElURI/zpi1W&#10;AI/0EXxdKFXkKfSwJdvVmmJfF8rDBbsAF0VpZ7K00mR42ZMpc8hUDM5VTKpJDqUqM4rC9DBVFKXp&#10;sRQlRBBsZ43d4YP4mZ8h0ccFf0UnZ3srrMzOm84AuXj8ecK9z7MwXMLLl9t5MN/J9bFqKjP8sDv3&#10;PHs0IG1a9xQb1ixn/aplrFv5tOxvGU9vWMFW2foZxWhHJ3f9fon6v1k0Fxoz6DTSXWXM8lwm+CmB&#10;5BbRlJ5NfWKKIn4ydUmp+n1SqYlPoUERtiG9SCZcRnVOFY2lLUo0MkDZYkOlsf2vmvrMYjpzlXrS&#10;MimOjRbsw2nJCKErJZC53CTe1GD9SbtWvrZqPlef+qwwgz8mxvOabxCv+gTy0M+P2xowroY6cDXk&#10;EreVIl5JceCdQnc+bvDni45ovu5M56tWAbC2gvudvUz2DSniDjFu7OAYHmVwRHY3Mkef4nHv8IyA&#10;OEWfcdiLAbw+2Z9Mz4i7A7K/IVng6PC8qfr7JvWcMT+govKIlm1opScjnYHIAIb0W076ugmATsy4&#10;2bPg68yCBt4rMr8rvorIAt+Mfv8Zmd6sr4Nioj0D6r/GTo5OmwuKtyeov3DIVHUShfrT+6g8uoN6&#10;s82MBeznQa4lf6zRZ1SUfS/bnpfjLbgfZ8G1CMVR30OMeKq8TzHic0a2ac5YkCWjwZcYifZnTAPt&#10;lOxsTkniakoyS3mlzBWJGTLY6bwcrhZkc7uogAelFbysekX1qga7N9R+VFXGH8oL+bAiX20u7xSl&#10;8V5BJu/mZPJaahL346O5KQu+GuTHVX9v2bcfowG+9Ab4MZQQw0hZFqMlGfQnygxjAkzv4wmn1esx&#10;ym39Zjw3bsV367N4bNyGy4ZncNv0nNoduG7Yifvm53F9Zq/i6X6Cdx4hZvdxUp4/Q/rzp8l68SwF&#10;hywoOqIV+5g1FadsqT7nSMNFd5psvGmxV0R0CabTPZRuzwj6fWMYC01mMjyNqQgpaVwiC6n6MnJT&#10;mUwNI/7UblyfW47N9tWc3byaC8+s48LWVZg/o/i6fR1mWzdyVvCzUEwKO3eJUoG5PiqbjhRFmSxZ&#10;aX6D7KmK6ZJKZhXtJ4oFDcWQgYJExstkUyXJiqfRiqrRTBYlM67nhvPj1cZr2QQpcwyjFbHS5kgG&#10;S/VllYUyUBJIf4E/ffn+agPpyQ2gJdWLhjgnaiIENYG0LEgQVSQo8DlNqtMhYgXeWOtdxNnsJMF2&#10;F+nOh1RHyHA9Qpb7MYr8zzJals6D8V7FX+NUOFlgnwaCrnwm6qJle2ksGecNl2czWpDMVGGWRrUs&#10;JlIzmIyPZzDYn0r7s6RcOEjIqUP6njZxZut6SiMD6coXEGSANSGOlKrjF5nAZ02h4k6+uw35Hnay&#10;QW9KQ73IkLUY4CsM9jBVnsBXFO5hAmJtYgQ1sr7i1CgqFSfK0mLJjg4i0ssFZ7OzOJ09RJjHRUK0&#10;EtkrMl08fxx7GUOo3RlZWhyvXu7gjaVe3rrSz3sawW/UpNCtuJJqdQi3F5/hlAa5FzetYs8z63l2&#10;51Z2HnyefWdOcvqSLY7+/sRqpS4oLKSluo5uY6dHcTkt+SU05xTRmJn/2PYyc2jLyVMMLqC5IJ/W&#10;vCI6NBg3C3712eVUqxpKGmgobaTG2EaogblBAGzM0utkFlKTmkJRfDAlsR4MlkTwoDmHPzaX81lr&#10;NR9rhXsnI4WHURFcD/bjuq8vSy7u3PTwYEmRcSnMlpsaLB/muPKHGn8+bwtWRA7js4Eovu2K4ceW&#10;ZP6cG8dDAfaeBv/5XkVgRd+pwSmGxicZnpwzzfJiTHU1MbFouj08Oi8oLgiQakcvPz7gWTU0vMCg&#10;HhsQEPsExL6BWfqMK8uNTtFb20p7RjZdSdF0hnkz4K/P4unMsIcj4xroxgJdGQixZzDEgT4/Wzpc&#10;L9LpfJFuWZ9RPc5WdFwyp/XieWo0qBVcPEGpzQlqHU9RaXOQBuejXM334v3+ND6ZLuDry6V8N1/M&#10;o9kqvpuq5etxfV/DBfypP5OPu1P4qC2JD1oSeKshjldqY7hdFs7NkhhuFOl7zA3kRmYIN9N0OymK&#10;+fgwiVQ447EhjIb5Mh4UwEJ4LFdUi0HhMlg/FlRL/kFc8w/gup8P1wT46z7OLMpmL/taci1IcPe3&#10;Yc7LnAUZ7RV3B+Z9NAAEuTMU5Cb4+gm0CSzV5DFTkM5UagxXNbg/cXbTMsXJFVhsWcnFLauw2qx2&#10;40osBB6rbetVG7HYtAGzDes4t06xc81aLq5Zx6U1G7BfswnnVRtwX70Rr3Vb8Fy3Ge8NW/FZsxn/&#10;FZsIXLuNoPXb8V+3Df/12/DR/QABNXDjDkK27iZ8+wsk7HietD17Sdu3j4yjB8k6fZTQvdsEwFVY&#10;P7NGK/Razm6X8cn8zuv9nN28jpMb1nJ640bOb3mGc5tkdFtewGHXCbz3XcRvvy0hL9kTozbluBN5&#10;510ptXSn1t6HVs9wugJiGRB8hyPTGYpMYyQ2k1Fjg3eSwKIYNZGSwVyW7Da7QKVYnp/LUnEO14zr&#10;i8gArhZm6nYu18oKuFpezJWyPC5Lu43rE88qps5VKapWJDFRGqc4G8NwYZiAGsZgXiCD2UEM5QTT&#10;nxMko/OnO8efhZYyHk49Pg3uldkeHow0cb+/kpvdRdxsLWWxsoD+5Ei6NHp2akSrdlKUveRIpbUN&#10;BWePk33+AKlmhwk/cxi755/l3OZVlMnq2guSqI7xpMD7IsV+l6gM1XcQ5UVTnD9NCUHUxPiTJfCF&#10;2ZwhysmcgghvGW84dWmRMuBQKhWH09wvURMXQV1GMuXpiVSnx5Mr+CUF+xDh546X8yVczY8T6HiO&#10;6CAXgr0d8Xawxs/qAikyjBtd9byzMMw7V8Z5Z3GUPwrybzXLXKOdGHA3p8biFLHH9uF/cj9BjhZ4&#10;q0Pbe7hg4+mJd1wckTlZZJQUm3aytQh+DTmCVbqiquDXJgNszVYsLqygu7yGDlWrlmms0rJV9abo&#10;a8wA02Kc+VEk65P51RbVUinwVRVXC4A1ssgKqhPTqZQd1CsOjeu3e0ff/196m/hDQQ6vJsVxKyKE&#10;eT9PpmW547LiuSAPrVjGntZLPEx3450yPz5tjeXrriS+6UlSm8DnnQlqU/ihMYEv80O54mbBtLsd&#10;S/n5XOnuZqp/hMmBSfoFwN7xaUaNPbyC2/TYPwBoqsuyu8tqFxkQ9Aa1zODwZVMNDC2YpsQyamBk&#10;hskxAbKxm9qULBl7nGmzRlOEDx3hvvQIhh2hHkoKXjQmGptyfKiL8qQp0pvmUG8qlQ5KE/0ojVEb&#10;7kW58VhMCBlRvvqdHUgNsaYqy52F3jT+cq2db++Pqib47tYIX8638f1kK4+G6nk0WMl3A0V825fF&#10;t92pfN+Xxvf96XzXl8FXPRl80ZXG161xfNMSzuf1gXxSFcify8P4pCSMD/MDeS3Dk5eTXXk5xol7&#10;4fbcj3bltQQvHsZ4cEuD+I1AB5b03S/5u3FV8Luh3+OWlwDobanf5wILfmbM+15gxtu41oeFyolZ&#10;fxcWIoyJVn2ZjfZWag3kSnE2V2qVUItydV8APKc4eXaz4LJpnQC4ybTd7eKWtYqZT2G9YxWXdq7D&#10;6llBb9sarPW4nZa3l2U4GKW/s9+6To+tw9bU6rHtG3FUOatcdmzG6blN2MjgrI2/F7ysNq3FcuMa&#10;U2sruHrq9QL0d57b1uIiy3PZsR73nRtw3b4WK1nB2W2bOPvsFs48s5HTW7ZwavNmtZvVbnhcWwxI&#10;rhYI13F+3UbM1mzlwkrVimewWPUsVqu2Y7ViC9bLt2C7+lns1j6H7bpd2G96EfvNL8psj8h8j8h6&#10;D8l+jxLw7DFCdpwmaudF4l+wJGm/Bamy24wj5mSrck9YUXTekRILNyou+VJvF0qLYyRt7tF0+8fR&#10;G6qYGp7MmOA6HpPOZKwsNz6NmYR05lWXk7OYFWgvC7JL+cXcam/jwfQw92cHuD/Vxb3hBm51VrBY&#10;W8hodgotIf4UO1iSbyPTvnSWZIvTxJ0/QYLFCVIvHSfTWkZpeZzI80cFwO2c2bCMomB3Biqy6ZHl&#10;tib40qJqSwmhOTlQK0CgImMQ1eoMAeZH2bf+dzie3UdZaih1ubGUarlCY0+1IlOyoyU53gJnUgJ1&#10;mWlUJEaREuBBQpAXkUGe+GiEDVR0ClPF+LmoPAh2dCTSThHbxZ47nW28Pz/LuwvTvHtlljeXRnl9&#10;oJKrGd6M+1tSq8+Qf/4Iha5WFGuly89OJT0rk9z8ItO55g21zTRVNSjyViqaFlGruFsn42sRCNtz&#10;i+kuKKWrtI7WsgYBstE0DX5dbRMN9a00G5dhqG+jvbpZz9fTKvOrKxT8CquoMXaS6H5rTinNiWka&#10;nLK40lTKBxNd/GV8kNf1/6+5+7Lo4cmUDGrY3ZoxPxuV7CLYxnTK2R8Kffms3t90/Y1vepL5ujuN&#10;b7oz+aozhy9bc/i2LoO/5ITxcrCd6aDjcX87RmWBs/UNjHf1Md6vmDuq6Do2zcTwLDMyvDkBb2xM&#10;oBsV2EYFwfFFRiauMCQgDqj6Ry6basBoBxWDjb3B4/NMyR6Hm/upTMrQAJFMY3YCjamRdMjae9Sa&#10;Br2kAJrTw2lLj1SfCKc1OpT28BA646NojQmjKSSItqAQWhTv69x8qXb0osbRWX3ag/tKSX/pKeOz&#10;6Ua+vznKL7fn+HlxjC+6a3hUncn3+dF8lenPt9ke/JjrwvdF7nxbGcjPjVH80hLHb50pput2/Ltx&#10;rQ5jfr+OMH7piuaX7iR+6Uzjx/YUPq+L4tOKYL4qCeLTQh/+UOrGe3qdN/LcuZ/hytV4O67GOLAY&#10;YquI68BtpZQbXo5cdpH5udmx6GrLkuL+DcX+Rf1mc94uMkLBM8yPG0o5SwFuLAT5MJWSxHh5OQt1&#10;1cxkJ/KE9ZZ1mG9YJXgsl+XJ/javEQAVNbcsU7sCS5X5xqf1+ArT45Z63lplq7+7tGkNFuu13Mbl&#10;guNje7TZugabZ9fhIJC5CE62irFmO1ZgtVN/u2OtYu1a7AU2h2c3Yr9rK67PbhL81uGxS8DcvR67&#10;3aux3bkKB0HQUq9xTmA00zJnFXtPCrrH9D9P6H8f3biKE4LuWRnPOa305vq/FzbJXPUeLQTGszLU&#10;U4r2p9as5+S6Dar1HF29mmOqQyuMS28uN7UHV65i//IV7Fu2nBefXsZLK/XY8tUcfXoDR5fp/y1T&#10;+/Q6Dj25muNPr+bUMhnpig2cWSbgqrVYsZWLK7ZhtXo7l9btwHbDczhu2I3H+r14bXwRjw0v4L7u&#10;ebw378N3y178tu3H95kD+DxzkPRT0nStrLemx7gtC7w13MrV1hJmipPpS1TnjPWnXSN0W5wXzTHu&#10;gpevRndfSsKdSZfqJ7ufJ8f1HLmKm7HnjnBJg8XpFSuJlx0OFOcyWJxBb0EC7dnq4Gn+1Mf7UBHu&#10;RmWEcWhPKIUaTT3OHyTQ6Tz5cX6UJARSGOtHseJCabgfebK8mEuWJDjYURERTkV0GGkafWMEvqgQ&#10;d8LDPYkNcCDa3ZJEPyeS/T2J9nAjzt6JNAtrZotK+MPCDO8uTfLG1Qneuj7Ne1Nt3CoOZSTUkjqH&#10;45S6XaQ6Lpwq2XZFQQmNJUX0lJTIjsvoyCujJbeM6rRCajMVVzVgtBaV0lakx7Vsu+JwW1EV7SV1&#10;dJY30FbVRGt1E80CYWtdO531nXTXdNBX2U5fWQsthTXUFdVRVyxDzK9kNKdA76Wct+qaea2ugdul&#10;5SzmFTASEsmIoxvjHs6KkRcZCTyvwcuKlwvd+agxgr/IZD7rSDTVFz1pfNafxacjBXwxUcFX49V8&#10;1VvOHyvTuJcZypwGn5n0YEZTghlOS2Wquobh1jbGBoYZ7Bs2XRBpsneUyb4xkxUa1wAeFezGxq4y&#10;NbKkuqLbi/QJjL3Dc/QLjP2KyAPG9UEGtayMcHp0iZHGLhrj4+mNCWUwOpje6BD6dbs/JkiP+dMf&#10;G8BQbCBD+l37/Nzocraj19GOfic7OmwsabtoTpfaVgtzGs+eoP3EAfqOHeCWrRXvahB8Txb8Xnw4&#10;f66p4POhAb4Y7uHjhgI+Vp/52NeRt+zP8r7TKb4KtebHFFe+VH2b5sUPSjvfl0TxbUUMP1VH82td&#10;LL81JPLXhhT+3pzOr205/GSqTH7tzOSvnRkCZDI/d8bzXbPA2iwwNoTzUWUAH5X687Yg+1qCM6/H&#10;GrPGOHNbA++Su6MgaM81ge+ahwCo24vu9sw4WXFZ5j3nbM2C0yWuO3kw7udr2jM8V6t0V5HJE8nn&#10;zpBw5hQxJ48TdeIo0arwIwcIPfAi4Yf2E642bN/zROzfS+iLqhf2ErJ7D+F7nidyzwsEvrAL7xd2&#10;yNq24fbcVoHsGdzVBu14lqhnn8V39zO47BPo9m/Bcd8mHJ+X4e3djNuLW3DaJ0N8YRNOAp/L3o24&#10;7pM57luH04sbsNFj57eu4Izgar59vanOblnOkdVPcGrjk5zZ9LSpPb9xmeD9lOCtKK9lz619ktOr&#10;fqd6irNrl3Fq7dMC3+85vPJ3ap8WAHV/5VMc1fNHVj7JodVPCXq/58Aqo57kpRW/Y78e36vnX1S9&#10;oNt7lv2OPct/z+4VKrV7V+j5ZWqf/j0vqPY8pcd/96+mev73Wta4v3yZqZ578kmee+pJdj39FM/r&#10;8Rd+r7/7/VPsfuJfcXn+IBO1ddw2zh+eHuD2UBNX6vMY0khd7WtLlZ8d9aFOdCf70mU6BlGjuOJr&#10;iwyuRmqf531JADxP0sXD+B54DnMNDidXLMflpRdpzk2isySNtsJ4wSKCxtwQGrKMCqUxS/ezomjK&#10;ipU1hJrib2VcsOAaRkNiOA2yhqK4AFIDXPC3OoP9sf0E21yg2N+LXG9XUjXy5kb5k6OVKiXYifRg&#10;R3IUnzJkhjHuTkRfsib61Gl6Ndr++eosH16b4t1rE7yzNMGHM53cr4pjJMqWNh8LGmSaDcaZHumZ&#10;1Gbl0JKVSltWsu6nymZSBcZMKvNyqSspVZytU7RtoKPicbxtVqxtMmBW2UpHdTvtNe201rbTXNtB&#10;S323bnfr8S66KjoFyxYZbg3ludVUF8sqi+sYLa3hWkG5rDyb9sAIOiLj6ExMoSFSVh/hTp++98Xy&#10;WN7sy+XjyTI+navnqyttfLnYzleXO/l6sYfvF/v5YWmAR1dH+F6f77uZMf7c2corJblcz01jLiOJ&#10;sZR4RmRm41VlTLQ2Mt7bxfTwCNODo4wIeoODM4wqzo71TssOp5jum2Oid07tPOO6PTgwazLC8cEr&#10;jA9dY2T0hiB4ne4x3R5aZGFolum6FrpioxiQmff7OdAf4sBgmCNDEY5KIs5MxLkyrhg8qoFrUMAa&#10;cL9Enwy/2fwMLean6LQ6TufF/XRZ7mHSYT9XrPexcGYniyd2sHTyOS6rnT73IiMO55lVn7lWksL1&#10;okjm9L9Gz51k4uRh5k8f4prVSR46X+BN5/O8YXuGP7hZ80c/Z/6sKP5ZRBB/CQ3ks/BQvo6O5vuE&#10;JL5Nj+Wb3Ch+KBQYK5L4t5pU/laVyH/UpfL3mmT+XpfCfzSlm84J/qE5ie8Ez68q4vhLQRR/SA/h&#10;jfgg7irq3wh041qAK9fVLno7cNk4XtXZikVPwdAogXBe/XLM3oZx9dMJ9fHLlTk80ewTQJO3Vi4v&#10;lacvTW7e1Dq4Uq9qETEbbZxpsnKi6aIjdecuUXvampqTllQdMaNGkbDmpAXVp8wpO3buv6vw4CmK&#10;XjhB7aFzeh0H6iJ8qFMGr5LFVIQ7keN5gTR3RTm3Y8R5CsBeF0j0PEeyx2nSvXXf/STRzmfJ8rQm&#10;2/Uima4WJNufI8X2GEmKfCmXjpraBMuDJFkdJdFCdfEoMecPEH5KgD6+m+hz+wg5ITgfeoag03vw&#10;OvIsfkeex/fQHnxUrnu34/7is7i/9BweB3fhqXJ5UbB+cbtArNpv1DO4qbXfrVi/dws2e4zaip3K&#10;ZsdGbHdswuq5jZg/u54Lz6zlnBHFVWcV90/Kfk/IRk9sXs1J1THZ6cFNKziu54+vX8lJmWbwkWOM&#10;5OdwrcOYWaaWyw2FzBQlMRAfQIc6apO/I5WeltQH2lEbeIkaH2dqffS7hPjQFOhFsbMNWXb6Hs32&#10;43/4OQ0i22Tuq/UZnqPZuLRgjowgU1EoxYCmH00J/rQmB9GuuNuWogiUGkaroNesCNSsSGTEogZF&#10;7jIfFwp87Mn2sCXR3pzAs0dxPfg8SVpZ8hxtKPd1pVjvpcjXhVx/B3KDHCkK8yTL15kEvadY6wum&#10;ZftSYvlwcpD3Jvp5a7yXN0Y6eW+4iVcUDycTvOgKtKVTn7M5xE+WG01XsnHGhWJbcjjdaTF0Z8TR&#10;nZVId24qfQVZ9BmXUSzMY7SkkOHCfAbyFPNVfYUF9KsGigsZkEEOlv6jivV4gUw4P5e+rCy609No&#10;z0ylJTOZ3pxUho3DJGJkS2FedETLtJMDacpUDMwLZqQmkuvd2bw5XsMH0038YbKRD8br1Dbw0WSz&#10;bjfx3qhquJ53Rxp4d6yFtwdaea25jqXCbGZyE5jOjtdvGUpnmI+MLMh0sa652krTwfFL9Y3caGjm&#10;em0rS40dzHV0yQQ7mejvYrSriekuY9qvRgZ7Whgc6qJPxjU0MsLY0BjTvWNc7p9mqmuCmfZBrrX1&#10;6n+WMxkSxoK/L5cDvRlXBJz2d2dR4FkI9WBRA+acouCUouCUIDHu60SfkyXtlmY0nDsu8B3mit9p&#10;3kq25MN0a96KNOfNoLM88DzCPe8j3PE6zG33Y8z5XqA/3J7hzACmSyOYSPShRQmk9sx+ms/sU+2l&#10;4/xLjF08zeSFU0ydPcX0hTMsOVhzXdY5Z3WRBRsbrtjac9PZnbsBngKYbC7Si9fj/XlXffPt5BDe&#10;S4vgvYwo3s2M4oO8OD4WcD8oi+f98njeLTYqgddzormZFMJVScGCUsu0Pue0+uFcuDdT/i6Metkz&#10;oc85oXQyIQgbp/YNWBnXO5H5BvnSn5vMEyNxKVLmRPpDYxgKiaHPN4x+7zD63KXSbqEMOQYxZCNt&#10;NvOg/6wL/aed6DluT8dBK1pfNKft+fO07z5Hx57zpmrbdYbm3edp2WNBk+73e/kzVZrNWEUGw4oF&#10;/UVxlEU6kRlsRlKIoBdxkdRIK1LVJoVeUCsYhpuTGeXMUEkCE3mxDGWF05sRTH+K3nSyOlOiFz0J&#10;nqa2O86TzhgP2qPcaFY0bI92pz3SVaOhO11x7rTqdRqjnDSqO9EY4kJzmBtNoa7/XQ0hzrRGetIR&#10;40NjqJuMy4UWPd6nL7Ir2I3OIFda/RzpCNRnl/UMxwUxrFgxqCgxGOar5bQiayU2qtnXgXovWxrc&#10;NFDYWlAlEJRdPEup+WmKLpwk3ewYaecE8aMHiH3xBVJfEsCPHCT2pOq0Hjuxl/jDu0k6sIu0Qy+Q&#10;dvgFEg4+R+KRnWSd20/W6YNknTpE9unDJB0SkLRMiaJHmbs5dYqitQFOpkNdavWDdwhOHYoHXRoV&#10;O9UZOv1d6QnyVqv36emgAc+OVm97GrwcqFZkqHa5RKWDFYUXz1Fjb0mLQFZpbUauOnGzjzudwQF0&#10;RwXRqc/dFuxNi16n1V8DZJAHdcGCdbgPtUHuVKqjlXnaUWB/gXzb8+Ra6Tc+dYQqF0USjfaXs+NY&#10;SA1nLimYGRmtsSF6KjZMhhLGlOxzJimMOcX/K8nBLCQGqw1nKTWay0nhLCR5cy3d31RX03xZSvHh&#10;anYAV/O0fFYAi+l+XMsM5EZ2INezfLiZ7cetXH/uFwZzvyCYBwWhvKz4fbfIn9uF/rxcGs79khDu&#10;VQTzclM09zrjuNWbwL3+FB52pfHWQB7v9BXwVlcB73QV8nZHGu92pfNmaypvtKSp0nmlxVg2ndeG&#10;CnlzrIKPZ1v580IHf5hv4oOxal5rzeKuLPJaTihL6XHMRIYwE+TPdIAfs0GBLOl7nQrxZljPv7zU&#10;wGuvdfHeO4P85aN53nl7nDfenlDN8NZb87z9xhKLvQ30J0bp+4vnRmYatypKWcjI4tWkXO64R/CK&#10;axSvuMdx3yOZV33TVMm85p/Cm8FpvBIcy+uRibyq9f1hTCIPVA9j01QpvJWWxMeFSXxWnsCfyuP4&#10;sDKZT2szFHnT+KA2lQ8a0vmkJpM/NhbwSnMhD3oqeWWwntf6K3nQov9dlcrdimTuViVxuzqTmxVF&#10;ul/Ew6piGb+Wbyzm9fZiXm0t1HdSwuttZfpOa3mrt5bXe2tk2fWqRt4ZbFO18lZ/M+8Mt/HGQDNv&#10;j3Xw4XQvf5rq5qNx3R7v5I/TPXww0ck7I+28N9bFW0OtvN7XxKt6jTcHWnhDf/96byMvd9bwoL3a&#10;1N7T/71fV8irDRU80OByfaidJ8bT85jONI7ly2Y6LovJiFSmwlKZDEhmyieRGbc45p1imLUNZ9ZC&#10;P9Y5byZOuTN61JnRw04MH7Jn4MAlU/W8aPm49trQt8uO7heknIGRppmMx5sKGdc/H6/JpTbFj9TQ&#10;i8RHmJOgkSYh/AIx4WeJjDpLdOJ5ImPNSY5yoDNHK0ZOJKOZQQxoxBnJCtbIE8xQhqCsGkwPZFjR&#10;cFhgHBIYjda4PyAwjuh/jKT6M6DHO+O1Aqt6BMq+WE/64rzoj/c21VCi/iZJr6F2MN4Yqd1VHgwp&#10;Ag7HB6r1py/Kh+5wT0a1wi5kRjAnc5o1rcBBKn+txL5MxfkwFql4EepMf4A93e7WtDqZU2+j0dH6&#10;FDWWJ6kxP0H52SPkH9lPxv4XSN/3AinP7yR+z3ai9mwjatcWYmWVKTu3kbJjG4nbt5C0cwuZ+3eQ&#10;dVAQPLSLTLUZstYU2V75ucN0Kyb3K64NybAHY/Q9yB5HEvS9aEQ0qk8GMBjpy4DANRSqzxTqr/fo&#10;Tbe/M90BjvTIMptdrWjUe21xukiLowWD3k4MeTrRbGdBiiDb5e/JfHoik5mxjCo6GAPBgKxmJFwD&#10;QrheM1L/TzUUKThqxK1ztaTY+iQZJ/cTv/c5cg4dZC4sjFcUCe9lJ3M7I4EHGn0f5iXxICeF+zKy&#10;+4Lja7KmV3PjeaiR/bWCcF4viOQ1/f5v5cfzRl6MKpC3CowK4s38QN5W+05lOG9UhPJWeSjvVYTz&#10;UZWiUVkIH1UE8MeqID6uCeFPdaF8XBvCn6vD+awhnE+agvmoQffbk/hTRwqfCHaf9Gfy6Ugen04U&#10;8vlUEV+o/XqunM9nyvhstpIvFqp1v4qvZir5bLyCPw+VqPSc2s/HSvnscgNf3+3jh1cn+PG1Gb59&#10;MMHX1/r5ZLCaj5pzebc8iVeyonkQLxArET2I9OGhfqcrKYHcbBRk7rbx8ft9fP6HXn74ap6/fHOL&#10;j7+5wwef3eb9j25xRSt+vbsnjWbWinvBzMvw3i5I4OeJbj6pquIPoRl85VvIt54VfOlZxXeh9fwQ&#10;3sCj0Fq+Dqrgu/BqHsXV8Si5iZ9yO/mhoJsfyvr5sXKQX+pG+blpnB9ax3jUMcb3PZP8OrLI38aX&#10;+G3yKj/OXefR0k1+uXmHX+7e45dX7vOz6rdXHvLrm6/w93ff4H/+4X3+48N3+fufPuTvn/+J//ji&#10;U/7Hl5/wP775hH/7/mN++eEP/Psvf+E/f/2Mf//5c/7jl6/495++4j9/+YL/+lWl+//1y7f850+P&#10;+B+/POK/fv5Sz3+h5b7kP//+Df/+29f8P789MtV//fYt//7Xr/m3v3/L//z7d/y//vZI9R3/89ev&#10;9bdf8T//ptf5t+/4j799w39oGaP+U/Vf/6HH/v0b/lP1X/+m+799xf8byKm6NguaaxAAAAAASUVO&#10;RK5CYII="/>
  <p:tag name="ISPRING_PRESENTERDATA_0" val="TmfDtCBUaOG7iyBEdXnDqm4=|R2nDoW8gdmnDqm4=|ZHV5ZW5ob2FudGhhbmhAZ21haWwuY29t||ezk1OTIyNDM3LUY1RjUtNDQ2NS1BRjkwLTBCOUMyMDlBOTk3M30=|VHLGsOG7nW5nIE3huqdtIG5vbiBLaW0gxJDhu5NuZw==|SVNQUklOR19QUkVTRU5URVJfUEhPVE9fMA==|MA==|||MDM4NDYwOTE1OQ=="/>
  <p:tag name="ISPRING_PRESENTATION_TITLE" val="rung chuong vang"/>
  <p:tag name="ISPRING_FIRST_PUBLISH" val="1"/>
  <p:tag name="ISPRING_PRESENTATION_INFO_2" val="&lt;?xml version=&quot;1.0&quot; encoding=&quot;UTF-8&quot; standalone=&quot;no&quot; ?&gt;&#10;&lt;presentation2&gt;&#10;&#10;  &lt;slides&gt;&#10;    &lt;slide id=&quot;{EA4C503A-56B6-4A19-8EB7-4C44D4EF98BD}&quot; pptId=&quot;292&quot;/&gt;&#10;    &lt;slide id=&quot;{611D20A1-93DE-4E8A-A45C-6BC493B056F2}&quot; pptId=&quot;256&quot;/&gt;&#10;    &lt;slide id=&quot;{B07D3D07-27C2-4862-8637-03D93A5BA770}&quot; pptId=&quot;257&quot;/&gt;&#10;    &lt;slide id=&quot;{24CBA331-BE5B-46CE-A033-8133E1EF36CC}&quot; pptId=&quot;258&quot;/&gt;&#10;    &lt;slide id=&quot;{2102FFC4-41F7-4F08-BDE6-AEA83DC53F51}&quot; pptId=&quot;266&quot;/&gt;&#10;    &lt;slide id=&quot;{F909721C-3717-48F7-8D9B-6EF91B100FF7}&quot; pptId=&quot;267&quot;/&gt;&#10;    &lt;slide id=&quot;{C38C4374-66DF-47F8-92C3-940902AC95E3}&quot; pptId=&quot;262&quot;/&gt;&#10;    &lt;slide id=&quot;{96017506-C25F-4FBD-B1DC-4F3E2396C525}&quot; pptId=&quot;265&quot;/&gt;&#10;    &lt;slide id=&quot;{631736E2-3E21-4A31-9FBA-AE0C2EE9562D}&quot; pptId=&quot;264&quot;/&gt;&#10;    &lt;slide id=&quot;{754DD912-1C94-4969-9533-DB6C3C6B6B6A}&quot; pptId=&quot;291&quot;/&gt;&#10;    &lt;slide id=&quot;{B2B101F6-02B3-431B-8BA6-8F3156B4F22E}&quot; pptId=&quot;263&quot;/&gt;&#10;    &lt;slide id=&quot;{D5EED2CD-F9E7-440B-9F96-B55845A6A25A}&quot; pptId=&quot;259&quot;/&gt;&#10;    &lt;slide id=&quot;{31F53E2C-6ED3-4E46-922E-4B56E30CD43E}&quot; pptId=&quot;261&quot;/&gt;&#10;    &lt;slide id=&quot;{51B37607-3305-4503-B568-8A240CAEBF93}&quot; pptId=&quot;268&quot;/&gt;&#10;    &lt;slide id=&quot;{F03CBB7C-5145-4E46-BC0A-153B30C522A5}&quot; pptId=&quot;260&quot;/&gt;&#10;    &lt;slide id=&quot;{DC514930-0D8B-4DF9-A33E-D2F3B4BB5DB9}&quot; pptId=&quot;272&quot;/&gt;&#10;    &lt;slide id=&quot;{23B0C27E-0200-4B27-B8DB-392C2D9A589E}&quot; pptId=&quot;273&quot;/&gt;&#10;    &lt;slide id=&quot;{036C8BFC-911C-4D9A-9093-91D9A03D2165}&quot; pptId=&quot;274&quot;/&gt;&#10;    &lt;slide id=&quot;{ADB6F17A-53D1-4BE5-B6B0-2E1183BE75DB}&quot; pptId=&quot;275&quot;/&gt;&#10;    &lt;slide id=&quot;{C2298178-4C34-4A00-BAA2-C1C979B167BF}&quot; pptId=&quot;278&quot;/&gt;&#10;    &lt;slide id=&quot;{023267FA-230E-4A8B-926B-C011B0276A89}&quot; pptId=&quot;276&quot;/&gt;&#10;    &lt;slide id=&quot;{02CB91A2-DD3D-419C-95D0-2C7527614194}&quot; pptId=&quot;277&quot;/&gt;&#10;    &lt;slide id=&quot;{E4DF84EC-ED21-4B33-B242-E28CE00F8801}&quot; pptId=&quot;271&quot;/&gt;&#10;    &lt;slide id=&quot;{88A1C43F-BF94-4ABE-94EF-F2E9D131FDD2}&quot; pptId=&quot;269&quot;/&gt;&#10;    &lt;slide id=&quot;{C2576856-0498-46C2-96AA-F4DA2D79A66F}&quot; pptId=&quot;279&quot;/&gt;&#10;    &lt;slide id=&quot;{F6B9C04D-82DB-4629-95B5-4F7B56AEDC05}&quot; pptId=&quot;270&quot;/&gt;&#10;    &lt;slide id=&quot;{BF1DDF31-EBD7-431B-86D6-18C8FC716100}&quot; pptId=&quot;289&quot;/&gt;&#10;    &lt;slide id=&quot;{73BAF9F4-F2E4-4787-A195-12917AA3F8C1}&quot; pptId=&quot;280&quot;/&gt;&#10;    &lt;slide id=&quot;{2A657E8F-C443-4750-BF78-7BE012CAA11E}&quot; pptId=&quot;281&quot;/&gt;&#10;    &lt;slide id=&quot;{930AA634-6EDE-4BBA-A19A-325FEADD2A4F}&quot; pptId=&quot;282&quot;/&gt;&#10;    &lt;slide id=&quot;{8F4CC06B-5503-4BA3-8681-D7C421AC0A3D}&quot; pptId=&quot;283&quot;/&gt;&#10;    &lt;slide id=&quot;{181232B2-B1EB-45A1-B260-9F4D24914438}&quot; pptId=&quot;284&quot;/&gt;&#10;    &lt;slide id=&quot;{68237E59-F21F-4167-B7EC-201EBF8A2DB4}&quot; pptId=&quot;285&quot;/&gt;&#10;    &lt;slide id=&quot;{B94C80BF-481B-4661-A0AE-558EDC9156C6}&quot; pptId=&quot;286&quot;/&gt;&#10;    &lt;slide id=&quot;{9E649730-A59C-4E6F-A2AD-27AEFD82E0D1}&quot; pptId=&quot;287&quot;/&gt;&#10;    &lt;slide id=&quot;{8B8B6ADE-8284-492A-ADCA-DDC744C3CB1D}&quot; pptId=&quot;290&quot;/&gt;&#10;  &lt;/slides&gt;&#10;&#10;  &lt;narration&gt;&#10;    &lt;audioTracks&gt;&#10;      &lt;audioTrack muted=&quot;false&quot; name=&quot;Audio 1&quot; resource=&quot;56242c7f&quot; slideId=&quot;{EA4C503A-56B6-4A19-8EB7-4C44D4EF98BD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&quot; resource=&quot;b2f0fb2c&quot; slideId=&quot;{611D20A1-93DE-4E8A-A45C-6BC493B056F2}&quot; startTime=&quot;0&quot; stepIndex=&quot;0&quot; volume=&quot;1&quot;&gt;&#10;        &lt;audio channels=&quot;1&quot; format=&quot;s16&quot; sampleRate=&quot;44100&quot;/&gt;&#10;      &lt;/audioTrack&gt;&#10;      &lt;audioTrack muted=&quot;false&quot; name=&quot;Audio 3&quot; resource=&quot;86d08739&quot; slideId=&quot;{B07D3D07-27C2-4862-8637-03D93A5BA770}&quot; startTime=&quot;0&quot; stepIndex=&quot;0&quot; volume=&quot;1&quot;&gt;&#10;        &lt;audio channels=&quot;1&quot; format=&quot;s16&quot; sampleRate=&quot;44100&quot;/&gt;&#10;      &lt;/audioTrack&gt;&#10;      &lt;audioTrack muted=&quot;false&quot; name=&quot;Audio 4&quot; resource=&quot;cf4a837f&quot; slideId=&quot;{24CBA331-BE5B-46CE-A033-8133E1EF36CC}&quot; startTime=&quot;0&quot; stepIndex=&quot;0&quot; volume=&quot;1&quot;&gt;&#10;        &lt;audio channels=&quot;1&quot; format=&quot;s16&quot; sampleRate=&quot;44100&quot;/&gt;&#10;      &lt;/audioTrack&gt;&#10;      &lt;audioTrack muted=&quot;false&quot; name=&quot;Audio 5&quot; resource=&quot;5008f0b4&quot; slideId=&quot;{2102FFC4-41F7-4F08-BDE6-AEA83DC53F51}&quot; startTime=&quot;0&quot; stepIndex=&quot;0&quot; volume=&quot;1&quot;&gt;&#10;        &lt;audio channels=&quot;1&quot; format=&quot;s16&quot; sampleRate=&quot;44100&quot;/&gt;&#10;      &lt;/audioTrack&gt;&#10;      &lt;audioTrack muted=&quot;false&quot; name=&quot;Audio 6&quot; resource=&quot;84853fd4&quot; slideId=&quot;{F909721C-3717-48F7-8D9B-6EF91B100FF7}&quot; startTime=&quot;0&quot; stepIndex=&quot;0&quot; volume=&quot;1&quot;&gt;&#10;        &lt;audio channels=&quot;1&quot; format=&quot;s16&quot; sampleRate=&quot;44100&quot;/&gt;&#10;      &lt;/audioTrack&gt;&#10;      &lt;audioTrack muted=&quot;false&quot; name=&quot;Audio 7&quot; resource=&quot;bb573f10&quot; slideId=&quot;{C38C4374-66DF-47F8-92C3-940902AC95E3}&quot; startTime=&quot;0&quot; stepIndex=&quot;0&quot; volume=&quot;1&quot;&gt;&#10;        &lt;audio channels=&quot;1&quot; format=&quot;s16&quot; sampleRate=&quot;44100&quot;/&gt;&#10;      &lt;/audioTrack&gt;&#10;      &lt;audioTrack muted=&quot;false&quot; name=&quot;Audio 8&quot; resource=&quot;814edf44&quot; slideId=&quot;{96017506-C25F-4FBD-B1DC-4F3E2396C525}&quot; startTime=&quot;0&quot; stepIndex=&quot;0&quot; volume=&quot;1&quot;&gt;&#10;        &lt;audio channels=&quot;1&quot; format=&quot;s16&quot; sampleRate=&quot;44100&quot;/&gt;&#10;      &lt;/audioTrack&gt;&#10;      &lt;audioTrack muted=&quot;false&quot; name=&quot;Audio 9&quot; resource=&quot;cca5c4fb&quot; slideId=&quot;{631736E2-3E21-4A31-9FBA-AE0C2EE9562D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0&quot; resource=&quot;9be94071&quot; slideId=&quot;{754DD912-1C94-4969-9533-DB6C3C6B6B6A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1&quot; resource=&quot;2376fcd2&quot; slideId=&quot;{B2B101F6-02B3-431B-8BA6-8F3156B4F22E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2&quot; resource=&quot;b1df2103&quot; slideId=&quot;{D5EED2CD-F9E7-440B-9F96-B55845A6A25A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3&quot; resource=&quot;cb2d0fac&quot; slideId=&quot;{31F53E2C-6ED3-4E46-922E-4B56E30CD43E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4&quot; resource=&quot;7db6cb2d&quot; slideId=&quot;{51B37607-3305-4503-B568-8A240CAEBF93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5922437-F5F5-4465-AF90-0B9C209A9973}"/>
  <p:tag name="ISPRING_CUSTOM_TIMING_USED" val="1"/>
  <p:tag name="GENSWF_ADVANCE_TIME" val="11.286"/>
  <p:tag name="TIMING" val="|11.284|0.001"/>
  <p:tag name="ISPRING_SLIDE_ID_2" val="{754DD912-1C94-4969-9533-DB6C3C6B6B6A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5922437-F5F5-4465-AF90-0B9C209A9973}"/>
  <p:tag name="ISPRING_CUSTOM_TIMING_USED" val="1"/>
  <p:tag name="GENSWF_ADVANCE_TIME" val="11.446"/>
  <p:tag name="TIMING" val="|11.444|0.001"/>
  <p:tag name="ISPRING_SLIDE_ID_2" val="{B2B101F6-02B3-431B-8BA6-8F3156B4F22E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5922437-F5F5-4465-AF90-0B9C209A9973}"/>
  <p:tag name="ISPRING_CUSTOM_TIMING_USED" val="1"/>
  <p:tag name="GENSWF_ADVANCE_TIME" val="10.309"/>
  <p:tag name="TIMING" val="|10.307|0.001"/>
  <p:tag name="ISPRING_SLIDE_ID_2" val="{D5EED2CD-F9E7-440B-9F96-B55845A6A25A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5922437-F5F5-4465-AF90-0B9C209A9973}"/>
  <p:tag name="ISPRING_CUSTOM_TIMING_USED" val="1"/>
  <p:tag name="GENSWF_ADVANCE_TIME" val="12.285"/>
  <p:tag name="TIMING" val="|12.283|0.001"/>
  <p:tag name="ISPRING_SLIDE_ID_2" val="{31F53E2C-6ED3-4E46-922E-4B56E30CD43E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5922437-F5F5-4465-AF90-0B9C209A9973}"/>
  <p:tag name="ISPRING_CUSTOM_TIMING_USED" val="1"/>
  <p:tag name="ISPRING_SLIDE_ID_2" val="{51B37607-3305-4503-B568-8A240CAEBF93}"/>
  <p:tag name="GENSWF_ADVANCE_TIME" val="34.15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5922437-F5F5-4465-AF90-0B9C209A9973}"/>
  <p:tag name="GENSWF_ADVANCE_TIME" val="5.003"/>
  <p:tag name="TIMING" val="|0.001|5.001"/>
  <p:tag name="ISPRING_CUSTOM_TIMING_USED" val="1"/>
  <p:tag name="ISPRING_SLIDE_ID_2" val="{F03CBB7C-5145-4E46-BC0A-153B30C522A5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5922437-F5F5-4465-AF90-0B9C209A9973}"/>
  <p:tag name="GENSWF_ADVANCE_TIME" val="5.003"/>
  <p:tag name="TIMING" val="|0.001|5.001"/>
  <p:tag name="ISPRING_CUSTOM_TIMING_USED" val="1"/>
  <p:tag name="ISPRING_SLIDE_ID_2" val="{DC514930-0D8B-4DF9-A33E-D2F3B4BB5DB9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5922437-F5F5-4465-AF90-0B9C209A9973}"/>
  <p:tag name="GENSWF_ADVANCE_TIME" val="5.003"/>
  <p:tag name="TIMING" val="|0.001|5.001"/>
  <p:tag name="ISPRING_CUSTOM_TIMING_USED" val="1"/>
  <p:tag name="ISPRING_SLIDE_ID_2" val="{23B0C27E-0200-4B27-B8DB-392C2D9A589E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5922437-F5F5-4465-AF90-0B9C209A9973}"/>
  <p:tag name="GENSWF_ADVANCE_TIME" val="5.003"/>
  <p:tag name="TIMING" val="|0.001|5.001"/>
  <p:tag name="ISPRING_CUSTOM_TIMING_USED" val="1"/>
  <p:tag name="ISPRING_SLIDE_ID_2" val="{036C8BFC-911C-4D9A-9093-91D9A03D2165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5922437-F5F5-4465-AF90-0B9C209A9973}"/>
  <p:tag name="GENSWF_ADVANCE_TIME" val="5.003"/>
  <p:tag name="TIMING" val="|0.001|5.001"/>
  <p:tag name="ISPRING_CUSTOM_TIMING_USED" val="1"/>
  <p:tag name="ISPRING_SLIDE_ID_2" val="{ADB6F17A-53D1-4BE5-B6B0-2E1183BE75DB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5922437-F5F5-4465-AF90-0B9C209A9973}"/>
  <p:tag name="ISPRING_CUSTOM_TIMING_USED" val="1"/>
  <p:tag name="GENSWF_ADVANCE_TIME" val="13.231"/>
  <p:tag name="ISPRING_SLIDE_ID_2" val="{611D20A1-93DE-4E8A-A45C-6BC493B056F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5922437-F5F5-4465-AF90-0B9C209A9973}"/>
  <p:tag name="GENSWF_ADVANCE_TIME" val="5.003"/>
  <p:tag name="TIMING" val="|0.001|5.001"/>
  <p:tag name="ISPRING_CUSTOM_TIMING_USED" val="1"/>
  <p:tag name="ISPRING_SLIDE_ID_2" val="{C2298178-4C34-4A00-BAA2-C1C979B167BF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5922437-F5F5-4465-AF90-0B9C209A9973}"/>
  <p:tag name="GENSWF_ADVANCE_TIME" val="5.003"/>
  <p:tag name="TIMING" val="|0.001|5.001"/>
  <p:tag name="ISPRING_CUSTOM_TIMING_USED" val="1"/>
  <p:tag name="ISPRING_SLIDE_ID_2" val="{023267FA-230E-4A8B-926B-C011B0276A89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5922437-F5F5-4465-AF90-0B9C209A9973}"/>
  <p:tag name="GENSWF_ADVANCE_TIME" val="5.003"/>
  <p:tag name="TIMING" val="|0.001|5.001"/>
  <p:tag name="ISPRING_CUSTOM_TIMING_USED" val="1"/>
  <p:tag name="ISPRING_SLIDE_ID_2" val="{02CB91A2-DD3D-419C-95D0-2C7527614194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5922437-F5F5-4465-AF90-0B9C209A9973}"/>
  <p:tag name="GENSWF_ADVANCE_TIME" val="5.003"/>
  <p:tag name="TIMING" val="|0.001|5.001"/>
  <p:tag name="ISPRING_CUSTOM_TIMING_USED" val="1"/>
  <p:tag name="ISPRING_SLIDE_ID_2" val="{E4DF84EC-ED21-4B33-B242-E28CE00F8801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5922437-F5F5-4465-AF90-0B9C209A9973}"/>
  <p:tag name="GENSWF_ADVANCE_TIME" val="5.003"/>
  <p:tag name="TIMING" val="|0.001|5.001"/>
  <p:tag name="ISPRING_CUSTOM_TIMING_USED" val="1"/>
  <p:tag name="ISPRING_SLIDE_ID_2" val="{88A1C43F-BF94-4ABE-94EF-F2E9D131FDD2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5922437-F5F5-4465-AF90-0B9C209A9973}"/>
  <p:tag name="GENSWF_ADVANCE_TIME" val="8.008"/>
  <p:tag name="ISPRING_CUSTOM_TIMING_USED" val="1"/>
  <p:tag name="ISPRING_SLIDE_ID_2" val="{C2576856-0498-46C2-96AA-F4DA2D79A66F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5922437-F5F5-4465-AF90-0B9C209A9973}"/>
  <p:tag name="GENSWF_ADVANCE_TIME" val="3.003"/>
  <p:tag name="TIMING" val="|0.001|3.001"/>
  <p:tag name="ISPRING_CUSTOM_TIMING_USED" val="1"/>
  <p:tag name="ISPRING_SLIDE_ID_2" val="{F6B9C04D-82DB-4629-95B5-4F7B56AEDC05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5922437-F5F5-4465-AF90-0B9C209A9973}"/>
  <p:tag name="GENSWF_ADVANCE_TIME" val="3.002"/>
  <p:tag name="TIMING" val="|0.001"/>
  <p:tag name="ISPRING_CUSTOM_TIMING_USED" val="1"/>
  <p:tag name="ISPRING_SLIDE_ID_2" val="{BF1DDF31-EBD7-431B-86D6-18C8FC716100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5922437-F5F5-4465-AF90-0B9C209A9973}"/>
  <p:tag name="GENSWF_ADVANCE_TIME" val="3.014"/>
  <p:tag name="TIMING" val="|0.001|3.001|0.006"/>
  <p:tag name="ISPRING_CUSTOM_TIMING_USED" val="1"/>
  <p:tag name="ISPRING_SLIDE_ID_2" val="{73BAF9F4-F2E4-4787-A195-12917AA3F8C1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5922437-F5F5-4465-AF90-0B9C209A9973}"/>
  <p:tag name="GENSWF_ADVANCE_TIME" val="3.003"/>
  <p:tag name="TIMING" val="|0.001|3.001"/>
  <p:tag name="ISPRING_CUSTOM_TIMING_USED" val="1"/>
  <p:tag name="ISPRING_SLIDE_ID_2" val="{2A657E8F-C443-4750-BF78-7BE012CAA11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5922437-F5F5-4465-AF90-0B9C209A9973}"/>
  <p:tag name="ISPRING_CUSTOM_TIMING_USED" val="1"/>
  <p:tag name="GENSWF_ADVANCE_TIME" val="33.855"/>
  <p:tag name="ISPRING_SLIDE_ID_2" val="{B07D3D07-27C2-4862-8637-03D93A5BA770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5922437-F5F5-4465-AF90-0B9C209A9973}"/>
  <p:tag name="GENSWF_ADVANCE_TIME" val="3.003"/>
  <p:tag name="TIMING" val="|0.001|3.001"/>
  <p:tag name="ISPRING_CUSTOM_TIMING_USED" val="1"/>
  <p:tag name="ISPRING_SLIDE_ID_2" val="{930AA634-6EDE-4BBA-A19A-325FEADD2A4F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5922437-F5F5-4465-AF90-0B9C209A9973}"/>
  <p:tag name="GENSWF_ADVANCE_TIME" val="3.003"/>
  <p:tag name="TIMING" val="|0.001|3.001"/>
  <p:tag name="ISPRING_CUSTOM_TIMING_USED" val="1"/>
  <p:tag name="ISPRING_SLIDE_ID_2" val="{8F4CC06B-5503-4BA3-8681-D7C421AC0A3D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5922437-F5F5-4465-AF90-0B9C209A9973}"/>
  <p:tag name="GENSWF_ADVANCE_TIME" val="3.003"/>
  <p:tag name="TIMING" val="|0.001|3.001"/>
  <p:tag name="ISPRING_CUSTOM_TIMING_USED" val="1"/>
  <p:tag name="ISPRING_SLIDE_ID_2" val="{181232B2-B1EB-45A1-B260-9F4D24914438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5922437-F5F5-4465-AF90-0B9C209A9973}"/>
  <p:tag name="GENSWF_ADVANCE_TIME" val="3.003"/>
  <p:tag name="TIMING" val="|0.001|3.001"/>
  <p:tag name="ISPRING_CUSTOM_TIMING_USED" val="1"/>
  <p:tag name="ISPRING_SLIDE_ID_2" val="{68237E59-F21F-4167-B7EC-201EBF8A2DB4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5922437-F5F5-4465-AF90-0B9C209A9973}"/>
  <p:tag name="GENSWF_ADVANCE_TIME" val="3.003"/>
  <p:tag name="TIMING" val="|0.001|3.001"/>
  <p:tag name="ISPRING_CUSTOM_TIMING_USED" val="1"/>
  <p:tag name="ISPRING_SLIDE_ID_2" val="{B94C80BF-481B-4661-A0AE-558EDC9156C6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5922437-F5F5-4465-AF90-0B9C209A9973}"/>
  <p:tag name="GENSWF_ADVANCE_TIME" val="3.003"/>
  <p:tag name="TIMING" val="|0.001|3.001"/>
  <p:tag name="ISPRING_CUSTOM_TIMING_USED" val="1"/>
  <p:tag name="ISPRING_SLIDE_ID_2" val="{9E649730-A59C-4E6F-A2AD-27AEFD82E0D1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5922437-F5F5-4465-AF90-0B9C209A9973}"/>
  <p:tag name="GENSWF_ADVANCE_TIME" val="8.008"/>
  <p:tag name="ISPRING_CUSTOM_TIMING_USED" val="1"/>
  <p:tag name="ISPRING_SLIDE_ID_2" val="{8B8B6ADE-8284-492A-ADCA-DDC744C3CB1D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5922437-F5F5-4465-AF90-0B9C209A9973}"/>
  <p:tag name="ISPRING_CUSTOM_TIMING_USED" val="1"/>
  <p:tag name="GENSWF_ADVANCE_TIME" val="11.003"/>
  <p:tag name="TIMING" val="|11.001|0.001"/>
  <p:tag name="ISPRING_SLIDE_ID_2" val="{24CBA331-BE5B-46CE-A033-8133E1EF36CC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5922437-F5F5-4465-AF90-0B9C209A9973}"/>
  <p:tag name="ISPRING_CUSTOM_TIMING_USED" val="1"/>
  <p:tag name="GENSWF_ADVANCE_TIME" val="17.358"/>
  <p:tag name="TIMING" val="|17.356|0.001"/>
  <p:tag name="ISPRING_SLIDE_ID_2" val="{2102FFC4-41F7-4F08-BDE6-AEA83DC53F5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5922437-F5F5-4465-AF90-0B9C209A9973}"/>
  <p:tag name="ISPRING_CUSTOM_TIMING_USED" val="1"/>
  <p:tag name="GENSWF_ADVANCE_TIME" val="9.12"/>
  <p:tag name="TIMING" val="|9.118|0.001"/>
  <p:tag name="ISPRING_SLIDE_ID_2" val="{F909721C-3717-48F7-8D9B-6EF91B100FF7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5922437-F5F5-4465-AF90-0B9C209A9973}"/>
  <p:tag name="ISPRING_CUSTOM_TIMING_USED" val="1"/>
  <p:tag name="GENSWF_ADVANCE_TIME" val="9.534"/>
  <p:tag name="TIMING" val="|9.532|0.001"/>
  <p:tag name="ISPRING_SLIDE_ID_2" val="{C38C4374-66DF-47F8-92C3-940902AC95E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5922437-F5F5-4465-AF90-0B9C209A9973}"/>
  <p:tag name="ISPRING_CUSTOM_TIMING_USED" val="1"/>
  <p:tag name="GENSWF_ADVANCE_TIME" val="10.42"/>
  <p:tag name="TIMING" val="|10.418|0.001"/>
  <p:tag name="ISPRING_SLIDE_ID_2" val="{96017506-C25F-4FBD-B1DC-4F3E2396C52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5922437-F5F5-4465-AF90-0B9C209A9973}"/>
  <p:tag name="ISPRING_CUSTOM_TIMING_USED" val="1"/>
  <p:tag name="GENSWF_ADVANCE_TIME" val="11.419"/>
  <p:tag name="TIMING" val="|11.417|0.001"/>
  <p:tag name="ISPRING_SLIDE_ID_2" val="{631736E2-3E21-4A31-9FBA-AE0C2EE9562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1118</Words>
  <Application>Microsoft Office PowerPoint</Application>
  <PresentationFormat>Widescreen</PresentationFormat>
  <Paragraphs>274</Paragraphs>
  <Slides>35</Slides>
  <Notes>35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rung chuong vang</dc:title>
  <dc:creator>Admin</dc:creator>
  <cp:lastModifiedBy>Admin</cp:lastModifiedBy>
  <cp:revision>93</cp:revision>
  <dcterms:created xsi:type="dcterms:W3CDTF">2018-06-27T02:14:41Z</dcterms:created>
  <dcterms:modified xsi:type="dcterms:W3CDTF">2023-10-11T09:19:07Z</dcterms:modified>
</cp:coreProperties>
</file>