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microsoft.com/office/2007/relationships/hdphoto" Target="../media/hdphoto1.wdp"/><Relationship Id="rId26" Type="http://schemas.openxmlformats.org/officeDocument/2006/relationships/image" Target="../media/image13.png"/><Relationship Id="rId21" Type="http://schemas.microsoft.com/office/2007/relationships/hdphoto" Target="../media/hdphoto7.wdp"/><Relationship Id="rId34" Type="http://schemas.openxmlformats.org/officeDocument/2006/relationships/slide" Target="slide6.xml"/><Relationship Id="rId7" Type="http://schemas.openxmlformats.org/officeDocument/2006/relationships/slide" Target="slide10.xml"/><Relationship Id="rId12" Type="http://schemas.microsoft.com/office/2007/relationships/hdphoto" Target="../media/hdphoto5.wdp"/><Relationship Id="rId17" Type="http://schemas.openxmlformats.org/officeDocument/2006/relationships/image" Target="../media/image2.png"/><Relationship Id="rId25" Type="http://schemas.openxmlformats.org/officeDocument/2006/relationships/slide" Target="slide8.xml"/><Relationship Id="rId33" Type="http://schemas.microsoft.com/office/2007/relationships/hdphoto" Target="../media/hdphoto11.wdp"/><Relationship Id="rId2" Type="http://schemas.openxmlformats.org/officeDocument/2006/relationships/image" Target="../media/image5.jpg"/><Relationship Id="rId16" Type="http://schemas.openxmlformats.org/officeDocument/2006/relationships/slide" Target="slide7.xml"/><Relationship Id="rId20" Type="http://schemas.openxmlformats.org/officeDocument/2006/relationships/image" Target="../media/image11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32" Type="http://schemas.openxmlformats.org/officeDocument/2006/relationships/image" Target="../media/image15.png"/><Relationship Id="rId37" Type="http://schemas.openxmlformats.org/officeDocument/2006/relationships/slide" Target="slide13.xml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openxmlformats.org/officeDocument/2006/relationships/slide" Target="slide12.xml"/><Relationship Id="rId36" Type="http://schemas.microsoft.com/office/2007/relationships/hdphoto" Target="../media/hdphoto12.wdp"/><Relationship Id="rId10" Type="http://schemas.openxmlformats.org/officeDocument/2006/relationships/slide" Target="slide3.xml"/><Relationship Id="rId19" Type="http://schemas.openxmlformats.org/officeDocument/2006/relationships/slide" Target="slide5.xml"/><Relationship Id="rId31" Type="http://schemas.openxmlformats.org/officeDocument/2006/relationships/slide" Target="slide4.xml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slide" Target="slide9.xml"/><Relationship Id="rId27" Type="http://schemas.microsoft.com/office/2007/relationships/hdphoto" Target="../media/hdphoto9.wdp"/><Relationship Id="rId30" Type="http://schemas.microsoft.com/office/2007/relationships/hdphoto" Target="../media/hdphoto10.wdp"/><Relationship Id="rId35" Type="http://schemas.openxmlformats.org/officeDocument/2006/relationships/image" Target="../media/image16.png"/><Relationship Id="rId8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6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7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03" y="230067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3841" y="818302"/>
            <a:ext cx="860639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8: </a:t>
            </a:r>
            <a:r>
              <a:rPr lang="en-US" sz="4000" dirty="0" err="1" smtClean="0">
                <a:solidFill>
                  <a:schemeClr val="tx1"/>
                </a:solidFill>
              </a:rPr>
              <a:t>Hình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có</a:t>
            </a:r>
            <a:r>
              <a:rPr lang="en-US" sz="4000" dirty="0" smtClean="0">
                <a:solidFill>
                  <a:schemeClr val="tx1"/>
                </a:solidFill>
              </a:rPr>
              <a:t> 2 </a:t>
            </a:r>
            <a:r>
              <a:rPr lang="en-US" sz="4000" dirty="0" err="1" smtClean="0">
                <a:solidFill>
                  <a:schemeClr val="tx1"/>
                </a:solidFill>
              </a:rPr>
              <a:t>cạnh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dài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nhau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và</a:t>
            </a:r>
            <a:r>
              <a:rPr lang="en-US" sz="4000" dirty="0" smtClean="0">
                <a:solidFill>
                  <a:schemeClr val="tx1"/>
                </a:solidFill>
              </a:rPr>
              <a:t> 2 </a:t>
            </a:r>
            <a:r>
              <a:rPr lang="en-US" sz="4000" dirty="0" err="1" smtClean="0">
                <a:solidFill>
                  <a:schemeClr val="tx1"/>
                </a:solidFill>
              </a:rPr>
              <a:t>cạnh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ngắn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nhau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là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hình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gì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3657" y="3729919"/>
            <a:ext cx="313585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Hình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chữ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nhật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292" y="818302"/>
            <a:ext cx="650530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9: Con </a:t>
            </a:r>
            <a:r>
              <a:rPr lang="en-US" sz="4000" dirty="0" err="1" smtClean="0">
                <a:solidFill>
                  <a:schemeClr val="tx1"/>
                </a:solidFill>
              </a:rPr>
              <a:t>hổ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sống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đâu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5428" y="3495245"/>
            <a:ext cx="465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Trong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rừng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vườn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thú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222" y="933706"/>
            <a:ext cx="67270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10: Con </a:t>
            </a:r>
            <a:r>
              <a:rPr lang="en-US" sz="4000" dirty="0" err="1" smtClean="0">
                <a:solidFill>
                  <a:srgbClr val="0000FF"/>
                </a:solidFill>
              </a:rPr>
              <a:t>cá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thở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bằng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gì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835" y="3361056"/>
            <a:ext cx="13805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Mang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189398" y="1841680"/>
            <a:ext cx="5452325" cy="2009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0" y="1686771"/>
            <a:ext cx="1893401" cy="637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58528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  <p:sp>
        <p:nvSpPr>
          <p:cNvPr id="35" name="Rounded Rectangle 34">
            <a:hlinkClick r:id="rId37" action="ppaction://hlinksldjump"/>
          </p:cNvPr>
          <p:cNvSpPr/>
          <p:nvPr/>
        </p:nvSpPr>
        <p:spPr>
          <a:xfrm>
            <a:off x="10706100" y="-966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722" y="567205"/>
            <a:ext cx="672735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1: Con </a:t>
            </a:r>
            <a:r>
              <a:rPr lang="en-US" sz="4000" dirty="0" err="1" smtClean="0"/>
              <a:t>gà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mấy</a:t>
            </a:r>
            <a:r>
              <a:rPr lang="en-US" sz="4000" dirty="0" smtClean="0"/>
              <a:t> </a:t>
            </a:r>
            <a:r>
              <a:rPr lang="en-US" sz="4000" dirty="0" err="1" smtClean="0"/>
              <a:t>chân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8994258" y="3432681"/>
            <a:ext cx="156004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2 </a:t>
            </a:r>
            <a:r>
              <a:rPr lang="en-US" sz="4000" dirty="0" err="1" smtClean="0"/>
              <a:t>chân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722" y="567205"/>
            <a:ext cx="932793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2: </a:t>
            </a:r>
            <a:r>
              <a:rPr lang="en-US" sz="4000" dirty="0" err="1" smtClean="0"/>
              <a:t>Hoa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đặc</a:t>
            </a:r>
            <a:r>
              <a:rPr lang="en-US" sz="4000" dirty="0" smtClean="0"/>
              <a:t> </a:t>
            </a:r>
            <a:r>
              <a:rPr lang="en-US" sz="4000" dirty="0" err="1" smtClean="0"/>
              <a:t>trưng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</a:t>
            </a:r>
            <a:r>
              <a:rPr lang="en-US" sz="4000" dirty="0" err="1" smtClean="0"/>
              <a:t>Tết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2594" y="3196186"/>
            <a:ext cx="384304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Hoa</a:t>
            </a:r>
            <a:r>
              <a:rPr lang="en-US" sz="4000" dirty="0" smtClean="0"/>
              <a:t> </a:t>
            </a:r>
            <a:r>
              <a:rPr lang="en-US" sz="4000" dirty="0" err="1" smtClean="0"/>
              <a:t>đào</a:t>
            </a:r>
            <a:r>
              <a:rPr lang="en-US" sz="4000" dirty="0" smtClean="0"/>
              <a:t>, </a:t>
            </a:r>
            <a:r>
              <a:rPr lang="en-US" sz="4000" dirty="0" err="1" smtClean="0"/>
              <a:t>hoa</a:t>
            </a:r>
            <a:r>
              <a:rPr lang="en-US" sz="4000" dirty="0" smtClean="0"/>
              <a:t> </a:t>
            </a:r>
            <a:r>
              <a:rPr lang="en-US" sz="4000" dirty="0" err="1" smtClean="0"/>
              <a:t>mai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449" y="1026471"/>
            <a:ext cx="718568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3: Con </a:t>
            </a:r>
            <a:r>
              <a:rPr lang="en-US" sz="4000" dirty="0" err="1" smtClean="0"/>
              <a:t>mèo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mấy</a:t>
            </a:r>
            <a:r>
              <a:rPr lang="en-US" sz="4000" dirty="0" smtClean="0"/>
              <a:t> </a:t>
            </a:r>
            <a:r>
              <a:rPr lang="en-US" sz="4000" dirty="0" err="1" smtClean="0"/>
              <a:t>chân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06253" y="3828741"/>
            <a:ext cx="1560042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4 </a:t>
            </a:r>
            <a:r>
              <a:rPr lang="en-US" sz="4000" dirty="0" err="1" smtClean="0"/>
              <a:t>chân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01" y="483665"/>
            <a:ext cx="60179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890" y="2787672"/>
            <a:ext cx="428033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6005" y="708419"/>
            <a:ext cx="768960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5: </a:t>
            </a:r>
            <a:r>
              <a:rPr lang="en-US" sz="4000" dirty="0" err="1" smtClean="0">
                <a:solidFill>
                  <a:schemeClr val="tx1"/>
                </a:solidFill>
              </a:rPr>
              <a:t>Hình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vuông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có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mấy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cạnh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377" y="3513213"/>
            <a:ext cx="386573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4 </a:t>
            </a:r>
            <a:r>
              <a:rPr lang="en-US" sz="4000" dirty="0" err="1" smtClean="0">
                <a:solidFill>
                  <a:schemeClr val="tx1"/>
                </a:solidFill>
              </a:rPr>
              <a:t>cạnh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nhau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9744" y="668663"/>
            <a:ext cx="81626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6: </a:t>
            </a:r>
            <a:r>
              <a:rPr lang="en-US" sz="4000" dirty="0" err="1" smtClean="0">
                <a:solidFill>
                  <a:schemeClr val="tx1"/>
                </a:solidFill>
              </a:rPr>
              <a:t>Hình</a:t>
            </a:r>
            <a:r>
              <a:rPr lang="en-US" sz="4000" dirty="0" smtClean="0">
                <a:solidFill>
                  <a:schemeClr val="tx1"/>
                </a:solidFill>
              </a:rPr>
              <a:t> tam </a:t>
            </a:r>
            <a:r>
              <a:rPr lang="en-US" sz="4000" dirty="0" err="1" smtClean="0">
                <a:solidFill>
                  <a:schemeClr val="tx1"/>
                </a:solidFill>
              </a:rPr>
              <a:t>giác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có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mấy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cạnh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011" y="3457144"/>
            <a:ext cx="155581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3 </a:t>
            </a:r>
            <a:r>
              <a:rPr lang="en-US" sz="4000" dirty="0" err="1" smtClean="0">
                <a:solidFill>
                  <a:schemeClr val="tx1"/>
                </a:solidFill>
              </a:rPr>
              <a:t>cạnh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12" y="5409841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11" y="5136233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283" y="628906"/>
            <a:ext cx="769986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7: </a:t>
            </a:r>
            <a:r>
              <a:rPr lang="en-US" sz="4000" dirty="0" err="1" smtClean="0">
                <a:solidFill>
                  <a:schemeClr val="tx1"/>
                </a:solidFill>
              </a:rPr>
              <a:t>Hình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tròn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có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đặc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điểm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gì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463" y="3726094"/>
            <a:ext cx="806291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Đường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bao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cong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khép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kín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và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lăn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được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153</Words>
  <Application>Microsoft Office PowerPoint</Application>
  <PresentationFormat>Custom</PresentationFormat>
  <Paragraphs>23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37</cp:revision>
  <dcterms:created xsi:type="dcterms:W3CDTF">2018-08-07T02:06:19Z</dcterms:created>
  <dcterms:modified xsi:type="dcterms:W3CDTF">2022-03-10T08:51:13Z</dcterms:modified>
</cp:coreProperties>
</file>