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259" r:id="rId4"/>
    <p:sldId id="260" r:id="rId5"/>
    <p:sldId id="261" r:id="rId6"/>
    <p:sldId id="262" r:id="rId7"/>
    <p:sldId id="256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100" d="100"/>
          <a:sy n="100" d="100"/>
        </p:scale>
        <p:origin x="-516" y="1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FCC8F9-72F8-425E-A26B-7FD1EFB6073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3A9230-B321-4937-A775-0EE60BD7E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26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A9230-B321-4937-A775-0EE60BD7EC1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17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fld id="{841A25BD-9D80-491B-B32A-CF99181E3C55}" type="slidenum">
              <a:rPr lang="en-US" altLang="zh-CN" sz="8000">
                <a:latin typeface="Times New Roman" pitchFamily="18" charset="0"/>
              </a:rPr>
              <a:pPr algn="l"/>
              <a:t>23</a:t>
            </a:fld>
            <a:endParaRPr lang="en-US" altLang="zh-CN" sz="8000">
              <a:latin typeface="Times New Roman" pitchFamily="18" charset="0"/>
            </a:endParaRPr>
          </a:p>
        </p:txBody>
      </p:sp>
      <p:sp>
        <p:nvSpPr>
          <p:cNvPr id="31746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 smtClean="0">
              <a:latin typeface="Calibri" pitchFamily="34" charset="0"/>
            </a:endParaRPr>
          </a:p>
        </p:txBody>
      </p:sp>
      <p:sp>
        <p:nvSpPr>
          <p:cNvPr id="31748" name="Slide Number Placeholder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r"/>
            <a:fld id="{E5D784F0-4471-4F59-AC96-4721766554A1}" type="slidenum">
              <a:rPr lang="en-US" altLang="zh-CN" sz="1200"/>
              <a:pPr algn="r"/>
              <a:t>23</a:t>
            </a:fld>
            <a:endParaRPr lang="en-US" altLang="zh-CN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D2E29-6D17-4854-98C8-79F618CA9B69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82ED7-1DBD-403E-B269-3D6037D48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211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D2E29-6D17-4854-98C8-79F618CA9B69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82ED7-1DBD-403E-B269-3D6037D48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823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D2E29-6D17-4854-98C8-79F618CA9B69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82ED7-1DBD-403E-B269-3D6037D48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412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D2E29-6D17-4854-98C8-79F618CA9B69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82ED7-1DBD-403E-B269-3D6037D48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709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D2E29-6D17-4854-98C8-79F618CA9B69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82ED7-1DBD-403E-B269-3D6037D48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01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D2E29-6D17-4854-98C8-79F618CA9B69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82ED7-1DBD-403E-B269-3D6037D48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93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D2E29-6D17-4854-98C8-79F618CA9B69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82ED7-1DBD-403E-B269-3D6037D48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76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D2E29-6D17-4854-98C8-79F618CA9B69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82ED7-1DBD-403E-B269-3D6037D48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945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D2E29-6D17-4854-98C8-79F618CA9B69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82ED7-1DBD-403E-B269-3D6037D48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48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D2E29-6D17-4854-98C8-79F618CA9B69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82ED7-1DBD-403E-B269-3D6037D48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307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D2E29-6D17-4854-98C8-79F618CA9B69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82ED7-1DBD-403E-B269-3D6037D48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433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D2E29-6D17-4854-98C8-79F618CA9B69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82ED7-1DBD-403E-B269-3D6037D48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269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pc\Downloads\Beat%20gia-dinh-gau%20(mp3cut.net).mp3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D:\NH&#7840;C\NH&#7840;C%20CH&#7910;%20&#272;&#7872;\GIA%20&#272;&#204;NH\beat%20C&#7842;%20NH&#192;%20TH&#431;&#416;NG%20NHAU.mp3" TargetMode="External"/><Relationship Id="rId1" Type="http://schemas.openxmlformats.org/officeDocument/2006/relationships/audio" Target="file:///D:\NH&#7840;C\NH&#7840;C%20CH&#7910;%20&#272;&#7872;\GIA%20&#272;&#204;NH\CaNhaThuongNhauBeatInstrumental-MinhNgoc-3633385%20(mp3cut.net).mp3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gif"/><Relationship Id="rId5" Type="http://schemas.openxmlformats.org/officeDocument/2006/relationships/image" Target="../media/image25.wmf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D:\NH&#7840;C\NH&#7840;C%20CH&#7910;%20&#272;&#7872;\GIA%20&#272;&#204;NH\BanTayMe-BaoAn-5160082_hq.mp3" TargetMode="External"/><Relationship Id="rId1" Type="http://schemas.openxmlformats.org/officeDocument/2006/relationships/audio" Target="file:///D:\NH&#7840;C\NH&#7840;C%20CH&#7910;%20&#272;&#7872;\GIA%20&#272;&#204;NH\Me-Oi-Tai-Sao-Remix-Be-Bao-Ngu.mp3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image" Target="../media/image38.gif"/><Relationship Id="rId3" Type="http://schemas.openxmlformats.org/officeDocument/2006/relationships/image" Target="../media/image28.gif"/><Relationship Id="rId7" Type="http://schemas.openxmlformats.org/officeDocument/2006/relationships/image" Target="../media/image32.wmf"/><Relationship Id="rId12" Type="http://schemas.openxmlformats.org/officeDocument/2006/relationships/image" Target="../media/image37.wmf"/><Relationship Id="rId17" Type="http://schemas.openxmlformats.org/officeDocument/2006/relationships/image" Target="../media/image42.gif"/><Relationship Id="rId2" Type="http://schemas.openxmlformats.org/officeDocument/2006/relationships/audio" Target="../media/audio3.wav"/><Relationship Id="rId16" Type="http://schemas.openxmlformats.org/officeDocument/2006/relationships/image" Target="../media/image4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gif"/><Relationship Id="rId11" Type="http://schemas.openxmlformats.org/officeDocument/2006/relationships/image" Target="../media/image36.png"/><Relationship Id="rId5" Type="http://schemas.openxmlformats.org/officeDocument/2006/relationships/image" Target="../media/image30.gif"/><Relationship Id="rId15" Type="http://schemas.openxmlformats.org/officeDocument/2006/relationships/image" Target="../media/image40.gif"/><Relationship Id="rId10" Type="http://schemas.openxmlformats.org/officeDocument/2006/relationships/image" Target="../media/image35.png"/><Relationship Id="rId4" Type="http://schemas.openxmlformats.org/officeDocument/2006/relationships/image" Target="../media/image29.gif"/><Relationship Id="rId9" Type="http://schemas.openxmlformats.org/officeDocument/2006/relationships/image" Target="../media/image34.png"/><Relationship Id="rId14" Type="http://schemas.openxmlformats.org/officeDocument/2006/relationships/image" Target="../media/image3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1" descr="Frames PPT 013"/>
          <p:cNvPicPr>
            <a:picLocks noChangeAspect="1" noChangeArrowheads="1"/>
          </p:cNvPicPr>
          <p:nvPr/>
        </p:nvPicPr>
        <p:blipFill>
          <a:blip r:embed="rId3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6207" y="3756819"/>
            <a:ext cx="2971800" cy="296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905500" y="3657600"/>
            <a:ext cx="31242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00788" y="357187"/>
            <a:ext cx="25908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300038" y="357187"/>
            <a:ext cx="2586038" cy="25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4" descr="Paper bag"/>
          <p:cNvSpPr>
            <a:spLocks noChangeArrowheads="1" noChangeShapeType="1" noTextEdit="1"/>
          </p:cNvSpPr>
          <p:nvPr/>
        </p:nvSpPr>
        <p:spPr bwMode="auto">
          <a:xfrm>
            <a:off x="2971800" y="1828800"/>
            <a:ext cx="34290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563970" dir="14049734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PHÁT TRIỂN NGÔN NGỮ</a:t>
            </a:r>
          </a:p>
        </p:txBody>
      </p:sp>
      <p:sp>
        <p:nvSpPr>
          <p:cNvPr id="10" name="WordArt 7"/>
          <p:cNvSpPr>
            <a:spLocks noTextEdit="1"/>
          </p:cNvSpPr>
          <p:nvPr/>
        </p:nvSpPr>
        <p:spPr>
          <a:xfrm>
            <a:off x="2514600" y="3733800"/>
            <a:ext cx="39624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20000"/>
          </a:bodyPr>
          <a:lstStyle/>
          <a:p>
            <a:pPr algn="ctr" eaLnBrk="0" hangingPunct="0"/>
            <a:r>
              <a:rPr lang="en-US" sz="3600" noProof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ea typeface="Times New Roman" panose="02020603050405020304" pitchFamily="18" charset="0"/>
              </a:rPr>
              <a:t>Làm quen chữ cái </a:t>
            </a:r>
          </a:p>
          <a:p>
            <a:pPr algn="ctr" eaLnBrk="0" hangingPunct="0"/>
            <a:r>
              <a:rPr lang="en-US" sz="3600" noProof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ea typeface="Times New Roman" panose="02020603050405020304" pitchFamily="18" charset="0"/>
              </a:rPr>
              <a:t>e, ê</a:t>
            </a:r>
          </a:p>
        </p:txBody>
      </p:sp>
      <p:sp>
        <p:nvSpPr>
          <p:cNvPr id="11" name="WordArt 11"/>
          <p:cNvSpPr>
            <a:spLocks noChangeArrowheads="1" noChangeShapeType="1" noTextEdit="1"/>
          </p:cNvSpPr>
          <p:nvPr/>
        </p:nvSpPr>
        <p:spPr bwMode="auto">
          <a:xfrm>
            <a:off x="1981200" y="2171700"/>
            <a:ext cx="5257800" cy="13335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Chủ Đề: GIA ĐÌNH</a:t>
            </a: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1600200" y="5105400"/>
            <a:ext cx="6400800" cy="685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algn="ctr" eaLnBrk="0" hangingPunct="0"/>
            <a:endParaRPr lang="vi-VN" alt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914400" y="533400"/>
            <a:ext cx="7391400" cy="9144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US" sz="5400" b="1">
                <a:solidFill>
                  <a:srgbClr val="CC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</a:t>
            </a:r>
            <a:r>
              <a:rPr lang="vi-VN" sz="5400" b="1">
                <a:solidFill>
                  <a:srgbClr val="CC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ÁO</a:t>
            </a:r>
            <a:r>
              <a:rPr lang="en-US" sz="5400" b="1">
                <a:solidFill>
                  <a:srgbClr val="CC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vi-VN" sz="5400" b="1">
                <a:solidFill>
                  <a:srgbClr val="CC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ÁN</a:t>
            </a:r>
          </a:p>
        </p:txBody>
      </p:sp>
    </p:spTree>
    <p:extLst>
      <p:ext uri="{BB962C8B-B14F-4D97-AF65-F5344CB8AC3E}">
        <p14:creationId xmlns:p14="http://schemas.microsoft.com/office/powerpoint/2010/main" val="191183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6" descr="Frame6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2971800" y="1447800"/>
            <a:ext cx="556260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6600" b="1">
                <a:solidFill>
                  <a:srgbClr val="FF3300"/>
                </a:solidFill>
                <a:ea typeface="SimSun" pitchFamily="2" charset="-122"/>
              </a:rPr>
              <a:t>Liên hệ tìm xung quanh lớp</a:t>
            </a:r>
          </a:p>
        </p:txBody>
      </p:sp>
    </p:spTree>
    <p:extLst>
      <p:ext uri="{BB962C8B-B14F-4D97-AF65-F5344CB8AC3E}">
        <p14:creationId xmlns:p14="http://schemas.microsoft.com/office/powerpoint/2010/main" val="131722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34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95400" y="4876800"/>
            <a:ext cx="7239000" cy="14773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90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mẹ bế bé</a:t>
            </a:r>
          </a:p>
        </p:txBody>
      </p:sp>
    </p:spTree>
    <p:extLst>
      <p:ext uri="{BB962C8B-B14F-4D97-AF65-F5344CB8AC3E}">
        <p14:creationId xmlns:p14="http://schemas.microsoft.com/office/powerpoint/2010/main" val="25816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0545" y="2065019"/>
            <a:ext cx="1405890" cy="239966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50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956435" y="2065019"/>
            <a:ext cx="1028700" cy="23996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50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sym typeface="+mn-ea"/>
              </a:rPr>
              <a:t>ẹ</a:t>
            </a:r>
            <a:endParaRPr lang="en-US" sz="15000" noProof="1"/>
          </a:p>
        </p:txBody>
      </p:sp>
      <p:sp>
        <p:nvSpPr>
          <p:cNvPr id="4" name="Text Box 3"/>
          <p:cNvSpPr txBox="1"/>
          <p:nvPr/>
        </p:nvSpPr>
        <p:spPr>
          <a:xfrm>
            <a:off x="2985135" y="2193290"/>
            <a:ext cx="1496060" cy="23996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sym typeface="+mn-ea"/>
              </a:rPr>
              <a:t> </a:t>
            </a:r>
            <a:r>
              <a:rPr lang="en-US" sz="150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sym typeface="+mn-ea"/>
              </a:rPr>
              <a:t>b</a:t>
            </a:r>
            <a:endParaRPr lang="en-US" sz="15000" noProof="1"/>
          </a:p>
        </p:txBody>
      </p:sp>
      <p:sp>
        <p:nvSpPr>
          <p:cNvPr id="5" name="Text Box 4"/>
          <p:cNvSpPr txBox="1"/>
          <p:nvPr/>
        </p:nvSpPr>
        <p:spPr>
          <a:xfrm>
            <a:off x="4341494" y="2228850"/>
            <a:ext cx="1504951" cy="2399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50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sym typeface="+mn-ea"/>
              </a:rPr>
              <a:t>ế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5846444" y="2193290"/>
            <a:ext cx="1242060" cy="23996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50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sym typeface="+mn-ea"/>
              </a:rPr>
              <a:t>b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891654" y="2193290"/>
            <a:ext cx="1028700" cy="23996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50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sym typeface="+mn-ea"/>
              </a:rPr>
              <a:t>é</a:t>
            </a:r>
            <a:endParaRPr lang="en-US" sz="15000" noProof="1"/>
          </a:p>
        </p:txBody>
      </p:sp>
    </p:spTree>
    <p:extLst>
      <p:ext uri="{BB962C8B-B14F-4D97-AF65-F5344CB8AC3E}">
        <p14:creationId xmlns:p14="http://schemas.microsoft.com/office/powerpoint/2010/main" val="115161576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D:\KHUNGANH\Frame-74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24188" y="847725"/>
            <a:ext cx="3097212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30000" b="1">
                <a:solidFill>
                  <a:srgbClr val="FF3300"/>
                </a:solidFill>
                <a:latin typeface="Tw Cen MT" pitchFamily="34" charset="0"/>
                <a:ea typeface="SimSun" pitchFamily="2" charset="-122"/>
              </a:rPr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13734671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 descr="D:\KHUNGANH\Collection of the frames 16\Frame-2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2057400" y="1096963"/>
            <a:ext cx="2362200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 altLang="zh-CN" sz="25200" b="1">
              <a:solidFill>
                <a:srgbClr val="FF3300"/>
              </a:solidFill>
              <a:latin typeface=".VnAvant" pitchFamily="34" charset="0"/>
              <a:ea typeface="SimSun" pitchFamily="2" charset="-122"/>
            </a:endParaRP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 rot="21260566">
            <a:off x="3385344" y="2818142"/>
            <a:ext cx="2373312" cy="2058987"/>
            <a:chOff x="1344" y="624"/>
            <a:chExt cx="3264" cy="2832"/>
          </a:xfrm>
        </p:grpSpPr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344" y="624"/>
              <a:ext cx="2832" cy="2832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/>
              <a:endParaRPr lang="en-US" altLang="zh-CN" b="1">
                <a:solidFill>
                  <a:srgbClr val="FF3300"/>
                </a:solidFill>
                <a:ea typeface="SimSun" pitchFamily="2" charset="-122"/>
              </a:endParaRPr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680" y="960"/>
              <a:ext cx="2160" cy="216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en-US" altLang="zh-CN" b="1">
                <a:solidFill>
                  <a:srgbClr val="000000"/>
                </a:solidFill>
                <a:ea typeface="SimSun" pitchFamily="2" charset="-122"/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3504" y="2112"/>
              <a:ext cx="1104" cy="5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en-US" altLang="zh-CN" b="1">
                <a:solidFill>
                  <a:srgbClr val="000000"/>
                </a:solidFill>
                <a:ea typeface="SimSun" pitchFamily="2" charset="-122"/>
              </a:endParaRPr>
            </a:p>
          </p:txBody>
        </p:sp>
      </p:grp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556841" y="3720636"/>
            <a:ext cx="1890712" cy="254000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 altLang="zh-CN">
              <a:solidFill>
                <a:srgbClr val="000000"/>
              </a:solidFill>
              <a:ea typeface="SimSun" pitchFamily="2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177236" y="1980871"/>
            <a:ext cx="905594" cy="769749"/>
            <a:chOff x="4144010" y="1576523"/>
            <a:chExt cx="905594" cy="769749"/>
          </a:xfrm>
        </p:grpSpPr>
        <p:sp>
          <p:nvSpPr>
            <p:cNvPr id="15" name="Rectangle 14"/>
            <p:cNvSpPr/>
            <p:nvPr/>
          </p:nvSpPr>
          <p:spPr>
            <a:xfrm rot="18643336">
              <a:off x="4592416" y="1641306"/>
              <a:ext cx="228594" cy="68578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 rot="2697811">
              <a:off x="4144010" y="1576523"/>
              <a:ext cx="228594" cy="769749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840820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IN AN\FRAME\d3596528bf5557ffb61ba8d8712e0b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372600" cy="701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istrator\Desktop\HONG\New folder (5)\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868"/>
          <a:stretch/>
        </p:blipFill>
        <p:spPr bwMode="auto">
          <a:xfrm>
            <a:off x="3829050" y="3200400"/>
            <a:ext cx="1485899" cy="217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HONG\New folder (5)\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0" t="-875" r="26268" b="875"/>
          <a:stretch/>
        </p:blipFill>
        <p:spPr bwMode="auto">
          <a:xfrm>
            <a:off x="1524000" y="3200400"/>
            <a:ext cx="1485899" cy="217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ONG\New folder (5)\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07" t="748" r="-1239" b="-748"/>
          <a:stretch/>
        </p:blipFill>
        <p:spPr bwMode="auto">
          <a:xfrm>
            <a:off x="5943600" y="3181350"/>
            <a:ext cx="1485899" cy="217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19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6" descr="Frame6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2971800" y="1447800"/>
            <a:ext cx="556260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6600" b="1">
                <a:solidFill>
                  <a:srgbClr val="FF3300"/>
                </a:solidFill>
                <a:ea typeface="SimSun" pitchFamily="2" charset="-122"/>
              </a:rPr>
              <a:t>Liên hệ tìm xung quanh lớp</a:t>
            </a:r>
          </a:p>
        </p:txBody>
      </p:sp>
    </p:spTree>
    <p:extLst>
      <p:ext uri="{BB962C8B-B14F-4D97-AF65-F5344CB8AC3E}">
        <p14:creationId xmlns:p14="http://schemas.microsoft.com/office/powerpoint/2010/main" val="5037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D:\KHUNGANH\Frame-74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276600" y="-457200"/>
            <a:ext cx="2644775" cy="644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41300" b="1">
                <a:solidFill>
                  <a:srgbClr val="FF0000"/>
                </a:solidFill>
                <a:latin typeface="VNI-Avo" pitchFamily="2" charset="0"/>
                <a:ea typeface="SimSun" pitchFamily="2" charset="-122"/>
              </a:rPr>
              <a:t>ö</a:t>
            </a:r>
          </a:p>
        </p:txBody>
      </p:sp>
      <p:pic>
        <p:nvPicPr>
          <p:cNvPr id="24579" name="Picture 2" descr="478d7771_rampt4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304800"/>
            <a:ext cx="9296401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3505200" y="4022725"/>
            <a:ext cx="28194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500" b="1">
                <a:ea typeface="SimSun" pitchFamily="2" charset="-122"/>
              </a:rPr>
              <a:t>So sánh điểm giống v</a:t>
            </a:r>
            <a:r>
              <a:rPr lang="en-US" altLang="zh-CN" sz="2500" b="1">
                <a:ea typeface="SimSun" pitchFamily="2" charset="-122"/>
                <a:cs typeface="Times New Roman" pitchFamily="18" charset="0"/>
              </a:rPr>
              <a:t>à</a:t>
            </a:r>
            <a:r>
              <a:rPr lang="en-US" altLang="zh-CN" sz="2500" b="1">
                <a:ea typeface="SimSun" pitchFamily="2" charset="-122"/>
              </a:rPr>
              <a:t> khác nhau của chữ e, ê</a:t>
            </a:r>
            <a:endParaRPr lang="en-US" altLang="zh-CN" sz="2500" b="1"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24581" name="Rectangle 18"/>
          <p:cNvSpPr>
            <a:spLocks noChangeArrowheads="1"/>
          </p:cNvSpPr>
          <p:nvPr/>
        </p:nvSpPr>
        <p:spPr bwMode="auto">
          <a:xfrm>
            <a:off x="7829550" y="1066800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>
              <a:latin typeface="Verdana" pitchFamily="34" charset="0"/>
            </a:endParaRPr>
          </a:p>
        </p:txBody>
      </p:sp>
      <p:sp>
        <p:nvSpPr>
          <p:cNvPr id="24582" name="Rectangle 20"/>
          <p:cNvSpPr>
            <a:spLocks noChangeArrowheads="1"/>
          </p:cNvSpPr>
          <p:nvPr/>
        </p:nvSpPr>
        <p:spPr bwMode="auto">
          <a:xfrm>
            <a:off x="2971800" y="1295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>
              <a:latin typeface="Verdana" pitchFamily="34" charset="0"/>
            </a:endParaRPr>
          </a:p>
        </p:txBody>
      </p:sp>
      <p:sp>
        <p:nvSpPr>
          <p:cNvPr id="24583" name="Rectangle 3"/>
          <p:cNvSpPr>
            <a:spLocks noChangeArrowheads="1"/>
          </p:cNvSpPr>
          <p:nvPr/>
        </p:nvSpPr>
        <p:spPr bwMode="auto">
          <a:xfrm>
            <a:off x="5921375" y="-457200"/>
            <a:ext cx="23622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30000" b="1">
                <a:solidFill>
                  <a:srgbClr val="FF3300"/>
                </a:solidFill>
                <a:latin typeface="Tw Cen MT" pitchFamily="34" charset="0"/>
                <a:ea typeface="SimSun" pitchFamily="2" charset="-122"/>
              </a:rPr>
              <a:t>ê</a:t>
            </a:r>
            <a:endParaRPr lang="en-US" altLang="zh-CN" sz="30000" b="1">
              <a:solidFill>
                <a:srgbClr val="FF3300"/>
              </a:solidFill>
              <a:latin typeface=".VnAvant" pitchFamily="34" charset="0"/>
              <a:ea typeface="SimSun" pitchFamily="2" charset="-12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2000" y="-457200"/>
            <a:ext cx="2776537" cy="39382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5000" b="1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sz="25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8620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D:\New Folder\rTLnXg5L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56627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105400" y="4038600"/>
            <a:ext cx="2373313" cy="2058988"/>
            <a:chOff x="1344" y="624"/>
            <a:chExt cx="3264" cy="2832"/>
          </a:xfrm>
        </p:grpSpPr>
        <p:sp>
          <p:nvSpPr>
            <p:cNvPr id="26626" name="Oval 3"/>
            <p:cNvSpPr>
              <a:spLocks noChangeArrowheads="1"/>
            </p:cNvSpPr>
            <p:nvPr/>
          </p:nvSpPr>
          <p:spPr bwMode="auto">
            <a:xfrm>
              <a:off x="1344" y="624"/>
              <a:ext cx="2832" cy="2832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altLang="zh-CN">
                <a:solidFill>
                  <a:srgbClr val="FF3300"/>
                </a:solidFill>
                <a:ea typeface="SimSun" pitchFamily="2" charset="-122"/>
              </a:endParaRPr>
            </a:p>
          </p:txBody>
        </p:sp>
        <p:sp>
          <p:nvSpPr>
            <p:cNvPr id="26627" name="Oval 4"/>
            <p:cNvSpPr>
              <a:spLocks noChangeArrowheads="1"/>
            </p:cNvSpPr>
            <p:nvPr/>
          </p:nvSpPr>
          <p:spPr bwMode="auto">
            <a:xfrm>
              <a:off x="1680" y="960"/>
              <a:ext cx="2160" cy="216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zh-CN">
                <a:solidFill>
                  <a:srgbClr val="000000"/>
                </a:solidFill>
                <a:ea typeface="SimSun" pitchFamily="2" charset="-122"/>
              </a:endParaRPr>
            </a:p>
          </p:txBody>
        </p:sp>
        <p:sp>
          <p:nvSpPr>
            <p:cNvPr id="26628" name="Rectangle 5"/>
            <p:cNvSpPr>
              <a:spLocks noChangeArrowheads="1"/>
            </p:cNvSpPr>
            <p:nvPr/>
          </p:nvSpPr>
          <p:spPr bwMode="auto">
            <a:xfrm>
              <a:off x="3504" y="2112"/>
              <a:ext cx="1104" cy="5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altLang="zh-CN">
                <a:solidFill>
                  <a:srgbClr val="000000"/>
                </a:solidFill>
                <a:ea typeface="SimSun" pitchFamily="2" charset="-122"/>
              </a:endParaRPr>
            </a:p>
          </p:txBody>
        </p:sp>
      </p:grpSp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5334000" y="5013325"/>
            <a:ext cx="1849438" cy="244475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zh-CN">
              <a:solidFill>
                <a:srgbClr val="000000"/>
              </a:solidFill>
              <a:ea typeface="SimSun" pitchFamily="2" charset="-122"/>
            </a:endParaRP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690688" y="3962400"/>
            <a:ext cx="2455862" cy="2132013"/>
            <a:chOff x="1344" y="624"/>
            <a:chExt cx="3264" cy="2832"/>
          </a:xfrm>
        </p:grpSpPr>
        <p:sp>
          <p:nvSpPr>
            <p:cNvPr id="26631" name="Oval 11"/>
            <p:cNvSpPr>
              <a:spLocks noChangeArrowheads="1"/>
            </p:cNvSpPr>
            <p:nvPr/>
          </p:nvSpPr>
          <p:spPr bwMode="auto">
            <a:xfrm>
              <a:off x="1344" y="624"/>
              <a:ext cx="2832" cy="2832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altLang="zh-CN">
                <a:solidFill>
                  <a:srgbClr val="FF3300"/>
                </a:solidFill>
                <a:ea typeface="SimSun" pitchFamily="2" charset="-122"/>
              </a:endParaRPr>
            </a:p>
          </p:txBody>
        </p:sp>
        <p:sp>
          <p:nvSpPr>
            <p:cNvPr id="26632" name="Oval 12"/>
            <p:cNvSpPr>
              <a:spLocks noChangeArrowheads="1"/>
            </p:cNvSpPr>
            <p:nvPr/>
          </p:nvSpPr>
          <p:spPr bwMode="auto">
            <a:xfrm>
              <a:off x="1680" y="960"/>
              <a:ext cx="2160" cy="216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zh-CN">
                <a:solidFill>
                  <a:srgbClr val="000000"/>
                </a:solidFill>
                <a:ea typeface="SimSun" pitchFamily="2" charset="-122"/>
              </a:endParaRPr>
            </a:p>
          </p:txBody>
        </p:sp>
        <p:sp>
          <p:nvSpPr>
            <p:cNvPr id="26633" name="Rectangle 13"/>
            <p:cNvSpPr>
              <a:spLocks noChangeArrowheads="1"/>
            </p:cNvSpPr>
            <p:nvPr/>
          </p:nvSpPr>
          <p:spPr bwMode="auto">
            <a:xfrm>
              <a:off x="3504" y="2112"/>
              <a:ext cx="1104" cy="5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altLang="zh-CN">
                <a:solidFill>
                  <a:srgbClr val="000000"/>
                </a:solidFill>
                <a:ea typeface="SimSun" pitchFamily="2" charset="-122"/>
              </a:endParaRPr>
            </a:p>
          </p:txBody>
        </p:sp>
      </p:grpSp>
      <p:sp>
        <p:nvSpPr>
          <p:cNvPr id="69646" name="Rectangle 14"/>
          <p:cNvSpPr>
            <a:spLocks noChangeArrowheads="1"/>
          </p:cNvSpPr>
          <p:nvPr/>
        </p:nvSpPr>
        <p:spPr bwMode="auto">
          <a:xfrm>
            <a:off x="1905000" y="4953000"/>
            <a:ext cx="1914525" cy="254000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zh-CN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63924" y="1172296"/>
            <a:ext cx="3415665" cy="768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Giống nhau</a:t>
            </a:r>
            <a:endParaRPr lang="en-US" sz="44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26636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0" y="-228600"/>
            <a:ext cx="1719263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5842000"/>
            <a:ext cx="1719262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5842000"/>
            <a:ext cx="1719263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149225"/>
            <a:ext cx="1719262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79545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9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8" grpId="0" animBg="1"/>
      <p:bldP spid="6964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1" descr="Frames PPT 013"/>
          <p:cNvPicPr>
            <a:picLocks noChangeAspect="1" noChangeArrowheads="1"/>
          </p:cNvPicPr>
          <p:nvPr/>
        </p:nvPicPr>
        <p:blipFill>
          <a:blip r:embed="rId3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12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26207" y="3756819"/>
            <a:ext cx="2971800" cy="296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1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905500" y="3657600"/>
            <a:ext cx="31242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00788" y="357187"/>
            <a:ext cx="25908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300038" y="357187"/>
            <a:ext cx="2586038" cy="25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WordArt 11"/>
          <p:cNvSpPr>
            <a:spLocks noChangeArrowheads="1" noChangeShapeType="1" noTextEdit="1"/>
          </p:cNvSpPr>
          <p:nvPr/>
        </p:nvSpPr>
        <p:spPr bwMode="auto">
          <a:xfrm>
            <a:off x="1614488" y="1752600"/>
            <a:ext cx="5981700" cy="2362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vi-VN" sz="5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Ổn định gây hứng thú</a:t>
            </a:r>
            <a:endParaRPr lang="en-US" sz="54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6" name="Beat gia-dinh-gau (mp3cut.net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5029200"/>
            <a:ext cx="1219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60002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7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272088" y="3968750"/>
            <a:ext cx="2373312" cy="2058988"/>
            <a:chOff x="1344" y="624"/>
            <a:chExt cx="3264" cy="2832"/>
          </a:xfrm>
        </p:grpSpPr>
        <p:sp>
          <p:nvSpPr>
            <p:cNvPr id="27650" name="Oval 3"/>
            <p:cNvSpPr>
              <a:spLocks noChangeArrowheads="1"/>
            </p:cNvSpPr>
            <p:nvPr/>
          </p:nvSpPr>
          <p:spPr bwMode="auto">
            <a:xfrm>
              <a:off x="1344" y="624"/>
              <a:ext cx="2832" cy="2832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altLang="zh-CN">
                <a:solidFill>
                  <a:srgbClr val="FF3300"/>
                </a:solidFill>
                <a:ea typeface="SimSun" pitchFamily="2" charset="-122"/>
              </a:endParaRPr>
            </a:p>
          </p:txBody>
        </p:sp>
        <p:sp>
          <p:nvSpPr>
            <p:cNvPr id="27651" name="Oval 4"/>
            <p:cNvSpPr>
              <a:spLocks noChangeArrowheads="1"/>
            </p:cNvSpPr>
            <p:nvPr/>
          </p:nvSpPr>
          <p:spPr bwMode="auto">
            <a:xfrm>
              <a:off x="1680" y="960"/>
              <a:ext cx="2160" cy="216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zh-CN">
                <a:solidFill>
                  <a:srgbClr val="000000"/>
                </a:solidFill>
                <a:ea typeface="SimSun" pitchFamily="2" charset="-122"/>
              </a:endParaRPr>
            </a:p>
          </p:txBody>
        </p:sp>
        <p:sp>
          <p:nvSpPr>
            <p:cNvPr id="27652" name="Rectangle 5"/>
            <p:cNvSpPr>
              <a:spLocks noChangeArrowheads="1"/>
            </p:cNvSpPr>
            <p:nvPr/>
          </p:nvSpPr>
          <p:spPr bwMode="auto">
            <a:xfrm>
              <a:off x="3504" y="2112"/>
              <a:ext cx="1104" cy="5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altLang="zh-CN">
                <a:solidFill>
                  <a:srgbClr val="000000"/>
                </a:solidFill>
                <a:ea typeface="SimSun" pitchFamily="2" charset="-122"/>
              </a:endParaRPr>
            </a:p>
          </p:txBody>
        </p:sp>
      </p:grpSp>
      <p:sp>
        <p:nvSpPr>
          <p:cNvPr id="105478" name="Rectangle 6"/>
          <p:cNvSpPr>
            <a:spLocks noChangeArrowheads="1"/>
          </p:cNvSpPr>
          <p:nvPr/>
        </p:nvSpPr>
        <p:spPr bwMode="auto">
          <a:xfrm>
            <a:off x="5486400" y="4876800"/>
            <a:ext cx="1849438" cy="244475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zh-CN">
              <a:solidFill>
                <a:srgbClr val="000000"/>
              </a:solidFill>
              <a:ea typeface="SimSun" pitchFamily="2" charset="-122"/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519738" y="3276600"/>
            <a:ext cx="1568450" cy="612775"/>
            <a:chOff x="1872" y="384"/>
            <a:chExt cx="1968" cy="768"/>
          </a:xfrm>
        </p:grpSpPr>
        <p:sp>
          <p:nvSpPr>
            <p:cNvPr id="27655" name="AutoShape 8"/>
            <p:cNvSpPr>
              <a:spLocks noChangeArrowheads="1"/>
            </p:cNvSpPr>
            <p:nvPr/>
          </p:nvSpPr>
          <p:spPr bwMode="auto">
            <a:xfrm>
              <a:off x="1872" y="384"/>
              <a:ext cx="1968" cy="720"/>
            </a:xfrm>
            <a:prstGeom prst="triangle">
              <a:avLst>
                <a:gd name="adj" fmla="val 50000"/>
              </a:avLst>
            </a:pr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altLang="zh-CN">
                <a:solidFill>
                  <a:srgbClr val="000000"/>
                </a:solidFill>
                <a:ea typeface="SimSun" pitchFamily="2" charset="-122"/>
              </a:endParaRPr>
            </a:p>
          </p:txBody>
        </p:sp>
        <p:sp>
          <p:nvSpPr>
            <p:cNvPr id="27656" name="AutoShape 9"/>
            <p:cNvSpPr>
              <a:spLocks noChangeArrowheads="1"/>
            </p:cNvSpPr>
            <p:nvPr/>
          </p:nvSpPr>
          <p:spPr bwMode="auto">
            <a:xfrm>
              <a:off x="2256" y="775"/>
              <a:ext cx="1200" cy="37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altLang="zh-CN">
                <a:solidFill>
                  <a:srgbClr val="FFFFFF"/>
                </a:solidFill>
                <a:ea typeface="SimSun" pitchFamily="2" charset="-122"/>
              </a:endParaRP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849438" y="4000500"/>
            <a:ext cx="2455862" cy="2132013"/>
            <a:chOff x="1344" y="624"/>
            <a:chExt cx="3264" cy="2832"/>
          </a:xfrm>
        </p:grpSpPr>
        <p:sp>
          <p:nvSpPr>
            <p:cNvPr id="27658" name="Oval 11"/>
            <p:cNvSpPr>
              <a:spLocks noChangeArrowheads="1"/>
            </p:cNvSpPr>
            <p:nvPr/>
          </p:nvSpPr>
          <p:spPr bwMode="auto">
            <a:xfrm>
              <a:off x="1344" y="624"/>
              <a:ext cx="2832" cy="2832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altLang="zh-CN">
                <a:solidFill>
                  <a:srgbClr val="FF3300"/>
                </a:solidFill>
                <a:ea typeface="SimSun" pitchFamily="2" charset="-122"/>
              </a:endParaRPr>
            </a:p>
          </p:txBody>
        </p:sp>
        <p:sp>
          <p:nvSpPr>
            <p:cNvPr id="27659" name="Oval 12"/>
            <p:cNvSpPr>
              <a:spLocks noChangeArrowheads="1"/>
            </p:cNvSpPr>
            <p:nvPr/>
          </p:nvSpPr>
          <p:spPr bwMode="auto">
            <a:xfrm>
              <a:off x="1680" y="960"/>
              <a:ext cx="2160" cy="216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zh-CN">
                <a:solidFill>
                  <a:srgbClr val="000000"/>
                </a:solidFill>
                <a:ea typeface="SimSun" pitchFamily="2" charset="-122"/>
              </a:endParaRPr>
            </a:p>
          </p:txBody>
        </p:sp>
        <p:sp>
          <p:nvSpPr>
            <p:cNvPr id="27660" name="Rectangle 13"/>
            <p:cNvSpPr>
              <a:spLocks noChangeArrowheads="1"/>
            </p:cNvSpPr>
            <p:nvPr/>
          </p:nvSpPr>
          <p:spPr bwMode="auto">
            <a:xfrm>
              <a:off x="3504" y="2112"/>
              <a:ext cx="1104" cy="5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altLang="zh-CN">
                <a:solidFill>
                  <a:srgbClr val="000000"/>
                </a:solidFill>
                <a:ea typeface="SimSun" pitchFamily="2" charset="-122"/>
              </a:endParaRPr>
            </a:p>
          </p:txBody>
        </p:sp>
      </p:grpSp>
      <p:sp>
        <p:nvSpPr>
          <p:cNvPr id="105486" name="Rectangle 14"/>
          <p:cNvSpPr>
            <a:spLocks noChangeArrowheads="1"/>
          </p:cNvSpPr>
          <p:nvPr/>
        </p:nvSpPr>
        <p:spPr bwMode="auto">
          <a:xfrm>
            <a:off x="2057400" y="4876800"/>
            <a:ext cx="1914525" cy="254000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zh-CN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63775" y="1095623"/>
            <a:ext cx="4822825" cy="6451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Kh¸c</a:t>
            </a:r>
            <a:r>
              <a:rPr lang="en-US" sz="36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3600" b="1" dirty="0" err="1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nhau</a:t>
            </a:r>
            <a:endParaRPr lang="en-US" sz="36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27663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938" y="-228600"/>
            <a:ext cx="1719262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4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938" y="5783263"/>
            <a:ext cx="1719262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5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8175"/>
            <a:ext cx="1719263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6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-44450"/>
            <a:ext cx="1719262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60224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5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05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8" grpId="0" animBg="1"/>
      <p:bldP spid="10548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5" descr="COJ_ClusterFramePrevi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9" b="21666"/>
          <a:stretch>
            <a:fillRect/>
          </a:stretch>
        </p:blipFill>
        <p:spPr bwMode="auto">
          <a:xfrm>
            <a:off x="76200" y="0"/>
            <a:ext cx="9448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0" name="Text Box 6"/>
          <p:cNvSpPr txBox="1">
            <a:spLocks noChangeArrowheads="1"/>
          </p:cNvSpPr>
          <p:nvPr/>
        </p:nvSpPr>
        <p:spPr bwMode="auto">
          <a:xfrm>
            <a:off x="1981200" y="1889125"/>
            <a:ext cx="345281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6600" b="1" i="1">
                <a:ea typeface="SimSun" pitchFamily="2" charset="-122"/>
              </a:rPr>
              <a:t>Trò chơi:</a:t>
            </a:r>
          </a:p>
        </p:txBody>
      </p:sp>
      <p:sp>
        <p:nvSpPr>
          <p:cNvPr id="134151" name="Text Box 7"/>
          <p:cNvSpPr txBox="1">
            <a:spLocks noChangeArrowheads="1"/>
          </p:cNvSpPr>
          <p:nvPr/>
        </p:nvSpPr>
        <p:spPr bwMode="auto">
          <a:xfrm>
            <a:off x="1295400" y="3429000"/>
            <a:ext cx="4846638" cy="1016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Ai nhanh nhất</a:t>
            </a:r>
            <a:endParaRPr lang="en-US" sz="60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" name="CaNhaThuongNhauBeatInstrumental-MinhNgoc-3633385 (mp3cut.net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4953000"/>
            <a:ext cx="3048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at CẢ NHÀ THƯƠNG NHAU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105400"/>
            <a:ext cx="1493838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643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34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3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46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700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2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4150" grpId="0"/>
      <p:bldP spid="13415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7" descr="D:\35-358640_decorative-border-clipart-png-image-round-floral-bord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6842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3" descr="696932h0rv8jquw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838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4" descr="696932h0rv8jquw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838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1" name="Rectangle 5"/>
          <p:cNvSpPr>
            <a:spLocks noChangeArrowheads="1"/>
          </p:cNvSpPr>
          <p:nvPr/>
        </p:nvSpPr>
        <p:spPr bwMode="auto">
          <a:xfrm>
            <a:off x="2362200" y="914400"/>
            <a:ext cx="4191000" cy="10064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Trò chơi:</a:t>
            </a:r>
          </a:p>
        </p:txBody>
      </p:sp>
      <p:sp>
        <p:nvSpPr>
          <p:cNvPr id="80902" name="Rectangle 5"/>
          <p:cNvSpPr>
            <a:spLocks noChangeArrowheads="1"/>
          </p:cNvSpPr>
          <p:nvPr/>
        </p:nvSpPr>
        <p:spPr bwMode="auto">
          <a:xfrm>
            <a:off x="685800" y="2057400"/>
            <a:ext cx="7696200" cy="25542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altLang="zh-CN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Vòng quay </a:t>
            </a:r>
          </a:p>
          <a:p>
            <a:pPr algn="ctr"/>
            <a:r>
              <a:rPr lang="en-US" altLang="zh-CN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may mắn</a:t>
            </a:r>
          </a:p>
        </p:txBody>
      </p:sp>
    </p:spTree>
    <p:extLst>
      <p:ext uri="{BB962C8B-B14F-4D97-AF65-F5344CB8AC3E}">
        <p14:creationId xmlns:p14="http://schemas.microsoft.com/office/powerpoint/2010/main" val="416027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1" grpId="0"/>
      <p:bldP spid="8090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6"/>
          <p:cNvGrpSpPr>
            <a:grpSpLocks/>
          </p:cNvGrpSpPr>
          <p:nvPr/>
        </p:nvGrpSpPr>
        <p:grpSpPr bwMode="auto">
          <a:xfrm rot="-957775">
            <a:off x="1371600" y="228600"/>
            <a:ext cx="6858000" cy="6629400"/>
            <a:chOff x="912" y="144"/>
            <a:chExt cx="4272" cy="4032"/>
          </a:xfrm>
        </p:grpSpPr>
        <p:pic>
          <p:nvPicPr>
            <p:cNvPr id="30722" name="Picture 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144"/>
              <a:ext cx="4272" cy="4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723" name="Group 25"/>
            <p:cNvGrpSpPr>
              <a:grpSpLocks/>
            </p:cNvGrpSpPr>
            <p:nvPr/>
          </p:nvGrpSpPr>
          <p:grpSpPr bwMode="auto">
            <a:xfrm>
              <a:off x="1139" y="535"/>
              <a:ext cx="3367" cy="3334"/>
              <a:chOff x="1139" y="535"/>
              <a:chExt cx="3367" cy="3334"/>
            </a:xfrm>
          </p:grpSpPr>
          <p:sp>
            <p:nvSpPr>
              <p:cNvPr id="30724" name="Text Box 4"/>
              <p:cNvSpPr txBox="1">
                <a:spLocks noChangeArrowheads="1"/>
              </p:cNvSpPr>
              <p:nvPr/>
            </p:nvSpPr>
            <p:spPr bwMode="auto">
              <a:xfrm rot="-1776431">
                <a:off x="2039" y="585"/>
                <a:ext cx="718" cy="9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9600" b="1">
                    <a:solidFill>
                      <a:srgbClr val="00CC00"/>
                    </a:solidFill>
                    <a:ea typeface="SimSun" pitchFamily="2" charset="-122"/>
                  </a:rPr>
                  <a:t>ê</a:t>
                </a:r>
              </a:p>
            </p:txBody>
          </p:sp>
          <p:sp>
            <p:nvSpPr>
              <p:cNvPr id="30725" name="Text Box 5"/>
              <p:cNvSpPr txBox="1">
                <a:spLocks noChangeArrowheads="1"/>
              </p:cNvSpPr>
              <p:nvPr/>
            </p:nvSpPr>
            <p:spPr bwMode="auto">
              <a:xfrm rot="-3863932">
                <a:off x="1386" y="1296"/>
                <a:ext cx="651" cy="9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9600" b="1">
                    <a:solidFill>
                      <a:srgbClr val="6600CC"/>
                    </a:solidFill>
                    <a:ea typeface="SimSun" pitchFamily="2" charset="-122"/>
                  </a:rPr>
                  <a:t>o</a:t>
                </a:r>
              </a:p>
            </p:txBody>
          </p:sp>
          <p:sp>
            <p:nvSpPr>
              <p:cNvPr id="30726" name="Text Box 6"/>
              <p:cNvSpPr txBox="1">
                <a:spLocks noChangeArrowheads="1"/>
              </p:cNvSpPr>
              <p:nvPr/>
            </p:nvSpPr>
            <p:spPr bwMode="auto">
              <a:xfrm rot="-6489223">
                <a:off x="1181" y="2074"/>
                <a:ext cx="884" cy="9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zh-CN" sz="9600" b="1">
                    <a:ea typeface="SimSun" pitchFamily="2" charset="-122"/>
                  </a:rPr>
                  <a:t>ê</a:t>
                </a:r>
                <a:endParaRPr lang="vi-VN" altLang="en-US" sz="9600" b="1"/>
              </a:p>
            </p:txBody>
          </p:sp>
          <p:sp>
            <p:nvSpPr>
              <p:cNvPr id="30727" name="Text Box 7"/>
              <p:cNvSpPr txBox="1">
                <a:spLocks noChangeArrowheads="1"/>
              </p:cNvSpPr>
              <p:nvPr/>
            </p:nvSpPr>
            <p:spPr bwMode="auto">
              <a:xfrm rot="-10561735">
                <a:off x="1866" y="2820"/>
                <a:ext cx="884" cy="9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9600" b="1">
                    <a:solidFill>
                      <a:srgbClr val="00CC00"/>
                    </a:solidFill>
                    <a:ea typeface="SimSun" pitchFamily="2" charset="-122"/>
                  </a:rPr>
                  <a:t>ô</a:t>
                </a:r>
              </a:p>
            </p:txBody>
          </p:sp>
          <p:sp>
            <p:nvSpPr>
              <p:cNvPr id="30728" name="Text Box 8"/>
              <p:cNvSpPr txBox="1">
                <a:spLocks noChangeArrowheads="1"/>
              </p:cNvSpPr>
              <p:nvPr/>
            </p:nvSpPr>
            <p:spPr bwMode="auto">
              <a:xfrm rot="3928943">
                <a:off x="3699" y="1205"/>
                <a:ext cx="717" cy="8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8800" b="1">
                    <a:solidFill>
                      <a:srgbClr val="0066FF"/>
                    </a:solidFill>
                    <a:ea typeface="SimSun" pitchFamily="2" charset="-122"/>
                  </a:rPr>
                  <a:t>ê</a:t>
                </a:r>
              </a:p>
            </p:txBody>
          </p:sp>
          <p:sp>
            <p:nvSpPr>
              <p:cNvPr id="30729" name="Text Box 9"/>
              <p:cNvSpPr txBox="1">
                <a:spLocks noChangeArrowheads="1"/>
              </p:cNvSpPr>
              <p:nvPr/>
            </p:nvSpPr>
            <p:spPr bwMode="auto">
              <a:xfrm rot="6998128">
                <a:off x="3444" y="2417"/>
                <a:ext cx="1007" cy="9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zh-CN" sz="9600" b="1">
                    <a:ea typeface="SimSun" pitchFamily="2" charset="-122"/>
                  </a:rPr>
                  <a:t>a</a:t>
                </a:r>
                <a:endParaRPr lang="vi-VN" altLang="en-US" sz="9600" b="1"/>
              </a:p>
            </p:txBody>
          </p:sp>
          <p:sp>
            <p:nvSpPr>
              <p:cNvPr id="30730" name="Text Box 10"/>
              <p:cNvSpPr txBox="1">
                <a:spLocks noChangeArrowheads="1"/>
              </p:cNvSpPr>
              <p:nvPr/>
            </p:nvSpPr>
            <p:spPr bwMode="auto">
              <a:xfrm rot="1955264">
                <a:off x="2944" y="535"/>
                <a:ext cx="711" cy="9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zh-CN" sz="9600" b="1">
                    <a:ea typeface="SimSun" pitchFamily="2" charset="-122"/>
                  </a:rPr>
                  <a:t>e</a:t>
                </a:r>
                <a:endParaRPr lang="vi-VN" altLang="en-US" sz="9600" b="1"/>
              </a:p>
            </p:txBody>
          </p:sp>
          <p:sp>
            <p:nvSpPr>
              <p:cNvPr id="30731" name="Text Box 11"/>
              <p:cNvSpPr txBox="1">
                <a:spLocks noChangeArrowheads="1"/>
              </p:cNvSpPr>
              <p:nvPr/>
            </p:nvSpPr>
            <p:spPr bwMode="auto">
              <a:xfrm rot="10347071">
                <a:off x="2829" y="2923"/>
                <a:ext cx="769" cy="9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9600" b="1">
                    <a:solidFill>
                      <a:srgbClr val="FF3300"/>
                    </a:solidFill>
                    <a:ea typeface="SimSun" pitchFamily="2" charset="-122"/>
                  </a:rPr>
                  <a:t>ê</a:t>
                </a:r>
              </a:p>
            </p:txBody>
          </p:sp>
        </p:grpSp>
      </p:grpSp>
      <p:sp>
        <p:nvSpPr>
          <p:cNvPr id="30732" name="AutoShape 12"/>
          <p:cNvSpPr>
            <a:spLocks noChangeArrowheads="1"/>
          </p:cNvSpPr>
          <p:nvPr/>
        </p:nvSpPr>
        <p:spPr bwMode="auto">
          <a:xfrm rot="-5400000">
            <a:off x="4400550" y="247650"/>
            <a:ext cx="762000" cy="723900"/>
          </a:xfrm>
          <a:prstGeom prst="leftArrow">
            <a:avLst>
              <a:gd name="adj1" fmla="val 50000"/>
              <a:gd name="adj2" fmla="val 31574"/>
            </a:avLst>
          </a:prstGeom>
          <a:solidFill>
            <a:srgbClr val="0033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endParaRPr lang="vi-VN" altLang="en-US">
              <a:solidFill>
                <a:srgbClr val="0033CC"/>
              </a:solidFill>
            </a:endParaRPr>
          </a:p>
        </p:txBody>
      </p:sp>
      <p:sp>
        <p:nvSpPr>
          <p:cNvPr id="30733" name="WordArt 14"/>
          <p:cNvSpPr>
            <a:spLocks noChangeArrowheads="1" noChangeShapeType="1" noTextEdit="1"/>
          </p:cNvSpPr>
          <p:nvPr/>
        </p:nvSpPr>
        <p:spPr bwMode="auto">
          <a:xfrm>
            <a:off x="304800" y="6324600"/>
            <a:ext cx="2286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30734" name="WordArt 15"/>
          <p:cNvSpPr>
            <a:spLocks noChangeArrowheads="1" noChangeShapeType="1" noTextEdit="1"/>
          </p:cNvSpPr>
          <p:nvPr/>
        </p:nvSpPr>
        <p:spPr bwMode="auto">
          <a:xfrm>
            <a:off x="1219200" y="6324600"/>
            <a:ext cx="304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30735" name="AutoShape 18"/>
          <p:cNvSpPr>
            <a:spLocks noChangeArrowheads="1"/>
          </p:cNvSpPr>
          <p:nvPr/>
        </p:nvSpPr>
        <p:spPr bwMode="auto">
          <a:xfrm>
            <a:off x="8610600" y="4419600"/>
            <a:ext cx="533400" cy="762000"/>
          </a:xfrm>
          <a:prstGeom prst="actionButtonForwardNex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altLang="en-US"/>
          </a:p>
        </p:txBody>
      </p:sp>
      <p:sp>
        <p:nvSpPr>
          <p:cNvPr id="30736" name="AutoShape 31"/>
          <p:cNvSpPr>
            <a:spLocks noChangeArrowheads="1"/>
          </p:cNvSpPr>
          <p:nvPr/>
        </p:nvSpPr>
        <p:spPr bwMode="auto">
          <a:xfrm>
            <a:off x="228600" y="6248400"/>
            <a:ext cx="533400" cy="6096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altLang="en-US"/>
          </a:p>
        </p:txBody>
      </p:sp>
      <p:sp>
        <p:nvSpPr>
          <p:cNvPr id="30737" name="AutoShape 32"/>
          <p:cNvSpPr>
            <a:spLocks noChangeArrowheads="1"/>
          </p:cNvSpPr>
          <p:nvPr/>
        </p:nvSpPr>
        <p:spPr bwMode="auto">
          <a:xfrm>
            <a:off x="1143000" y="6248400"/>
            <a:ext cx="457200" cy="6096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altLang="en-US"/>
          </a:p>
        </p:txBody>
      </p:sp>
      <p:pic>
        <p:nvPicPr>
          <p:cNvPr id="30738" name="Picture 19" descr="J012403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81000" y="4419600"/>
            <a:ext cx="2819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9" name="Picture 19" descr="J012403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22117">
            <a:off x="6738937" y="280988"/>
            <a:ext cx="2819401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1" name="Picture 11" descr="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533400" y="609600"/>
            <a:ext cx="893763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7772400" y="5257800"/>
            <a:ext cx="893763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4040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ec non ki d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000000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ec non ki d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20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ec non ki d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6000000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ec non ki d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2800000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ec non ki d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39685E-6 C 0.0092 0.0074 0.01771 0.02012 0.02708 0.02498 C 0.03402 0.02891 0.04791 0.03492 0.04791 0.03423 C 0.05746 0.03423 0.16024 0.03284 0.19583 0.02498 C 0.21649 0.02012 0.23125 -0.00925 0.25 -0.02382 C 0.2684 -0.03862 0.2783 -0.04047 0.3 -0.04394 C 0.31788 -0.05782 0.30816 -0.0525 0.32916 -0.05851 C 0.35434 -0.0777 0.32899 -0.0599 0.35416 -0.07308 C 0.36562 -0.07909 0.35538 -0.07585 0.36666 -0.08765 C 0.37274 -0.09366 0.37899 -0.09852 0.38541 -0.10245 C 0.41111 -0.11771 0.43663 -0.13436 0.4625 -0.14639 C 0.48211 -0.17761 0.51701 -0.18571 0.53958 -0.19033 C 0.56475 -0.20236 0.59114 -0.20166 0.61666 -0.2049 C 0.63975 -0.213 0.66215 -0.22017 0.68541 -0.2241 C 0.76527 -0.22155 0.78871 -0.22363 0.84791 -0.20953 C 0.86875 -0.1975 0.88663 -0.18964 0.90833 -0.18571 C 0.91718 -0.17831 0.93541 -0.17091 0.93541 -0.17021 C 0.94566 -0.15495 0.94896 -0.12581 0.95625 -0.10245 C 0.95555 -0.08441 0.95833 -0.04579 0.95 -0.02914 C 0.93177 0.00879 0.88507 0.02822 0.8625 0.0296 C 0.82014 0.03284 0.77777 0.03284 0.73541 0.03492 C 0.71666 0.04949 0.70173 0.04232 0.68125 0.03955 C 0.6592 0.04417 0.64236 0.05828 0.62083 0.06429 C 0.59548 0.08418 0.56614 0.08418 0.53958 0.09343 C 0.52465 0.10546 0.50955 0.10546 0.49375 0.10823 C 0.47639 0.1161 0.46146 0.1235 0.44375 0.12743 C 0.42934 0.15009 0.43593 0.14339 0.425 0.15218 C 0.42361 0.1568 0.42187 0.16143 0.42083 0.16675 C 0.41909 0.176 0.41666 0.19612 0.41666 0.19542 C 0.41771 0.2093 0.41684 0.22595 0.42083 0.2352 C 0.44531 0.29279 0.50225 0.27752 0.52708 0.27937 C 0.53698 0.28469 0.54566 0.29001 0.55416 0.30412 C 0.56371 0.33742 0.56093 0.32216 0.56458 0.34806 C 0.56215 0.41466 0.5625 0.38668 0.5625 0.43131 " pathEditMode="relative" rAng="0" ptsTypes="fffffffffffffffffffffffffffffffffA">
                                      <p:cBhvr>
                                        <p:cTn id="24" dur="2000" fill="hold"/>
                                        <p:tgtEl>
                                          <p:spTgt spid="9217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0000" y="1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ec non ki d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2378 -0.38483 C -0.71458 -0.37742 -0.70607 -0.36471 -0.6967 -0.35985 C -0.68975 -0.35592 -0.67586 -0.3499 -0.67586 -0.3506 C -0.66631 -0.3506 -0.56354 -0.35199 -0.52795 -0.35985 C -0.50729 -0.36471 -0.49253 -0.39408 -0.47378 -0.40865 C -0.45538 -0.42345 -0.44548 -0.4253 -0.42378 -0.42877 C -0.4059 -0.44264 -0.41562 -0.43732 -0.39461 -0.44334 C -0.36944 -0.46253 -0.39479 -0.44472 -0.36961 -0.45791 C -0.35815 -0.46392 -0.3684 -0.46068 -0.35711 -0.47248 C -0.35104 -0.47849 -0.34479 -0.48335 -0.33836 -0.48728 C -0.31267 -0.50254 -0.28715 -0.51919 -0.26128 -0.53122 C -0.24166 -0.56244 -0.20677 -0.57053 -0.1842 -0.57516 C -0.15902 -0.58718 -0.13263 -0.58649 -0.10711 -0.58973 C -0.08402 -0.59782 -0.06163 -0.60499 -0.03836 -0.60892 C 0.0415 -0.60638 0.06494 -0.60846 0.12414 -0.59435 C 0.14497 -0.58233 0.16285 -0.57446 0.18455 -0.57053 C 0.19341 -0.56313 0.21164 -0.55573 0.21164 -0.55504 C 0.22188 -0.53977 0.22518 -0.51063 0.23247 -0.48728 C 0.23178 -0.46924 0.23455 -0.43062 0.22622 -0.41396 C 0.20799 -0.37604 0.16129 -0.35661 0.13872 -0.35522 C 0.09636 -0.35199 0.054 -0.35199 0.01164 -0.3499 C -0.00711 -0.33533 -0.02204 -0.3425 -0.04253 -0.34528 C -0.06458 -0.34065 -0.08142 -0.32655 -0.10295 -0.32053 C -0.12829 -0.30064 -0.15763 -0.30064 -0.1842 -0.29139 C -0.19913 -0.27937 -0.21423 -0.27937 -0.23003 -0.27659 C -0.24739 -0.26873 -0.26232 -0.26133 -0.28003 -0.2574 C -0.29444 -0.23473 -0.28784 -0.24144 -0.29878 -0.23265 C -0.30017 -0.22803 -0.3019 -0.2234 -0.30295 -0.21808 C -0.30468 -0.20883 -0.30711 -0.18871 -0.30711 -0.1894 C -0.30607 -0.17553 -0.30694 -0.15888 -0.30295 -0.14963 C -0.27847 -0.09204 -0.22152 -0.1073 -0.1967 -0.10545 C -0.1868 -0.10014 -0.17812 -0.09482 -0.16961 -0.08071 C -0.16006 -0.04741 -0.16284 -0.06267 -0.1592 -0.03677 C -0.16163 0.02984 -0.16128 0.00185 -0.16128 0.04649 " pathEditMode="relative" rAng="0" ptsTypes="fffffffffffffffffffffffffffffffff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0000" y="1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ec non ki d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5" descr="Photo-frame-photo-frames-22787056-1362-10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1" name="Text Box 3"/>
          <p:cNvSpPr txBox="1">
            <a:spLocks noChangeArrowheads="1"/>
          </p:cNvSpPr>
          <p:nvPr/>
        </p:nvSpPr>
        <p:spPr bwMode="auto">
          <a:xfrm>
            <a:off x="2767013" y="1905000"/>
            <a:ext cx="3557587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6600" b="1" u="sng">
                <a:ea typeface="SimSun" pitchFamily="2" charset="-122"/>
              </a:rPr>
              <a:t>Trò chơi:</a:t>
            </a:r>
          </a:p>
        </p:txBody>
      </p:sp>
      <p:sp>
        <p:nvSpPr>
          <p:cNvPr id="135172" name="Text Box 4"/>
          <p:cNvSpPr txBox="1">
            <a:spLocks noChangeArrowheads="1"/>
          </p:cNvSpPr>
          <p:nvPr/>
        </p:nvSpPr>
        <p:spPr bwMode="auto">
          <a:xfrm>
            <a:off x="838200" y="3494088"/>
            <a:ext cx="6934200" cy="12001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r>
              <a:rPr lang="en-US" altLang="zh-CN" sz="7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Ô CỬA BÍ MẬT</a:t>
            </a:r>
          </a:p>
        </p:txBody>
      </p:sp>
      <p:pic>
        <p:nvPicPr>
          <p:cNvPr id="9" name="Me-Oi-Tai-Sao-Remix-Be-Bao-Ngu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678363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anTayMe-BaoAn-5160082_hq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066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529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5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5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5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5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5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22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700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5171" grpId="0"/>
      <p:bldP spid="13517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WordArt 2"/>
          <p:cNvSpPr>
            <a:spLocks noTextEdit="1"/>
          </p:cNvSpPr>
          <p:nvPr/>
        </p:nvSpPr>
        <p:spPr>
          <a:xfrm>
            <a:off x="1219200" y="990600"/>
            <a:ext cx="6858000" cy="2667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  <a:normAutofit/>
          </a:bodyPr>
          <a:lstStyle/>
          <a:p>
            <a:pPr algn="ctr" eaLnBrk="0" hangingPunct="0"/>
            <a:r>
              <a:rPr lang="en-US" sz="2000" b="1" noProof="1">
                <a:ln w="222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.VnAristote" pitchFamily="34" charset="0"/>
                <a:ea typeface=".VnAristote" pitchFamily="34" charset="0"/>
              </a:rPr>
              <a:t>KÝnh chóc c¸c c« m¹nh khoÎ </a:t>
            </a:r>
          </a:p>
          <a:p>
            <a:pPr algn="ctr" eaLnBrk="0" hangingPunct="0"/>
            <a:r>
              <a:rPr lang="en-US" sz="2000" b="1" noProof="1">
                <a:ln w="222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.VnAristote" pitchFamily="34" charset="0"/>
                <a:ea typeface=".VnAristote" pitchFamily="34" charset="0"/>
              </a:rPr>
              <a:t>gia ®×nh h¹nh phóc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971800" y="1524000"/>
            <a:ext cx="2971800" cy="1257300"/>
            <a:chOff x="1992" y="960"/>
            <a:chExt cx="1200" cy="600"/>
          </a:xfrm>
        </p:grpSpPr>
        <p:pic>
          <p:nvPicPr>
            <p:cNvPr id="33795" name="Picture 4" descr="HOAVAN~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796" name="Picture 5" descr="HOAVAN~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797" name="Picture 6" descr="HOAVAN~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748" name="WordArt 7"/>
          <p:cNvSpPr>
            <a:spLocks noChangeArrowheads="1" noChangeShapeType="1" noTextEdit="1"/>
          </p:cNvSpPr>
          <p:nvPr/>
        </p:nvSpPr>
        <p:spPr bwMode="auto">
          <a:xfrm>
            <a:off x="1752600" y="4724400"/>
            <a:ext cx="57150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b="1" kern="1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KẾT THÚC TIẾT HỌC</a:t>
            </a:r>
          </a:p>
        </p:txBody>
      </p:sp>
      <p:pic>
        <p:nvPicPr>
          <p:cNvPr id="124936" name="Picture 8" descr="KIT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480" flipH="1">
            <a:off x="8031163" y="1371600"/>
            <a:ext cx="1112837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9" descr="housebig_w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12477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10" descr="100023_241404448_pispxdf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600"/>
            <a:ext cx="838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11" descr="100023_241404448_pispxdf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943600"/>
            <a:ext cx="838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12" descr="100023_241404448_pispxdf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943600"/>
            <a:ext cx="838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13" descr="100023_241404448_pispxdf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943600"/>
            <a:ext cx="838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5" name="Picture 14" descr="100023_241404448_pispxdf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943600"/>
            <a:ext cx="838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6" name="Picture 15" descr="100023_241404448_pispxdf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943600"/>
            <a:ext cx="838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44" name="Picture 16" descr="Firewrk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9144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45" name="Picture 17" descr="Firewrk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590800"/>
            <a:ext cx="9144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46" name="Picture 18" descr="Firewrk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004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47" name="Picture 19" descr="Firewrk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3528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48" name="Picture 20" descr="Firewrk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895600"/>
            <a:ext cx="220980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2" name="Picture 21" descr="heartandleafba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5334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3" name="Picture 22" descr="heartandleafba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296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4" name="Picture 23" descr="heartandleafba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5" name="Picture 24" descr="100023_241404448_pispxdf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6" name="Picture 25" descr="100023_241404448_pispxdf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838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7" name="Picture 26" descr="100023_241404448_pispxdf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838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8" name="Picture 27" descr="100023_241404448_pispxdf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2590800"/>
            <a:ext cx="838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56" name="Picture 28" descr="Firewrk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05400"/>
            <a:ext cx="9144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57" name="Picture 29" descr="Firewrk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181600"/>
            <a:ext cx="9144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58" name="Picture 30" descr="Firewrk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29000"/>
            <a:ext cx="9144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59" name="Picture 31" descr="Firewrk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581400"/>
            <a:ext cx="9144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60" name="Picture 32" descr="Hoa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410200"/>
            <a:ext cx="8153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824" name="Group 33"/>
          <p:cNvGrpSpPr>
            <a:grpSpLocks/>
          </p:cNvGrpSpPr>
          <p:nvPr/>
        </p:nvGrpSpPr>
        <p:grpSpPr bwMode="auto">
          <a:xfrm flipH="1" flipV="1">
            <a:off x="304800" y="304800"/>
            <a:ext cx="1800225" cy="1565275"/>
            <a:chOff x="4368" y="2880"/>
            <a:chExt cx="1200" cy="1289"/>
          </a:xfrm>
        </p:grpSpPr>
        <p:sp>
          <p:nvSpPr>
            <p:cNvPr id="33825" name="Freeform 34"/>
            <p:cNvSpPr>
              <a:spLocks noChangeArrowheads="1"/>
            </p:cNvSpPr>
            <p:nvPr/>
          </p:nvSpPr>
          <p:spPr bwMode="auto">
            <a:xfrm>
              <a:off x="4819" y="3639"/>
              <a:ext cx="669" cy="393"/>
            </a:xfrm>
            <a:custGeom>
              <a:avLst/>
              <a:gdLst>
                <a:gd name="T0" fmla="*/ 0 w 1337"/>
                <a:gd name="T1" fmla="*/ 1572 h 1572"/>
                <a:gd name="T2" fmla="*/ 136 w 1337"/>
                <a:gd name="T3" fmla="*/ 1565 h 1572"/>
                <a:gd name="T4" fmla="*/ 269 w 1337"/>
                <a:gd name="T5" fmla="*/ 1541 h 1572"/>
                <a:gd name="T6" fmla="*/ 398 w 1337"/>
                <a:gd name="T7" fmla="*/ 1500 h 1572"/>
                <a:gd name="T8" fmla="*/ 521 w 1337"/>
                <a:gd name="T9" fmla="*/ 1447 h 1572"/>
                <a:gd name="T10" fmla="*/ 637 w 1337"/>
                <a:gd name="T11" fmla="*/ 1382 h 1572"/>
                <a:gd name="T12" fmla="*/ 748 w 1337"/>
                <a:gd name="T13" fmla="*/ 1304 h 1572"/>
                <a:gd name="T14" fmla="*/ 850 w 1337"/>
                <a:gd name="T15" fmla="*/ 1213 h 1572"/>
                <a:gd name="T16" fmla="*/ 946 w 1337"/>
                <a:gd name="T17" fmla="*/ 1112 h 1572"/>
                <a:gd name="T18" fmla="*/ 1032 w 1337"/>
                <a:gd name="T19" fmla="*/ 999 h 1572"/>
                <a:gd name="T20" fmla="*/ 1109 w 1337"/>
                <a:gd name="T21" fmla="*/ 879 h 1572"/>
                <a:gd name="T22" fmla="*/ 1176 w 1337"/>
                <a:gd name="T23" fmla="*/ 749 h 1572"/>
                <a:gd name="T24" fmla="*/ 1231 w 1337"/>
                <a:gd name="T25" fmla="*/ 612 h 1572"/>
                <a:gd name="T26" fmla="*/ 1276 w 1337"/>
                <a:gd name="T27" fmla="*/ 468 h 1572"/>
                <a:gd name="T28" fmla="*/ 1311 w 1337"/>
                <a:gd name="T29" fmla="*/ 316 h 1572"/>
                <a:gd name="T30" fmla="*/ 1331 w 1337"/>
                <a:gd name="T31" fmla="*/ 160 h 1572"/>
                <a:gd name="T32" fmla="*/ 1337 w 1337"/>
                <a:gd name="T33" fmla="*/ 0 h 1572"/>
                <a:gd name="T34" fmla="*/ 1245 w 1337"/>
                <a:gd name="T35" fmla="*/ 0 h 1572"/>
                <a:gd name="T36" fmla="*/ 1238 w 1337"/>
                <a:gd name="T37" fmla="*/ 149 h 1572"/>
                <a:gd name="T38" fmla="*/ 1221 w 1337"/>
                <a:gd name="T39" fmla="*/ 297 h 1572"/>
                <a:gd name="T40" fmla="*/ 1189 w 1337"/>
                <a:gd name="T41" fmla="*/ 436 h 1572"/>
                <a:gd name="T42" fmla="*/ 1148 w 1337"/>
                <a:gd name="T43" fmla="*/ 570 h 1572"/>
                <a:gd name="T44" fmla="*/ 1094 w 1337"/>
                <a:gd name="T45" fmla="*/ 698 h 1572"/>
                <a:gd name="T46" fmla="*/ 1033 w 1337"/>
                <a:gd name="T47" fmla="*/ 817 h 1572"/>
                <a:gd name="T48" fmla="*/ 961 w 1337"/>
                <a:gd name="T49" fmla="*/ 931 h 1572"/>
                <a:gd name="T50" fmla="*/ 881 w 1337"/>
                <a:gd name="T51" fmla="*/ 1035 h 1572"/>
                <a:gd name="T52" fmla="*/ 793 w 1337"/>
                <a:gd name="T53" fmla="*/ 1130 h 1572"/>
                <a:gd name="T54" fmla="*/ 696 w 1337"/>
                <a:gd name="T55" fmla="*/ 1214 h 1572"/>
                <a:gd name="T56" fmla="*/ 594 w 1337"/>
                <a:gd name="T57" fmla="*/ 1286 h 1572"/>
                <a:gd name="T58" fmla="*/ 485 w 1337"/>
                <a:gd name="T59" fmla="*/ 1348 h 1572"/>
                <a:gd name="T60" fmla="*/ 372 w 1337"/>
                <a:gd name="T61" fmla="*/ 1398 h 1572"/>
                <a:gd name="T62" fmla="*/ 253 w 1337"/>
                <a:gd name="T63" fmla="*/ 1435 h 1572"/>
                <a:gd name="T64" fmla="*/ 128 w 1337"/>
                <a:gd name="T65" fmla="*/ 1455 h 1572"/>
                <a:gd name="T66" fmla="*/ 0 w 1337"/>
                <a:gd name="T67" fmla="*/ 1464 h 1572"/>
                <a:gd name="T68" fmla="*/ 0 w 1337"/>
                <a:gd name="T69" fmla="*/ 1572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altLang="zh-CN">
                <a:ea typeface="SimSun" pitchFamily="2" charset="-122"/>
              </a:endParaRPr>
            </a:p>
          </p:txBody>
        </p:sp>
        <p:sp>
          <p:nvSpPr>
            <p:cNvPr id="33826" name="Freeform 35"/>
            <p:cNvSpPr>
              <a:spLocks noChangeArrowheads="1"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083 w 1176"/>
                <a:gd name="T1" fmla="*/ 0 h 1382"/>
                <a:gd name="T2" fmla="*/ 1078 w 1176"/>
                <a:gd name="T3" fmla="*/ 131 h 1382"/>
                <a:gd name="T4" fmla="*/ 1062 w 1176"/>
                <a:gd name="T5" fmla="*/ 257 h 1382"/>
                <a:gd name="T6" fmla="*/ 1036 w 1176"/>
                <a:gd name="T7" fmla="*/ 379 h 1382"/>
                <a:gd name="T8" fmla="*/ 999 w 1176"/>
                <a:gd name="T9" fmla="*/ 495 h 1382"/>
                <a:gd name="T10" fmla="*/ 953 w 1176"/>
                <a:gd name="T11" fmla="*/ 607 h 1382"/>
                <a:gd name="T12" fmla="*/ 898 w 1176"/>
                <a:gd name="T13" fmla="*/ 713 h 1382"/>
                <a:gd name="T14" fmla="*/ 836 w 1176"/>
                <a:gd name="T15" fmla="*/ 811 h 1382"/>
                <a:gd name="T16" fmla="*/ 767 w 1176"/>
                <a:gd name="T17" fmla="*/ 901 h 1382"/>
                <a:gd name="T18" fmla="*/ 691 w 1176"/>
                <a:gd name="T19" fmla="*/ 982 h 1382"/>
                <a:gd name="T20" fmla="*/ 606 w 1176"/>
                <a:gd name="T21" fmla="*/ 1056 h 1382"/>
                <a:gd name="T22" fmla="*/ 516 w 1176"/>
                <a:gd name="T23" fmla="*/ 1120 h 1382"/>
                <a:gd name="T24" fmla="*/ 421 w 1176"/>
                <a:gd name="T25" fmla="*/ 1174 h 1382"/>
                <a:gd name="T26" fmla="*/ 322 w 1176"/>
                <a:gd name="T27" fmla="*/ 1217 h 1382"/>
                <a:gd name="T28" fmla="*/ 219 w 1176"/>
                <a:gd name="T29" fmla="*/ 1248 h 1382"/>
                <a:gd name="T30" fmla="*/ 111 w 1176"/>
                <a:gd name="T31" fmla="*/ 1267 h 1382"/>
                <a:gd name="T32" fmla="*/ 0 w 1176"/>
                <a:gd name="T33" fmla="*/ 1274 h 1382"/>
                <a:gd name="T34" fmla="*/ 0 w 1176"/>
                <a:gd name="T35" fmla="*/ 1382 h 1382"/>
                <a:gd name="T36" fmla="*/ 120 w 1176"/>
                <a:gd name="T37" fmla="*/ 1376 h 1382"/>
                <a:gd name="T38" fmla="*/ 236 w 1176"/>
                <a:gd name="T39" fmla="*/ 1353 h 1382"/>
                <a:gd name="T40" fmla="*/ 349 w 1176"/>
                <a:gd name="T41" fmla="*/ 1320 h 1382"/>
                <a:gd name="T42" fmla="*/ 456 w 1176"/>
                <a:gd name="T43" fmla="*/ 1274 h 1382"/>
                <a:gd name="T44" fmla="*/ 560 w 1176"/>
                <a:gd name="T45" fmla="*/ 1216 h 1382"/>
                <a:gd name="T46" fmla="*/ 658 w 1176"/>
                <a:gd name="T47" fmla="*/ 1145 h 1382"/>
                <a:gd name="T48" fmla="*/ 748 w 1176"/>
                <a:gd name="T49" fmla="*/ 1066 h 1382"/>
                <a:gd name="T50" fmla="*/ 831 w 1176"/>
                <a:gd name="T51" fmla="*/ 977 h 1382"/>
                <a:gd name="T52" fmla="*/ 907 w 1176"/>
                <a:gd name="T53" fmla="*/ 879 h 1382"/>
                <a:gd name="T54" fmla="*/ 975 w 1176"/>
                <a:gd name="T55" fmla="*/ 773 h 1382"/>
                <a:gd name="T56" fmla="*/ 1034 w 1176"/>
                <a:gd name="T57" fmla="*/ 659 h 1382"/>
                <a:gd name="T58" fmla="*/ 1083 w 1176"/>
                <a:gd name="T59" fmla="*/ 536 h 1382"/>
                <a:gd name="T60" fmla="*/ 1123 w 1176"/>
                <a:gd name="T61" fmla="*/ 410 h 1382"/>
                <a:gd name="T62" fmla="*/ 1151 w 1176"/>
                <a:gd name="T63" fmla="*/ 277 h 1382"/>
                <a:gd name="T64" fmla="*/ 1170 w 1176"/>
                <a:gd name="T65" fmla="*/ 141 h 1382"/>
                <a:gd name="T66" fmla="*/ 1176 w 1176"/>
                <a:gd name="T67" fmla="*/ 0 h 1382"/>
                <a:gd name="T68" fmla="*/ 1083 w 1176"/>
                <a:gd name="T69" fmla="*/ 0 h 1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altLang="zh-CN">
                <a:ea typeface="SimSun" pitchFamily="2" charset="-122"/>
              </a:endParaRPr>
            </a:p>
          </p:txBody>
        </p:sp>
        <p:sp>
          <p:nvSpPr>
            <p:cNvPr id="33827" name="Freeform 36"/>
            <p:cNvSpPr>
              <a:spLocks noChangeArrowheads="1"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922 w 1014"/>
                <a:gd name="T1" fmla="*/ 0 h 1193"/>
                <a:gd name="T2" fmla="*/ 916 w 1014"/>
                <a:gd name="T3" fmla="*/ 112 h 1193"/>
                <a:gd name="T4" fmla="*/ 904 w 1014"/>
                <a:gd name="T5" fmla="*/ 220 h 1193"/>
                <a:gd name="T6" fmla="*/ 881 w 1014"/>
                <a:gd name="T7" fmla="*/ 322 h 1193"/>
                <a:gd name="T8" fmla="*/ 850 w 1014"/>
                <a:gd name="T9" fmla="*/ 423 h 1193"/>
                <a:gd name="T10" fmla="*/ 810 w 1014"/>
                <a:gd name="T11" fmla="*/ 517 h 1193"/>
                <a:gd name="T12" fmla="*/ 764 w 1014"/>
                <a:gd name="T13" fmla="*/ 607 h 1193"/>
                <a:gd name="T14" fmla="*/ 711 w 1014"/>
                <a:gd name="T15" fmla="*/ 691 h 1193"/>
                <a:gd name="T16" fmla="*/ 651 w 1014"/>
                <a:gd name="T17" fmla="*/ 767 h 1193"/>
                <a:gd name="T18" fmla="*/ 587 w 1014"/>
                <a:gd name="T19" fmla="*/ 838 h 1193"/>
                <a:gd name="T20" fmla="*/ 515 w 1014"/>
                <a:gd name="T21" fmla="*/ 899 h 1193"/>
                <a:gd name="T22" fmla="*/ 439 w 1014"/>
                <a:gd name="T23" fmla="*/ 953 h 1193"/>
                <a:gd name="T24" fmla="*/ 359 w 1014"/>
                <a:gd name="T25" fmla="*/ 1000 h 1193"/>
                <a:gd name="T26" fmla="*/ 275 w 1014"/>
                <a:gd name="T27" fmla="*/ 1037 h 1193"/>
                <a:gd name="T28" fmla="*/ 186 w 1014"/>
                <a:gd name="T29" fmla="*/ 1064 h 1193"/>
                <a:gd name="T30" fmla="*/ 95 w 1014"/>
                <a:gd name="T31" fmla="*/ 1078 h 1193"/>
                <a:gd name="T32" fmla="*/ 0 w 1014"/>
                <a:gd name="T33" fmla="*/ 1085 h 1193"/>
                <a:gd name="T34" fmla="*/ 0 w 1014"/>
                <a:gd name="T35" fmla="*/ 1193 h 1193"/>
                <a:gd name="T36" fmla="*/ 104 w 1014"/>
                <a:gd name="T37" fmla="*/ 1187 h 1193"/>
                <a:gd name="T38" fmla="*/ 202 w 1014"/>
                <a:gd name="T39" fmla="*/ 1169 h 1193"/>
                <a:gd name="T40" fmla="*/ 302 w 1014"/>
                <a:gd name="T41" fmla="*/ 1139 h 1193"/>
                <a:gd name="T42" fmla="*/ 394 w 1014"/>
                <a:gd name="T43" fmla="*/ 1100 h 1193"/>
                <a:gd name="T44" fmla="*/ 483 w 1014"/>
                <a:gd name="T45" fmla="*/ 1049 h 1193"/>
                <a:gd name="T46" fmla="*/ 567 w 1014"/>
                <a:gd name="T47" fmla="*/ 989 h 1193"/>
                <a:gd name="T48" fmla="*/ 644 w 1014"/>
                <a:gd name="T49" fmla="*/ 921 h 1193"/>
                <a:gd name="T50" fmla="*/ 717 w 1014"/>
                <a:gd name="T51" fmla="*/ 844 h 1193"/>
                <a:gd name="T52" fmla="*/ 781 w 1014"/>
                <a:gd name="T53" fmla="*/ 759 h 1193"/>
                <a:gd name="T54" fmla="*/ 840 w 1014"/>
                <a:gd name="T55" fmla="*/ 667 h 1193"/>
                <a:gd name="T56" fmla="*/ 892 w 1014"/>
                <a:gd name="T57" fmla="*/ 569 h 1193"/>
                <a:gd name="T58" fmla="*/ 933 w 1014"/>
                <a:gd name="T59" fmla="*/ 465 h 1193"/>
                <a:gd name="T60" fmla="*/ 968 w 1014"/>
                <a:gd name="T61" fmla="*/ 355 h 1193"/>
                <a:gd name="T62" fmla="*/ 993 w 1014"/>
                <a:gd name="T63" fmla="*/ 239 h 1193"/>
                <a:gd name="T64" fmla="*/ 1008 w 1014"/>
                <a:gd name="T65" fmla="*/ 122 h 1193"/>
                <a:gd name="T66" fmla="*/ 1014 w 1014"/>
                <a:gd name="T67" fmla="*/ 0 h 1193"/>
                <a:gd name="T68" fmla="*/ 922 w 1014"/>
                <a:gd name="T69" fmla="*/ 0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altLang="zh-CN">
                <a:ea typeface="SimSun" pitchFamily="2" charset="-122"/>
              </a:endParaRPr>
            </a:p>
          </p:txBody>
        </p:sp>
        <p:sp>
          <p:nvSpPr>
            <p:cNvPr id="33828" name="Freeform 37"/>
            <p:cNvSpPr>
              <a:spLocks noChangeArrowheads="1"/>
            </p:cNvSpPr>
            <p:nvPr/>
          </p:nvSpPr>
          <p:spPr bwMode="auto">
            <a:xfrm>
              <a:off x="4586" y="3776"/>
              <a:ext cx="635" cy="374"/>
            </a:xfrm>
            <a:custGeom>
              <a:avLst/>
              <a:gdLst>
                <a:gd name="T0" fmla="*/ 989 w 1272"/>
                <a:gd name="T1" fmla="*/ 0 h 1495"/>
                <a:gd name="T2" fmla="*/ 984 w 1272"/>
                <a:gd name="T3" fmla="*/ 121 h 1495"/>
                <a:gd name="T4" fmla="*/ 969 w 1272"/>
                <a:gd name="T5" fmla="*/ 236 h 1495"/>
                <a:gd name="T6" fmla="*/ 945 w 1272"/>
                <a:gd name="T7" fmla="*/ 348 h 1495"/>
                <a:gd name="T8" fmla="*/ 913 w 1272"/>
                <a:gd name="T9" fmla="*/ 452 h 1495"/>
                <a:gd name="T10" fmla="*/ 871 w 1272"/>
                <a:gd name="T11" fmla="*/ 554 h 1495"/>
                <a:gd name="T12" fmla="*/ 820 w 1272"/>
                <a:gd name="T13" fmla="*/ 650 h 1495"/>
                <a:gd name="T14" fmla="*/ 764 w 1272"/>
                <a:gd name="T15" fmla="*/ 742 h 1495"/>
                <a:gd name="T16" fmla="*/ 700 w 1272"/>
                <a:gd name="T17" fmla="*/ 823 h 1495"/>
                <a:gd name="T18" fmla="*/ 632 w 1272"/>
                <a:gd name="T19" fmla="*/ 897 h 1495"/>
                <a:gd name="T20" fmla="*/ 553 w 1272"/>
                <a:gd name="T21" fmla="*/ 964 h 1495"/>
                <a:gd name="T22" fmla="*/ 472 w 1272"/>
                <a:gd name="T23" fmla="*/ 1023 h 1495"/>
                <a:gd name="T24" fmla="*/ 385 w 1272"/>
                <a:gd name="T25" fmla="*/ 1072 h 1495"/>
                <a:gd name="T26" fmla="*/ 295 w 1272"/>
                <a:gd name="T27" fmla="*/ 1111 h 1495"/>
                <a:gd name="T28" fmla="*/ 201 w 1272"/>
                <a:gd name="T29" fmla="*/ 1139 h 1495"/>
                <a:gd name="T30" fmla="*/ 102 w 1272"/>
                <a:gd name="T31" fmla="*/ 1157 h 1495"/>
                <a:gd name="T32" fmla="*/ 0 w 1272"/>
                <a:gd name="T33" fmla="*/ 1162 h 1495"/>
                <a:gd name="T34" fmla="*/ 0 w 1272"/>
                <a:gd name="T35" fmla="*/ 1495 h 1495"/>
                <a:gd name="T36" fmla="*/ 130 w 1272"/>
                <a:gd name="T37" fmla="*/ 1487 h 1495"/>
                <a:gd name="T38" fmla="*/ 254 w 1272"/>
                <a:gd name="T39" fmla="*/ 1463 h 1495"/>
                <a:gd name="T40" fmla="*/ 377 w 1272"/>
                <a:gd name="T41" fmla="*/ 1428 h 1495"/>
                <a:gd name="T42" fmla="*/ 493 w 1272"/>
                <a:gd name="T43" fmla="*/ 1376 h 1495"/>
                <a:gd name="T44" fmla="*/ 605 w 1272"/>
                <a:gd name="T45" fmla="*/ 1314 h 1495"/>
                <a:gd name="T46" fmla="*/ 711 w 1272"/>
                <a:gd name="T47" fmla="*/ 1239 h 1495"/>
                <a:gd name="T48" fmla="*/ 807 w 1272"/>
                <a:gd name="T49" fmla="*/ 1153 h 1495"/>
                <a:gd name="T50" fmla="*/ 899 w 1272"/>
                <a:gd name="T51" fmla="*/ 1057 h 1495"/>
                <a:gd name="T52" fmla="*/ 980 w 1272"/>
                <a:gd name="T53" fmla="*/ 950 h 1495"/>
                <a:gd name="T54" fmla="*/ 1054 w 1272"/>
                <a:gd name="T55" fmla="*/ 837 h 1495"/>
                <a:gd name="T56" fmla="*/ 1117 w 1272"/>
                <a:gd name="T57" fmla="*/ 712 h 1495"/>
                <a:gd name="T58" fmla="*/ 1171 w 1272"/>
                <a:gd name="T59" fmla="*/ 581 h 1495"/>
                <a:gd name="T60" fmla="*/ 1214 w 1272"/>
                <a:gd name="T61" fmla="*/ 444 h 1495"/>
                <a:gd name="T62" fmla="*/ 1244 w 1272"/>
                <a:gd name="T63" fmla="*/ 300 h 1495"/>
                <a:gd name="T64" fmla="*/ 1264 w 1272"/>
                <a:gd name="T65" fmla="*/ 152 h 1495"/>
                <a:gd name="T66" fmla="*/ 1272 w 1272"/>
                <a:gd name="T67" fmla="*/ 0 h 1495"/>
                <a:gd name="T68" fmla="*/ 989 w 1272"/>
                <a:gd name="T69" fmla="*/ 0 h 1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altLang="zh-CN">
                <a:ea typeface="SimSun" pitchFamily="2" charset="-122"/>
              </a:endParaRPr>
            </a:p>
          </p:txBody>
        </p:sp>
        <p:sp>
          <p:nvSpPr>
            <p:cNvPr id="33829" name="Freeform 38"/>
            <p:cNvSpPr>
              <a:spLocks noChangeArrowheads="1"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1572 h 1572"/>
                <a:gd name="T2" fmla="*/ 137 w 1338"/>
                <a:gd name="T3" fmla="*/ 1564 h 1572"/>
                <a:gd name="T4" fmla="*/ 271 w 1338"/>
                <a:gd name="T5" fmla="*/ 1540 h 1572"/>
                <a:gd name="T6" fmla="*/ 399 w 1338"/>
                <a:gd name="T7" fmla="*/ 1501 h 1572"/>
                <a:gd name="T8" fmla="*/ 521 w 1338"/>
                <a:gd name="T9" fmla="*/ 1448 h 1572"/>
                <a:gd name="T10" fmla="*/ 638 w 1338"/>
                <a:gd name="T11" fmla="*/ 1382 h 1572"/>
                <a:gd name="T12" fmla="*/ 749 w 1338"/>
                <a:gd name="T13" fmla="*/ 1304 h 1572"/>
                <a:gd name="T14" fmla="*/ 850 w 1338"/>
                <a:gd name="T15" fmla="*/ 1213 h 1572"/>
                <a:gd name="T16" fmla="*/ 947 w 1338"/>
                <a:gd name="T17" fmla="*/ 1112 h 1572"/>
                <a:gd name="T18" fmla="*/ 1033 w 1338"/>
                <a:gd name="T19" fmla="*/ 999 h 1572"/>
                <a:gd name="T20" fmla="*/ 1110 w 1338"/>
                <a:gd name="T21" fmla="*/ 879 h 1572"/>
                <a:gd name="T22" fmla="*/ 1176 w 1338"/>
                <a:gd name="T23" fmla="*/ 749 h 1572"/>
                <a:gd name="T24" fmla="*/ 1232 w 1338"/>
                <a:gd name="T25" fmla="*/ 612 h 1572"/>
                <a:gd name="T26" fmla="*/ 1277 w 1338"/>
                <a:gd name="T27" fmla="*/ 468 h 1572"/>
                <a:gd name="T28" fmla="*/ 1311 w 1338"/>
                <a:gd name="T29" fmla="*/ 316 h 1572"/>
                <a:gd name="T30" fmla="*/ 1332 w 1338"/>
                <a:gd name="T31" fmla="*/ 160 h 1572"/>
                <a:gd name="T32" fmla="*/ 1338 w 1338"/>
                <a:gd name="T33" fmla="*/ 0 h 1572"/>
                <a:gd name="T34" fmla="*/ 1246 w 1338"/>
                <a:gd name="T35" fmla="*/ 0 h 1572"/>
                <a:gd name="T36" fmla="*/ 1240 w 1338"/>
                <a:gd name="T37" fmla="*/ 150 h 1572"/>
                <a:gd name="T38" fmla="*/ 1221 w 1338"/>
                <a:gd name="T39" fmla="*/ 297 h 1572"/>
                <a:gd name="T40" fmla="*/ 1190 w 1338"/>
                <a:gd name="T41" fmla="*/ 436 h 1572"/>
                <a:gd name="T42" fmla="*/ 1148 w 1338"/>
                <a:gd name="T43" fmla="*/ 571 h 1572"/>
                <a:gd name="T44" fmla="*/ 1095 w 1338"/>
                <a:gd name="T45" fmla="*/ 698 h 1572"/>
                <a:gd name="T46" fmla="*/ 1034 w 1338"/>
                <a:gd name="T47" fmla="*/ 818 h 1572"/>
                <a:gd name="T48" fmla="*/ 962 w 1338"/>
                <a:gd name="T49" fmla="*/ 931 h 1572"/>
                <a:gd name="T50" fmla="*/ 882 w 1338"/>
                <a:gd name="T51" fmla="*/ 1036 h 1572"/>
                <a:gd name="T52" fmla="*/ 794 w 1338"/>
                <a:gd name="T53" fmla="*/ 1130 h 1572"/>
                <a:gd name="T54" fmla="*/ 697 w 1338"/>
                <a:gd name="T55" fmla="*/ 1215 h 1572"/>
                <a:gd name="T56" fmla="*/ 595 w 1338"/>
                <a:gd name="T57" fmla="*/ 1286 h 1572"/>
                <a:gd name="T58" fmla="*/ 486 w 1338"/>
                <a:gd name="T59" fmla="*/ 1348 h 1572"/>
                <a:gd name="T60" fmla="*/ 372 w 1338"/>
                <a:gd name="T61" fmla="*/ 1398 h 1572"/>
                <a:gd name="T62" fmla="*/ 253 w 1338"/>
                <a:gd name="T63" fmla="*/ 1435 h 1572"/>
                <a:gd name="T64" fmla="*/ 129 w 1338"/>
                <a:gd name="T65" fmla="*/ 1455 h 1572"/>
                <a:gd name="T66" fmla="*/ 0 w 1338"/>
                <a:gd name="T67" fmla="*/ 1464 h 1572"/>
                <a:gd name="T68" fmla="*/ 0 w 1338"/>
                <a:gd name="T69" fmla="*/ 1572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altLang="zh-CN">
                <a:ea typeface="SimSun" pitchFamily="2" charset="-122"/>
              </a:endParaRPr>
            </a:p>
          </p:txBody>
        </p:sp>
        <p:sp>
          <p:nvSpPr>
            <p:cNvPr id="33830" name="Freeform 39"/>
            <p:cNvSpPr>
              <a:spLocks noChangeArrowheads="1"/>
            </p:cNvSpPr>
            <p:nvPr/>
          </p:nvSpPr>
          <p:spPr bwMode="auto">
            <a:xfrm>
              <a:off x="4586" y="3776"/>
              <a:ext cx="588" cy="346"/>
            </a:xfrm>
            <a:custGeom>
              <a:avLst/>
              <a:gdLst>
                <a:gd name="T0" fmla="*/ 1084 w 1176"/>
                <a:gd name="T1" fmla="*/ 0 h 1383"/>
                <a:gd name="T2" fmla="*/ 1079 w 1176"/>
                <a:gd name="T3" fmla="*/ 131 h 1383"/>
                <a:gd name="T4" fmla="*/ 1063 w 1176"/>
                <a:gd name="T5" fmla="*/ 259 h 1383"/>
                <a:gd name="T6" fmla="*/ 1037 w 1176"/>
                <a:gd name="T7" fmla="*/ 379 h 1383"/>
                <a:gd name="T8" fmla="*/ 999 w 1176"/>
                <a:gd name="T9" fmla="*/ 496 h 1383"/>
                <a:gd name="T10" fmla="*/ 953 w 1176"/>
                <a:gd name="T11" fmla="*/ 607 h 1383"/>
                <a:gd name="T12" fmla="*/ 900 w 1176"/>
                <a:gd name="T13" fmla="*/ 713 h 1383"/>
                <a:gd name="T14" fmla="*/ 837 w 1176"/>
                <a:gd name="T15" fmla="*/ 811 h 1383"/>
                <a:gd name="T16" fmla="*/ 768 w 1176"/>
                <a:gd name="T17" fmla="*/ 901 h 1383"/>
                <a:gd name="T18" fmla="*/ 692 w 1176"/>
                <a:gd name="T19" fmla="*/ 984 h 1383"/>
                <a:gd name="T20" fmla="*/ 607 w 1176"/>
                <a:gd name="T21" fmla="*/ 1058 h 1383"/>
                <a:gd name="T22" fmla="*/ 517 w 1176"/>
                <a:gd name="T23" fmla="*/ 1120 h 1383"/>
                <a:gd name="T24" fmla="*/ 423 w 1176"/>
                <a:gd name="T25" fmla="*/ 1175 h 1383"/>
                <a:gd name="T26" fmla="*/ 323 w 1176"/>
                <a:gd name="T27" fmla="*/ 1220 h 1383"/>
                <a:gd name="T28" fmla="*/ 220 w 1176"/>
                <a:gd name="T29" fmla="*/ 1250 h 1383"/>
                <a:gd name="T30" fmla="*/ 112 w 1176"/>
                <a:gd name="T31" fmla="*/ 1269 h 1383"/>
                <a:gd name="T32" fmla="*/ 0 w 1176"/>
                <a:gd name="T33" fmla="*/ 1275 h 1383"/>
                <a:gd name="T34" fmla="*/ 0 w 1176"/>
                <a:gd name="T35" fmla="*/ 1383 h 1383"/>
                <a:gd name="T36" fmla="*/ 120 w 1176"/>
                <a:gd name="T37" fmla="*/ 1377 h 1383"/>
                <a:gd name="T38" fmla="*/ 236 w 1176"/>
                <a:gd name="T39" fmla="*/ 1354 h 1383"/>
                <a:gd name="T40" fmla="*/ 350 w 1176"/>
                <a:gd name="T41" fmla="*/ 1322 h 1383"/>
                <a:gd name="T42" fmla="*/ 457 w 1176"/>
                <a:gd name="T43" fmla="*/ 1275 h 1383"/>
                <a:gd name="T44" fmla="*/ 561 w 1176"/>
                <a:gd name="T45" fmla="*/ 1216 h 1383"/>
                <a:gd name="T46" fmla="*/ 659 w 1176"/>
                <a:gd name="T47" fmla="*/ 1148 h 1383"/>
                <a:gd name="T48" fmla="*/ 749 w 1176"/>
                <a:gd name="T49" fmla="*/ 1067 h 1383"/>
                <a:gd name="T50" fmla="*/ 832 w 1176"/>
                <a:gd name="T51" fmla="*/ 978 h 1383"/>
                <a:gd name="T52" fmla="*/ 907 w 1176"/>
                <a:gd name="T53" fmla="*/ 879 h 1383"/>
                <a:gd name="T54" fmla="*/ 976 w 1176"/>
                <a:gd name="T55" fmla="*/ 773 h 1383"/>
                <a:gd name="T56" fmla="*/ 1035 w 1176"/>
                <a:gd name="T57" fmla="*/ 659 h 1383"/>
                <a:gd name="T58" fmla="*/ 1084 w 1176"/>
                <a:gd name="T59" fmla="*/ 538 h 1383"/>
                <a:gd name="T60" fmla="*/ 1124 w 1176"/>
                <a:gd name="T61" fmla="*/ 411 h 1383"/>
                <a:gd name="T62" fmla="*/ 1152 w 1176"/>
                <a:gd name="T63" fmla="*/ 278 h 1383"/>
                <a:gd name="T64" fmla="*/ 1171 w 1176"/>
                <a:gd name="T65" fmla="*/ 141 h 1383"/>
                <a:gd name="T66" fmla="*/ 1176 w 1176"/>
                <a:gd name="T67" fmla="*/ 0 h 1383"/>
                <a:gd name="T68" fmla="*/ 1084 w 1176"/>
                <a:gd name="T69" fmla="*/ 0 h 1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altLang="zh-CN">
                <a:ea typeface="SimSun" pitchFamily="2" charset="-122"/>
              </a:endParaRPr>
            </a:p>
          </p:txBody>
        </p:sp>
        <p:sp>
          <p:nvSpPr>
            <p:cNvPr id="33831" name="Freeform 40"/>
            <p:cNvSpPr>
              <a:spLocks noChangeArrowheads="1"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919 w 1011"/>
                <a:gd name="T1" fmla="*/ 0 h 1223"/>
                <a:gd name="T2" fmla="*/ 914 w 1011"/>
                <a:gd name="T3" fmla="*/ 112 h 1223"/>
                <a:gd name="T4" fmla="*/ 902 w 1011"/>
                <a:gd name="T5" fmla="*/ 222 h 1223"/>
                <a:gd name="T6" fmla="*/ 879 w 1011"/>
                <a:gd name="T7" fmla="*/ 326 h 1223"/>
                <a:gd name="T8" fmla="*/ 847 w 1011"/>
                <a:gd name="T9" fmla="*/ 428 h 1223"/>
                <a:gd name="T10" fmla="*/ 808 w 1011"/>
                <a:gd name="T11" fmla="*/ 525 h 1223"/>
                <a:gd name="T12" fmla="*/ 763 w 1011"/>
                <a:gd name="T13" fmla="*/ 619 h 1223"/>
                <a:gd name="T14" fmla="*/ 710 w 1011"/>
                <a:gd name="T15" fmla="*/ 703 h 1223"/>
                <a:gd name="T16" fmla="*/ 650 w 1011"/>
                <a:gd name="T17" fmla="*/ 785 h 1223"/>
                <a:gd name="T18" fmla="*/ 585 w 1011"/>
                <a:gd name="T19" fmla="*/ 857 h 1223"/>
                <a:gd name="T20" fmla="*/ 514 w 1011"/>
                <a:gd name="T21" fmla="*/ 920 h 1223"/>
                <a:gd name="T22" fmla="*/ 438 w 1011"/>
                <a:gd name="T23" fmla="*/ 979 h 1223"/>
                <a:gd name="T24" fmla="*/ 358 w 1011"/>
                <a:gd name="T25" fmla="*/ 1026 h 1223"/>
                <a:gd name="T26" fmla="*/ 274 w 1011"/>
                <a:gd name="T27" fmla="*/ 1063 h 1223"/>
                <a:gd name="T28" fmla="*/ 185 w 1011"/>
                <a:gd name="T29" fmla="*/ 1092 h 1223"/>
                <a:gd name="T30" fmla="*/ 94 w 1011"/>
                <a:gd name="T31" fmla="*/ 1109 h 1223"/>
                <a:gd name="T32" fmla="*/ 0 w 1011"/>
                <a:gd name="T33" fmla="*/ 1115 h 1223"/>
                <a:gd name="T34" fmla="*/ 0 w 1011"/>
                <a:gd name="T35" fmla="*/ 1223 h 1223"/>
                <a:gd name="T36" fmla="*/ 102 w 1011"/>
                <a:gd name="T37" fmla="*/ 1217 h 1223"/>
                <a:gd name="T38" fmla="*/ 204 w 1011"/>
                <a:gd name="T39" fmla="*/ 1198 h 1223"/>
                <a:gd name="T40" fmla="*/ 301 w 1011"/>
                <a:gd name="T41" fmla="*/ 1167 h 1223"/>
                <a:gd name="T42" fmla="*/ 393 w 1011"/>
                <a:gd name="T43" fmla="*/ 1125 h 1223"/>
                <a:gd name="T44" fmla="*/ 482 w 1011"/>
                <a:gd name="T45" fmla="*/ 1072 h 1223"/>
                <a:gd name="T46" fmla="*/ 566 w 1011"/>
                <a:gd name="T47" fmla="*/ 1009 h 1223"/>
                <a:gd name="T48" fmla="*/ 645 w 1011"/>
                <a:gd name="T49" fmla="*/ 939 h 1223"/>
                <a:gd name="T50" fmla="*/ 716 w 1011"/>
                <a:gd name="T51" fmla="*/ 858 h 1223"/>
                <a:gd name="T52" fmla="*/ 781 w 1011"/>
                <a:gd name="T53" fmla="*/ 770 h 1223"/>
                <a:gd name="T54" fmla="*/ 839 w 1011"/>
                <a:gd name="T55" fmla="*/ 675 h 1223"/>
                <a:gd name="T56" fmla="*/ 889 w 1011"/>
                <a:gd name="T57" fmla="*/ 573 h 1223"/>
                <a:gd name="T58" fmla="*/ 932 w 1011"/>
                <a:gd name="T59" fmla="*/ 470 h 1223"/>
                <a:gd name="T60" fmla="*/ 965 w 1011"/>
                <a:gd name="T61" fmla="*/ 358 h 1223"/>
                <a:gd name="T62" fmla="*/ 991 w 1011"/>
                <a:gd name="T63" fmla="*/ 240 h 1223"/>
                <a:gd name="T64" fmla="*/ 1006 w 1011"/>
                <a:gd name="T65" fmla="*/ 121 h 1223"/>
                <a:gd name="T66" fmla="*/ 1011 w 1011"/>
                <a:gd name="T67" fmla="*/ 0 h 1223"/>
                <a:gd name="T68" fmla="*/ 919 w 1011"/>
                <a:gd name="T69" fmla="*/ 0 h 1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altLang="zh-CN">
                <a:ea typeface="SimSun" pitchFamily="2" charset="-122"/>
              </a:endParaRPr>
            </a:p>
          </p:txBody>
        </p:sp>
        <p:grpSp>
          <p:nvGrpSpPr>
            <p:cNvPr id="33832" name="Group 41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33833" name="Picture 4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834" name="Picture 4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835" name="Picture 4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836" name="Picture 4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784"/>
                <a:ext cx="768" cy="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837" name="Picture 4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838" name="Picture 4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839" name="Picture 4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840" name="Picture 4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841" name="Picture 5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3842" name="Picture 51" descr="felicitsh71-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43" name="Picture 52" descr="Awreath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62400"/>
            <a:ext cx="3124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44" name="Picture 53" descr="chuc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8153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45" name="Picture 54" descr="XMASCA~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267200"/>
            <a:ext cx="2743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46" name="Picture 55" descr="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667000"/>
            <a:ext cx="723900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736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249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24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4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49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4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249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49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49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24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24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24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249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249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24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24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249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24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24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24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249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24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249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249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249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24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249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249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249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24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249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249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249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24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3" dur="1000"/>
                                        <p:tgtEl>
                                          <p:spTgt spid="124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 animBg="1"/>
      <p:bldP spid="3174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3" descr="hinh-nen-cho-may-tinh1e223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43000" y="1905000"/>
            <a:ext cx="6324600" cy="295465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vant" pitchFamily="34" charset="0"/>
              </a:rPr>
              <a:t>Hoạt động 1: </a:t>
            </a:r>
          </a:p>
          <a:p>
            <a:pPr algn="ctr">
              <a:defRPr/>
            </a:pPr>
            <a:r>
              <a:rPr lang="vi-VN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LÀM QUEN CHỮ </a:t>
            </a:r>
            <a:r>
              <a:rPr lang="vi-VN" sz="66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CÁI </a:t>
            </a:r>
            <a:r>
              <a:rPr lang="en-US" sz="66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</a:t>
            </a:r>
            <a:r>
              <a:rPr lang="vi-VN" sz="66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en-US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ê</a:t>
            </a:r>
            <a:endParaRPr lang="en-US" sz="6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43088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4582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" y="5643563"/>
            <a:ext cx="8153400" cy="1168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altLang="zh-CN" sz="5400" b="1">
                <a:solidFill>
                  <a:srgbClr val="FF0000"/>
                </a:solidFill>
                <a:latin typeface="Arial" pitchFamily="34" charset="0"/>
                <a:ea typeface="SimSun" pitchFamily="2" charset="-122"/>
              </a:rPr>
              <a:t>ng</a:t>
            </a:r>
            <a:r>
              <a:rPr lang="en-US" altLang="zh-CN" sz="5800" b="1">
                <a:solidFill>
                  <a:srgbClr val="FF0000"/>
                </a:solidFill>
                <a:latin typeface="Arial" pitchFamily="34" charset="0"/>
                <a:ea typeface="SimSun" pitchFamily="2" charset="-122"/>
              </a:rPr>
              <a:t>ô</a:t>
            </a:r>
            <a:r>
              <a:rPr lang="en-US" altLang="zh-CN" sz="5400" b="1">
                <a:solidFill>
                  <a:srgbClr val="FF0000"/>
                </a:solidFill>
                <a:latin typeface="Arial" pitchFamily="34" charset="0"/>
                <a:ea typeface="SimSun" pitchFamily="2" charset="-122"/>
              </a:rPr>
              <a:t>i nh</a:t>
            </a:r>
            <a:r>
              <a:rPr lang="en-US" altLang="zh-CN" sz="7000">
                <a:solidFill>
                  <a:srgbClr val="FF0000"/>
                </a:solidFill>
                <a:latin typeface="Tw Cen MT" pitchFamily="34" charset="0"/>
                <a:ea typeface="SimSun" pitchFamily="2" charset="-122"/>
              </a:rPr>
              <a:t>a</a:t>
            </a:r>
            <a:r>
              <a:rPr lang="en-US" altLang="zh-CN" sz="5400" b="1">
                <a:solidFill>
                  <a:srgbClr val="FF0000"/>
                </a:solidFill>
                <a:latin typeface="Arial" pitchFamily="34" charset="0"/>
                <a:ea typeface="SimSun" pitchFamily="2" charset="-122"/>
              </a:rPr>
              <a:t> củ</a:t>
            </a:r>
            <a:r>
              <a:rPr lang="en-US" altLang="zh-CN" sz="7000">
                <a:solidFill>
                  <a:srgbClr val="FF0000"/>
                </a:solidFill>
                <a:latin typeface="Tw Cen MT" pitchFamily="34" charset="0"/>
                <a:ea typeface="SimSun" pitchFamily="2" charset="-122"/>
              </a:rPr>
              <a:t>a</a:t>
            </a:r>
            <a:r>
              <a:rPr lang="en-US" altLang="zh-CN" sz="5400" b="1">
                <a:solidFill>
                  <a:srgbClr val="FF0000"/>
                </a:solidFill>
                <a:latin typeface="Arial" pitchFamily="34" charset="0"/>
                <a:ea typeface="SimSun" pitchFamily="2" charset="-122"/>
              </a:rPr>
              <a:t> bé</a:t>
            </a:r>
          </a:p>
        </p:txBody>
      </p:sp>
      <p:sp>
        <p:nvSpPr>
          <p:cNvPr id="3" name="Rectangle 2"/>
          <p:cNvSpPr/>
          <p:nvPr/>
        </p:nvSpPr>
        <p:spPr>
          <a:xfrm rot="2116850" flipV="1">
            <a:off x="4338638" y="5929313"/>
            <a:ext cx="238125" cy="793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5860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ChangeArrowheads="1"/>
          </p:cNvSpPr>
          <p:nvPr/>
        </p:nvSpPr>
        <p:spPr bwMode="auto">
          <a:xfrm>
            <a:off x="1447800" y="1914525"/>
            <a:ext cx="10604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9000" b="1">
                <a:solidFill>
                  <a:srgbClr val="FF0000"/>
                </a:solidFill>
                <a:ea typeface="SimSun" pitchFamily="2" charset="-122"/>
              </a:rPr>
              <a:t>ô</a:t>
            </a:r>
            <a:endParaRPr lang="en-US" altLang="zh-CN" sz="9000" b="1">
              <a:solidFill>
                <a:srgbClr val="FF0000"/>
              </a:solidFill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 rot="1576789">
            <a:off x="4410075" y="2203450"/>
            <a:ext cx="295275" cy="76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078288" y="1892300"/>
            <a:ext cx="12890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9000" b="1">
                <a:solidFill>
                  <a:srgbClr val="FF0000"/>
                </a:solidFill>
                <a:latin typeface="Tw Cen MT" pitchFamily="34" charset="0"/>
                <a:ea typeface="SimSun" pitchFamily="2" charset="-122"/>
              </a:rPr>
              <a:t>a </a:t>
            </a:r>
            <a:endParaRPr lang="en-US" altLang="zh-CN" sz="9000" b="1">
              <a:ea typeface="SimSun" pitchFamily="2" charset="-122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148388" y="1873250"/>
            <a:ext cx="89058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9000" b="1">
                <a:solidFill>
                  <a:srgbClr val="FF0000"/>
                </a:solidFill>
                <a:latin typeface="Tw Cen MT" pitchFamily="34" charset="0"/>
                <a:ea typeface="SimSun" pitchFamily="2" charset="-122"/>
              </a:rPr>
              <a:t>a</a:t>
            </a:r>
            <a:r>
              <a:rPr lang="en-US" altLang="zh-CN">
                <a:solidFill>
                  <a:srgbClr val="FF0000"/>
                </a:solidFill>
                <a:latin typeface="Tw Cen MT" pitchFamily="34" charset="0"/>
                <a:ea typeface="SimSun" pitchFamily="2" charset="-122"/>
              </a:rPr>
              <a:t> </a:t>
            </a:r>
            <a:endParaRPr lang="en-US" altLang="zh-CN">
              <a:ea typeface="SimSun" pitchFamily="2" charset="-122"/>
            </a:endParaRPr>
          </a:p>
        </p:txBody>
      </p:sp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5051425" y="1892300"/>
            <a:ext cx="132556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9000" b="1">
                <a:solidFill>
                  <a:srgbClr val="FF0000"/>
                </a:solidFill>
                <a:ea typeface="SimSun" pitchFamily="2" charset="-122"/>
              </a:rPr>
              <a:t>củ</a:t>
            </a:r>
          </a:p>
        </p:txBody>
      </p:sp>
      <p:sp>
        <p:nvSpPr>
          <p:cNvPr id="11270" name="Text Box 7"/>
          <p:cNvSpPr txBox="1">
            <a:spLocks noChangeArrowheads="1"/>
          </p:cNvSpPr>
          <p:nvPr/>
        </p:nvSpPr>
        <p:spPr bwMode="auto">
          <a:xfrm>
            <a:off x="7038975" y="1871663"/>
            <a:ext cx="13271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9000" b="1">
                <a:solidFill>
                  <a:srgbClr val="FF0000"/>
                </a:solidFill>
                <a:ea typeface="SimSun" pitchFamily="2" charset="-122"/>
              </a:rPr>
              <a:t>bé</a:t>
            </a:r>
            <a:endParaRPr lang="en-US" altLang="zh-CN" sz="9000">
              <a:ea typeface="SimSun" pitchFamily="2" charset="-122"/>
            </a:endParaRPr>
          </a:p>
        </p:txBody>
      </p:sp>
      <p:sp>
        <p:nvSpPr>
          <p:cNvPr id="11271" name="Text Box 2"/>
          <p:cNvSpPr txBox="1">
            <a:spLocks noChangeArrowheads="1"/>
          </p:cNvSpPr>
          <p:nvPr/>
        </p:nvSpPr>
        <p:spPr bwMode="auto">
          <a:xfrm>
            <a:off x="2206625" y="1914525"/>
            <a:ext cx="27463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9000" b="1">
                <a:solidFill>
                  <a:srgbClr val="FF0000"/>
                </a:solidFill>
                <a:ea typeface="SimSun" pitchFamily="2" charset="-122"/>
              </a:rPr>
              <a:t>i nh</a:t>
            </a:r>
            <a:endParaRPr lang="en-US" altLang="zh-CN" sz="9000" b="1">
              <a:ea typeface="SimSun" pitchFamily="2" charset="-122"/>
            </a:endParaRPr>
          </a:p>
        </p:txBody>
      </p:sp>
      <p:sp>
        <p:nvSpPr>
          <p:cNvPr id="11272" name="Text Box 3"/>
          <p:cNvSpPr txBox="1">
            <a:spLocks noChangeArrowheads="1"/>
          </p:cNvSpPr>
          <p:nvPr/>
        </p:nvSpPr>
        <p:spPr bwMode="auto">
          <a:xfrm>
            <a:off x="434975" y="1914525"/>
            <a:ext cx="14224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9000" b="1">
                <a:solidFill>
                  <a:srgbClr val="FF0000"/>
                </a:solidFill>
                <a:ea typeface="SimSun" pitchFamily="2" charset="-122"/>
              </a:rPr>
              <a:t>n</a:t>
            </a:r>
            <a:r>
              <a:rPr lang="en-US" altLang="zh-CN" sz="9000" b="1">
                <a:solidFill>
                  <a:srgbClr val="FF0000"/>
                </a:solidFill>
                <a:latin typeface="Tw Cen MT" pitchFamily="34" charset="0"/>
                <a:ea typeface="SimSun" pitchFamily="2" charset="-122"/>
              </a:rPr>
              <a:t>g</a:t>
            </a:r>
            <a:endParaRPr lang="en-US" altLang="zh-CN" sz="9000" b="1">
              <a:latin typeface="Tw Cen MT" pitchFamily="34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3666895"/>
      </p:ext>
    </p:extLst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5" grpId="0"/>
      <p:bldP spid="11265" grpId="1"/>
      <p:bldP spid="5" grpId="0"/>
      <p:bldP spid="5" grpId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2" descr="D:\KHUNGANH\Frame__195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Text Box 1"/>
          <p:cNvSpPr txBox="1">
            <a:spLocks noChangeArrowheads="1"/>
          </p:cNvSpPr>
          <p:nvPr/>
        </p:nvSpPr>
        <p:spPr bwMode="auto">
          <a:xfrm>
            <a:off x="3775075" y="769938"/>
            <a:ext cx="1947863" cy="393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5000">
                <a:solidFill>
                  <a:srgbClr val="FF0000"/>
                </a:solidFill>
                <a:latin typeface="Arial" pitchFamily="34" charset="0"/>
                <a:ea typeface="SimSun" pitchFamily="2" charset="-122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680241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KHUNGANH\owl-clip-art-bor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29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 rot="21260566">
            <a:off x="3385344" y="2818142"/>
            <a:ext cx="2373312" cy="2058987"/>
            <a:chOff x="1344" y="624"/>
            <a:chExt cx="3264" cy="2832"/>
          </a:xfrm>
        </p:grpSpPr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1344" y="624"/>
              <a:ext cx="2832" cy="2832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/>
              <a:endParaRPr lang="en-US" altLang="zh-CN" b="1">
                <a:solidFill>
                  <a:srgbClr val="FF3300"/>
                </a:solidFill>
                <a:ea typeface="SimSun" pitchFamily="2" charset="-122"/>
              </a:endParaRPr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1680" y="960"/>
              <a:ext cx="2160" cy="216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en-US" altLang="zh-CN" b="1">
                <a:solidFill>
                  <a:srgbClr val="000000"/>
                </a:solidFill>
                <a:ea typeface="SimSun" pitchFamily="2" charset="-122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3504" y="2112"/>
              <a:ext cx="1104" cy="5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en-US" altLang="zh-CN" b="1">
                <a:solidFill>
                  <a:srgbClr val="000000"/>
                </a:solidFill>
                <a:ea typeface="SimSun" pitchFamily="2" charset="-122"/>
              </a:endParaRPr>
            </a:p>
          </p:txBody>
        </p:sp>
      </p:grp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556841" y="3720636"/>
            <a:ext cx="1890712" cy="254000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8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 altLang="zh-CN">
              <a:solidFill>
                <a:srgbClr val="000000"/>
              </a:solidFill>
              <a:ea typeface="SimSun" pitchFamily="2" charset="-122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177236" y="1980871"/>
            <a:ext cx="905594" cy="769749"/>
            <a:chOff x="4144010" y="1576523"/>
            <a:chExt cx="905594" cy="769749"/>
          </a:xfrm>
        </p:grpSpPr>
        <p:sp>
          <p:nvSpPr>
            <p:cNvPr id="7" name="Rectangle 6"/>
            <p:cNvSpPr/>
            <p:nvPr/>
          </p:nvSpPr>
          <p:spPr>
            <a:xfrm rot="18643336">
              <a:off x="4592416" y="1641306"/>
              <a:ext cx="228594" cy="68578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rot="2697811">
              <a:off x="4144010" y="1576523"/>
              <a:ext cx="228594" cy="769749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6673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zh-CN" smtClean="0">
              <a:ea typeface="SimSun" pitchFamily="2" charset="-122"/>
            </a:endParaRPr>
          </a:p>
        </p:txBody>
      </p:sp>
      <p:sp>
        <p:nvSpPr>
          <p:cNvPr id="14338" name="Content Placeholder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zh-CN" smtClean="0">
              <a:ea typeface="SimSun" pitchFamily="2" charset="-122"/>
            </a:endParaRPr>
          </a:p>
        </p:txBody>
      </p:sp>
      <p:pic>
        <p:nvPicPr>
          <p:cNvPr id="14339" name="Picture 2" descr="D:\KHUNGANH\owl-clip-art-bord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350524" y="990600"/>
            <a:ext cx="2895600" cy="396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sz="2520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sz="25200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53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IN AN\FRAME\d3596528bf5557ffb61ba8d8712e0b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372600" cy="701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istrator\Desktop\HONG\New folder (5)\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7" r="84007"/>
          <a:stretch/>
        </p:blipFill>
        <p:spPr bwMode="auto">
          <a:xfrm>
            <a:off x="3924300" y="3035515"/>
            <a:ext cx="1752600" cy="205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istrator\Desktop\HONG\New folder (5)\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9" t="37071" r="25589" b="-1"/>
          <a:stretch/>
        </p:blipFill>
        <p:spPr bwMode="auto">
          <a:xfrm>
            <a:off x="1447800" y="3456538"/>
            <a:ext cx="1771048" cy="163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HONG\New folder (5)\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58" t="33746" r="-1851" b="-12929"/>
          <a:stretch/>
        </p:blipFill>
        <p:spPr bwMode="auto">
          <a:xfrm>
            <a:off x="6019800" y="3246026"/>
            <a:ext cx="1752600" cy="205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09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140</Words>
  <Application>Microsoft Office PowerPoint</Application>
  <PresentationFormat>On-screen Show (4:3)</PresentationFormat>
  <Paragraphs>57</Paragraphs>
  <Slides>25</Slides>
  <Notes>2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Admin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21</cp:revision>
  <dcterms:created xsi:type="dcterms:W3CDTF">2020-10-31T14:54:38Z</dcterms:created>
  <dcterms:modified xsi:type="dcterms:W3CDTF">2021-11-02T00:50:11Z</dcterms:modified>
</cp:coreProperties>
</file>