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</a:t>
            </a:r>
            <a:r>
              <a:rPr lang="vi-VN" b="1" dirty="0" smtClean="0">
                <a:solidFill>
                  <a:srgbClr val="00B050"/>
                </a:solidFill>
                <a:latin typeface="Times New Roman"/>
              </a:rPr>
              <a:t>ngày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/>
              </a:rPr>
              <a:t>14- 10 </a:t>
            </a:r>
            <a:r>
              <a:rPr lang="en-US" b="1" dirty="0" smtClean="0">
                <a:solidFill>
                  <a:srgbClr val="00B050"/>
                </a:solidFill>
              </a:rPr>
              <a:t>- </a:t>
            </a:r>
            <a:r>
              <a:rPr lang="en-US" b="1" dirty="0" smtClean="0">
                <a:solidFill>
                  <a:srgbClr val="00B050"/>
                </a:solidFill>
              </a:rPr>
              <a:t>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</a:rPr>
              <a:t>Nước</a:t>
            </a:r>
            <a:r>
              <a:rPr lang="en-US" dirty="0" smtClean="0"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rưa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dirty="0">
                <a:solidFill>
                  <a:srgbClr val="000000"/>
                </a:solidFill>
                <a:latin typeface="CIDFont+F2"/>
              </a:rPr>
              <a:t/>
            </a:r>
            <a:br>
              <a:rPr lang="en-US" dirty="0">
                <a:solidFill>
                  <a:srgbClr val="000000"/>
                </a:solidFill>
                <a:latin typeface="CIDFont+F2"/>
              </a:rPr>
            </a:br>
            <a:r>
              <a:rPr lang="en-US" dirty="0" smtClean="0">
                <a:latin typeface="Times New Roman"/>
                <a:ea typeface="Times New Roman"/>
              </a:rPr>
              <a:t>     </a:t>
            </a:r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ngao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rau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đay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Táo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Administrator.3FF2U7CSWQ18I9S\Desktop\z5770825669321_c2c2aaa928b154c495fbe963528676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9" y="1501918"/>
            <a:ext cx="1387101" cy="9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770825689578_d0b1748563f7b3d11fa10a527ceae0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85" y="1543871"/>
            <a:ext cx="1328618" cy="9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z5771291554586_0d50947675804b27288081b257f73a9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2" y="5798672"/>
            <a:ext cx="1389191" cy="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.3FF2U7CSWQ18I9S\Desktop\z5927198455726_60f0116340d9147577c16a4cb4d17cf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8" y="518523"/>
            <a:ext cx="1376341" cy="9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927198447319_75d37669f206cc001f2d6059722e85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26" y="518522"/>
            <a:ext cx="1354062" cy="9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istrator.3FF2U7CSWQ18I9S\Desktop\z5927198440323_4ef6c5c215c35c9cfc15eee9fd5eb04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648198"/>
            <a:ext cx="1423104" cy="96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istrator.3FF2U7CSWQ18I9S\Desktop\z5928292441156_8c34958d23f473d3edc2118473a0348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26" y="4710452"/>
            <a:ext cx="1354062" cy="8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istrator.3FF2U7CSWQ18I9S\Desktop\z5928292436238_d080718f087c174a66dd51fd11baf1e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26" y="5798672"/>
            <a:ext cx="1354062" cy="9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37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126</cp:revision>
  <dcterms:created xsi:type="dcterms:W3CDTF">2022-09-19T04:05:33Z</dcterms:created>
  <dcterms:modified xsi:type="dcterms:W3CDTF">2024-10-14T09:03:13Z</dcterms:modified>
</cp:coreProperties>
</file>