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02/10/2024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02/10/2024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02/10/2024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45976"/>
            <a:ext cx="4288059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" y="-18826"/>
            <a:ext cx="4518025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206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2060"/>
                </a:solidFill>
              </a:rPr>
              <a:t>02-10-2024</a:t>
            </a:r>
            <a:endParaRPr lang="vi-VN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Chuối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tây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</a:t>
            </a:r>
            <a:r>
              <a:rPr lang="en-US" b="1" dirty="0" err="1" smtClean="0">
                <a:solidFill>
                  <a:srgbClr val="00B0F0"/>
                </a:solidFill>
                <a:latin typeface="Times New Roman"/>
              </a:rPr>
              <a:t>ưa</a:t>
            </a:r>
            <a:endParaRPr lang="en-US" b="1" dirty="0" smtClean="0">
              <a:solidFill>
                <a:srgbClr val="00B0F0"/>
              </a:solidFill>
              <a:latin typeface="Times New Roman"/>
            </a:endParaRP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Thịt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gà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lợn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hầm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hương</a:t>
            </a:r>
            <a:endParaRPr lang="en-US" sz="2000" dirty="0" smtClean="0">
              <a:latin typeface="Times New Roman"/>
              <a:ea typeface="Times New Roman"/>
            </a:endParaRPr>
          </a:p>
          <a:p>
            <a:pPr lvl="0"/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smtClean="0">
                <a:latin typeface="Times New Roman"/>
                <a:ea typeface="Times New Roman"/>
              </a:rPr>
              <a:t>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khoai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sọ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xương</a:t>
            </a:r>
            <a:endParaRPr lang="en-US" sz="2000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Dưa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vàng</a:t>
            </a:r>
            <a:endParaRPr lang="en-US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4311044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lvl="0"/>
            <a:r>
              <a:rPr lang="en-US" dirty="0" smtClean="0">
                <a:latin typeface="Times New Roman"/>
                <a:ea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Chè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đỗ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xanh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hạt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sen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6" y="4648199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798672"/>
            <a:ext cx="151506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Administrator.3FF2U7CSWQ18I9S\Desktop\z5888922384041_edb8a450478b228e76b50dfc25380b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79" y="561091"/>
            <a:ext cx="1404279" cy="83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.3FF2U7CSWQ18I9S\Desktop\z5888922379263_25f8efb13ecef9c4bcedf833c92616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41" y="518523"/>
            <a:ext cx="1373259" cy="87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.3FF2U7CSWQ18I9S\Desktop\z5888922371984_04b2753bd66ed45a6de2416268a0b1e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0" y="1501917"/>
            <a:ext cx="1404278" cy="96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istrator.3FF2U7CSWQ18I9S\Desktop\z5888922393042_2492285a633c5351990e829d4b57dff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47" y="1560122"/>
            <a:ext cx="1363655" cy="92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.3FF2U7CSWQ18I9S\Desktop\z5888922372676_ce9227b2936bd4f8115cd3e6587398e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0" y="4686298"/>
            <a:ext cx="1404278" cy="8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istrator.3FF2U7CSWQ18I9S\Desktop\z5888611059001_070429145927b762efad5cd90684f30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4663030"/>
            <a:ext cx="1397804" cy="9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istrator.3FF2U7CSWQ18I9S\Desktop\z5888611065141_8c02c104f77c20244966861ef2dda90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69" y="5798671"/>
            <a:ext cx="1378203" cy="90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Administrator.3FF2U7CSWQ18I9S\Desktop\z5888611067804_b7a978a5a5b313076f0b023ee5edfd6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47" y="5819583"/>
            <a:ext cx="136842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48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141</cp:revision>
  <dcterms:created xsi:type="dcterms:W3CDTF">2022-09-19T04:05:33Z</dcterms:created>
  <dcterms:modified xsi:type="dcterms:W3CDTF">2024-10-02T07:45:50Z</dcterms:modified>
</cp:coreProperties>
</file>