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21/11/2024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- Canh </a:t>
            </a:r>
            <a:r>
              <a:rPr lang="en-US" dirty="0" err="1">
                <a:latin typeface="Times New Roman"/>
                <a:ea typeface="Times New Roman"/>
              </a:rPr>
              <a:t>mồng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ngao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/>
                <a:ea typeface="Times New Roman"/>
              </a:rPr>
              <a:t>Táo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Súp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9FDFDE-A698-8A67-B225-64BD2F0341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8" y="580428"/>
            <a:ext cx="1413404" cy="783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792F64-86DD-B5D9-8FEA-CE95161C50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62" y="580427"/>
            <a:ext cx="1389667" cy="7836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A6DECD-2BC1-3904-192E-9C18D39807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4" y="1540210"/>
            <a:ext cx="1389492" cy="878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5B530-E860-A5EB-6AA5-A08BC354DF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08" y="1598859"/>
            <a:ext cx="1353021" cy="843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81CC8-D9CE-25CC-D1C5-188D4EE6A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4756" y="5770097"/>
            <a:ext cx="1286805" cy="915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AAE1BB-C621-2340-811E-649EA0EC95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80" y="4724165"/>
            <a:ext cx="1407352" cy="799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A8F65F-9C02-BBB8-8ED7-0DE5AE72F5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0103" y="5838009"/>
            <a:ext cx="1353429" cy="848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971146-2B5F-D183-E43F-9F45CD02C3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8345" y="4695590"/>
            <a:ext cx="132904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43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125</cp:revision>
  <dcterms:created xsi:type="dcterms:W3CDTF">2022-09-19T04:05:33Z</dcterms:created>
  <dcterms:modified xsi:type="dcterms:W3CDTF">2024-11-21T08:05:10Z</dcterms:modified>
</cp:coreProperties>
</file>