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87870" autoAdjust="0"/>
  </p:normalViewPr>
  <p:slideViewPr>
    <p:cSldViewPr>
      <p:cViewPr>
        <p:scale>
          <a:sx n="96" d="100"/>
          <a:sy n="96" d="100"/>
        </p:scale>
        <p:origin x="1062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</a:t>
            </a:r>
            <a:r>
              <a:rPr lang="en-GB" b="1" dirty="0">
                <a:solidFill>
                  <a:srgbClr val="00B050"/>
                </a:solidFill>
                <a:latin typeface="Times New Roman"/>
              </a:rPr>
              <a:t> 03/12/2024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Times New Roman"/>
              </a:rPr>
              <a:t>Sữa</a:t>
            </a:r>
            <a:r>
              <a:rPr lang="en-US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</a:rPr>
              <a:t>tươi</a:t>
            </a:r>
            <a:r>
              <a:rPr lang="en-US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</a:rPr>
              <a:t>Vinamikl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</a:rPr>
              <a:t>     </a:t>
            </a:r>
            <a:r>
              <a:rPr lang="vi-VN" b="1" dirty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    </a:t>
            </a:r>
            <a:r>
              <a:rPr lang="en-US" b="1" dirty="0">
                <a:latin typeface="Times New Roman"/>
                <a:ea typeface="Times New Roman"/>
              </a:rPr>
              <a:t>- </a:t>
            </a:r>
            <a:r>
              <a:rPr lang="en-US" b="1" dirty="0" err="1">
                <a:latin typeface="Times New Roman"/>
                <a:ea typeface="Times New Roman"/>
              </a:rPr>
              <a:t>Gà</a:t>
            </a:r>
            <a:r>
              <a:rPr lang="en-US" b="1" dirty="0">
                <a:latin typeface="Times New Roman"/>
                <a:ea typeface="Times New Roman"/>
              </a:rPr>
              <a:t> om </a:t>
            </a:r>
            <a:r>
              <a:rPr lang="en-US" b="1" dirty="0" err="1">
                <a:latin typeface="Times New Roman"/>
                <a:ea typeface="Times New Roman"/>
              </a:rPr>
              <a:t>nấm</a:t>
            </a:r>
            <a:endParaRPr lang="en-US" dirty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    </a:t>
            </a:r>
            <a:r>
              <a:rPr lang="en-US" b="1" dirty="0">
                <a:latin typeface="Times New Roman"/>
                <a:ea typeface="Times New Roman"/>
              </a:rPr>
              <a:t>- Canh </a:t>
            </a:r>
            <a:r>
              <a:rPr lang="en-US" b="1" dirty="0" err="1">
                <a:latin typeface="Times New Roman"/>
                <a:ea typeface="Times New Roman"/>
              </a:rPr>
              <a:t>khoai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tây</a:t>
            </a:r>
            <a:r>
              <a:rPr lang="en-US" b="1" dirty="0">
                <a:latin typeface="Times New Roman"/>
                <a:ea typeface="Times New Roman"/>
              </a:rPr>
              <a:t>, </a:t>
            </a:r>
            <a:r>
              <a:rPr lang="en-US" b="1" dirty="0" err="1">
                <a:latin typeface="Times New Roman"/>
                <a:ea typeface="Times New Roman"/>
              </a:rPr>
              <a:t>cà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rốt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nấu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xương</a:t>
            </a:r>
            <a:endParaRPr lang="en-US" b="1" dirty="0">
              <a:latin typeface="Times New Roman"/>
              <a:ea typeface="Times New Roman"/>
            </a:endParaRPr>
          </a:p>
          <a:p>
            <a:r>
              <a:rPr lang="en-US" b="1" dirty="0">
                <a:latin typeface="Times New Roman"/>
                <a:ea typeface="Times New Roman"/>
              </a:rPr>
              <a:t>     - </a:t>
            </a:r>
            <a:r>
              <a:rPr lang="en-US" b="1" dirty="0" err="1">
                <a:latin typeface="Times New Roman"/>
                <a:ea typeface="Times New Roman"/>
              </a:rPr>
              <a:t>Dưa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hấu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  <a:endParaRPr lang="en-US" b="1" dirty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  <a:latin typeface="Times New Roman"/>
              </a:rPr>
              <a:t>- Bún </a:t>
            </a:r>
            <a:r>
              <a:rPr lang="en-US" b="1" dirty="0" err="1">
                <a:solidFill>
                  <a:srgbClr val="7030A0"/>
                </a:solidFill>
                <a:latin typeface="Times New Roman"/>
              </a:rPr>
              <a:t>tôm</a:t>
            </a:r>
            <a:endParaRPr lang="vi-VN" dirty="0"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333AA1-4CF8-5D89-0EAC-D410D179FB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52" y="575691"/>
            <a:ext cx="1469726" cy="817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7226E8-2379-E8B0-870E-B60BEDE047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2" y="579619"/>
            <a:ext cx="1447802" cy="808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D999A7-E5DB-87A3-E28D-ABC1C4E65C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79" y="4724165"/>
            <a:ext cx="1423105" cy="8898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6C1E26-FA5C-5BCB-BDF2-0F91ED87AB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79" y="1521979"/>
            <a:ext cx="1398194" cy="8822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38FDFED-0F3B-E734-368C-D85CDE5219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67" y="4724165"/>
            <a:ext cx="1423105" cy="8682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037F6C-D520-2837-698B-95D7C7BDA0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67" y="5798672"/>
            <a:ext cx="1508057" cy="8705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D285641-4E88-F298-27E2-D606CD2B6C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22" y="5798672"/>
            <a:ext cx="1322762" cy="8705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D118731-4EB2-0BD7-807B-0BEE04D2D0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119" y="1608708"/>
            <a:ext cx="1412611" cy="8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3186</TotalTime>
  <Words>45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126</cp:revision>
  <dcterms:created xsi:type="dcterms:W3CDTF">2022-09-19T04:05:33Z</dcterms:created>
  <dcterms:modified xsi:type="dcterms:W3CDTF">2024-12-03T07:32:46Z</dcterms:modified>
</cp:coreProperties>
</file>