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01/03/2024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01/03/2024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648200" y="518523"/>
            <a:ext cx="1387774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490870" y="4019644"/>
            <a:ext cx="914400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6200000">
            <a:off x="7922796" y="328023"/>
            <a:ext cx="914400" cy="127635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057400"/>
            <a:ext cx="4288059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01-3-2024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Sữa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bột</a:t>
            </a:r>
            <a:r>
              <a:rPr lang="en-US" dirty="0">
                <a:latin typeface="Times New Roman"/>
                <a:ea typeface="Times New Roman"/>
              </a:rPr>
              <a:t> Grow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trưa</a:t>
            </a:r>
            <a:endParaRPr lang="en-US" b="1" dirty="0" smtClean="0">
              <a:solidFill>
                <a:srgbClr val="00B0F0"/>
              </a:solidFill>
              <a:latin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</a:t>
            </a:r>
            <a:r>
              <a:rPr lang="en-US" b="1" dirty="0" smtClean="0">
                <a:latin typeface="Times New Roman"/>
                <a:ea typeface="Times New Roman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Tôm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thịt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sốt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cà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chua</a:t>
            </a:r>
            <a:endParaRPr lang="en-US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bầu</a:t>
            </a:r>
            <a:r>
              <a:rPr lang="en-US" dirty="0" smtClean="0"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latin typeface="Times New Roman"/>
                <a:ea typeface="Times New Roman"/>
              </a:rPr>
              <a:t>tôm</a:t>
            </a:r>
            <a:r>
              <a:rPr lang="en-US" dirty="0" smtClean="0">
                <a:latin typeface="Times New Roman"/>
                <a:ea typeface="Times New Roman"/>
              </a:rPr>
              <a:t>.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Quýt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ngọt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latin typeface="Times New Roman"/>
                <a:ea typeface="Times New Roman"/>
              </a:rPr>
              <a:t>Miến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tôm</a:t>
            </a:r>
            <a:r>
              <a:rPr lang="en-US" dirty="0" smtClean="0"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latin typeface="Times New Roman"/>
                <a:ea typeface="Times New Roman"/>
              </a:rPr>
              <a:t>thịt</a:t>
            </a:r>
            <a:endParaRPr lang="en-US" dirty="0" smtClean="0">
              <a:latin typeface="Times New Roman"/>
              <a:ea typeface="Times New Roman"/>
            </a:endParaRP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bột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06" y="2493537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Administrator.3FF2U7CSWQ18I9S\Desktop\File ảnh\z5192888684704_f5f7d6f1fe6f759a741088e2f8cc18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5400" y="-10058400"/>
            <a:ext cx="51958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.3FF2U7CSWQ18I9S\Desktop\File ảnh\z5192888684704_f5f7d6f1fe6f759a741088e2f8cc18a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94" y="4368440"/>
            <a:ext cx="1419306" cy="8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istrator.3FF2U7CSWQ18I9S\Desktop\File ảnh\z5192888698705_f2ec30dd2801e6fce3e69246ee5556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2949" y="-8734425"/>
            <a:ext cx="1413117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.3FF2U7CSWQ18I9S\Desktop\File ảnh\z5192888698705_f2ec30dd2801e6fce3e69246ee5556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2943" y="-8734424"/>
            <a:ext cx="1463040" cy="19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istrator.3FF2U7CSWQ18I9S\Desktop\File ảnh\z5192888703890_ff730821104edf843085f6703510e6c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82" y="508998"/>
            <a:ext cx="1110675" cy="86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.3FF2U7CSWQ18I9S\Desktop\File ảnh\z5192888703890_ff730821104edf843085f6703510e6c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0575" y="-88011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731" y="4349944"/>
            <a:ext cx="14144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C:\Users\Administrator.3FF2U7CSWQ18I9S\Desktop\File ảnh\z5205616469078_8aa681a15fc28e9599bc902f5e53aba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275" y="4368440"/>
            <a:ext cx="1273500" cy="8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06" y="5614006"/>
            <a:ext cx="13953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 descr="C:\Users\Administrator.3FF2U7CSWQ18I9S\Desktop\File ảnh\z5205616466539_09a569f28ebed48959a65c6b0973b46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5661443"/>
            <a:ext cx="1341020" cy="8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istrator.3FF2U7CSWQ18I9S\Desktop\File ảnh\z5205616458355_975258b20cf8cad80560c91fc270b04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820" y="518524"/>
            <a:ext cx="1264255" cy="8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Administrator.3FF2U7CSWQ18I9S\Desktop\File ảnh\z5205616453842_5162fe7de851964bc30ddee3777b2f5c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82" y="518525"/>
            <a:ext cx="11106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577" y="559799"/>
            <a:ext cx="12620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C:\Users\Administrator.3FF2U7CSWQ18I9S\Desktop\File ảnh\z5205616444907_60a151c9a61534e3bfe36e21ca568334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578" y="518524"/>
            <a:ext cx="1262062" cy="8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45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98</cp:revision>
  <dcterms:created xsi:type="dcterms:W3CDTF">2022-09-19T04:05:33Z</dcterms:created>
  <dcterms:modified xsi:type="dcterms:W3CDTF">2024-03-01T01:38:13Z</dcterms:modified>
</cp:coreProperties>
</file>