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11-3-2024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Sữa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bột</a:t>
            </a:r>
            <a:r>
              <a:rPr lang="en-US" dirty="0" smtClean="0">
                <a:latin typeface="Times New Roman"/>
                <a:ea typeface="Times New Roman"/>
              </a:rPr>
              <a:t> Grow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 smtClean="0"/>
              <a:t>Thịt</a:t>
            </a:r>
            <a:r>
              <a:rPr lang="en-US" dirty="0" smtClean="0"/>
              <a:t> </a:t>
            </a:r>
            <a:r>
              <a:rPr lang="en-US" dirty="0" err="1"/>
              <a:t>gà</a:t>
            </a:r>
            <a:r>
              <a:rPr lang="en-US" dirty="0"/>
              <a:t>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lợn</a:t>
            </a:r>
            <a:r>
              <a:rPr lang="en-US" dirty="0"/>
              <a:t> </a:t>
            </a:r>
            <a:r>
              <a:rPr lang="en-US" dirty="0" err="1"/>
              <a:t>sốt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chua</a:t>
            </a:r>
            <a:endParaRPr lang="en-US" dirty="0"/>
          </a:p>
          <a:p>
            <a:r>
              <a:rPr lang="en-US" dirty="0" smtClean="0"/>
              <a:t>      - </a:t>
            </a:r>
            <a:r>
              <a:rPr lang="en-US" dirty="0" err="1" smtClean="0"/>
              <a:t>Canh</a:t>
            </a:r>
            <a:r>
              <a:rPr lang="en-US" dirty="0" smtClean="0"/>
              <a:t>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,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nấu</a:t>
            </a:r>
            <a:r>
              <a:rPr lang="en-US" dirty="0"/>
              <a:t> </a:t>
            </a:r>
            <a:r>
              <a:rPr lang="en-US" dirty="0" err="1"/>
              <a:t>xương</a:t>
            </a:r>
            <a:endParaRPr lang="en-US" dirty="0"/>
          </a:p>
          <a:p>
            <a:r>
              <a:rPr lang="en-US" dirty="0" smtClean="0"/>
              <a:t>      -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/>
              <a:t>long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latin typeface="Times New Roman"/>
                <a:ea typeface="Times New Roman"/>
              </a:rPr>
              <a:t>Cháo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ngao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hải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sản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tôm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ngao</a:t>
            </a:r>
            <a:r>
              <a:rPr lang="en-US" dirty="0" smtClean="0">
                <a:latin typeface="Times New Roman"/>
                <a:ea typeface="Times New Roman"/>
              </a:rPr>
              <a:t>.</a:t>
            </a: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Sữa</a:t>
            </a:r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bột</a:t>
            </a:r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 Grow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Administrator.3FF2U7CSWQ18I9S\Desktop\File ảnh\z5237110075397_c8c7ccc20202563ffa48f2c4b3c3bc2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60275"/>
            <a:ext cx="1380327" cy="8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3FF2U7CSWQ18I9S\Desktop\File ảnh\z5237110084865_bb7211be36f8c5fbca420b9fd9cc308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3" y="560275"/>
            <a:ext cx="1371600" cy="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istrator.3FF2U7CSWQ18I9S\Desktop\File ảnh\z5237110095780_9fd11979fea23bd86028b42c00a588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1556108"/>
            <a:ext cx="1380327" cy="8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istrator.3FF2U7CSWQ18I9S\Desktop\File ảnh\z5237834246265_86937b54bfbb0e02c7c787ef083c43f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5" y="1585577"/>
            <a:ext cx="1341942" cy="8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.3FF2U7CSWQ18I9S\Desktop\File ảnh\z5237834261439_9e0dce1ddc6d61c42c17b33b03f36af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634" y="4724400"/>
            <a:ext cx="1423105" cy="86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.3FF2U7CSWQ18I9S\Desktop\File ảnh\z5237783370056_047914d134a9fe127f69184071aace4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40" y="5848891"/>
            <a:ext cx="1448741" cy="7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istrator.3FF2U7CSWQ18I9S\Desktop\File ảnh\z5237785482597_8aa81f263087d4dd5e185460ca433f0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29" y="5839187"/>
            <a:ext cx="1280160" cy="8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istrator.3FF2U7CSWQ18I9S\Desktop\File ảnh\z5238412983528_3501139fe68385bbaaef1323dd546c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23" y="4688702"/>
            <a:ext cx="1280160" cy="8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55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109</cp:revision>
  <dcterms:created xsi:type="dcterms:W3CDTF">2022-09-19T04:05:33Z</dcterms:created>
  <dcterms:modified xsi:type="dcterms:W3CDTF">2024-03-11T08:00:57Z</dcterms:modified>
</cp:coreProperties>
</file>