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13-3-2024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- </a:t>
            </a:r>
            <a:r>
              <a:rPr lang="en-US" dirty="0" err="1"/>
              <a:t>Tôm</a:t>
            </a:r>
            <a:r>
              <a:rPr lang="en-US" dirty="0"/>
              <a:t>,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lợn</a:t>
            </a:r>
            <a:r>
              <a:rPr lang="en-US" dirty="0"/>
              <a:t>, </a:t>
            </a:r>
            <a:r>
              <a:rPr lang="en-US" dirty="0" err="1"/>
              <a:t>đậu</a:t>
            </a:r>
            <a:r>
              <a:rPr lang="en-US" dirty="0"/>
              <a:t> </a:t>
            </a:r>
            <a:r>
              <a:rPr lang="en-US" dirty="0" err="1"/>
              <a:t>sốt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  <a:p>
            <a:r>
              <a:rPr lang="en-US" dirty="0" smtClean="0"/>
              <a:t>     - </a:t>
            </a:r>
            <a:r>
              <a:rPr lang="en-US" dirty="0" err="1" smtClean="0"/>
              <a:t>Canh</a:t>
            </a:r>
            <a:r>
              <a:rPr lang="en-US" dirty="0" smtClean="0"/>
              <a:t> </a:t>
            </a:r>
            <a:r>
              <a:rPr lang="en-US" dirty="0" err="1"/>
              <a:t>gà</a:t>
            </a:r>
            <a:r>
              <a:rPr lang="en-US" dirty="0"/>
              <a:t> </a:t>
            </a:r>
            <a:r>
              <a:rPr lang="en-US" dirty="0" err="1"/>
              <a:t>nấu</a:t>
            </a:r>
            <a:r>
              <a:rPr lang="en-US" dirty="0"/>
              <a:t> </a:t>
            </a:r>
            <a:r>
              <a:rPr lang="en-US" dirty="0" err="1"/>
              <a:t>nấm</a:t>
            </a:r>
            <a:endParaRPr lang="en-US" dirty="0"/>
          </a:p>
          <a:p>
            <a:r>
              <a:rPr lang="en-US" dirty="0" smtClean="0"/>
              <a:t>     - </a:t>
            </a:r>
            <a:r>
              <a:rPr lang="en-US" dirty="0" err="1" smtClean="0"/>
              <a:t>Quýt</a:t>
            </a:r>
            <a:r>
              <a:rPr lang="en-US" dirty="0" smtClean="0"/>
              <a:t> </a:t>
            </a:r>
            <a:r>
              <a:rPr lang="en-US" dirty="0" err="1"/>
              <a:t>ngọt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>
                <a:latin typeface="Times New Roman"/>
                <a:ea typeface="Times New Roman"/>
              </a:rPr>
              <a:t>Chè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lang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đậu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đen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  <a:endParaRPr lang="en-US" dirty="0" smtClean="0">
              <a:latin typeface="Times New Roman"/>
              <a:ea typeface="Times New Roman"/>
            </a:endParaRP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cam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istrator.3FF2U7CSWQ18I9S\Desktop\File ảnh\z5243991227076_28ee8441224ff520f36d7aee264b903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8" y="609600"/>
            <a:ext cx="137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File ảnh\z5243991228541_f36812f787465c1abac38f31606456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3" y="655321"/>
            <a:ext cx="1371600" cy="7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.3FF2U7CSWQ18I9S\Desktop\File ảnh\z5243991255846_4f54a337c5609bfdda764cb1c39c83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1615294"/>
            <a:ext cx="138779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File ảnh\z5243991266582_213cdad4816d6869aaf361b77986d30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5" y="1646860"/>
            <a:ext cx="1268738" cy="7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243991198995_e016c171dcc29f27c14e8f194f34fd8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4724401"/>
            <a:ext cx="1387795" cy="8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istrator.3FF2U7CSWQ18I9S\Desktop\File ảnh\z5245287131261_f49490b0891b7a002e6103c85fc83c3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83" y="4758242"/>
            <a:ext cx="1280160" cy="7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dministrator.3FF2U7CSWQ18I9S\Desktop\File ảnh\z5245326433647_64c8e19b61ee570ed7772674ede5a17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20" y="5841052"/>
            <a:ext cx="132605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File ảnh\z5245326438995_2979035bd136277b2db3f9e3b7c9c37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83" y="5848497"/>
            <a:ext cx="132588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50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113</cp:revision>
  <dcterms:created xsi:type="dcterms:W3CDTF">2022-09-19T04:05:33Z</dcterms:created>
  <dcterms:modified xsi:type="dcterms:W3CDTF">2024-03-13T09:17:16Z</dcterms:modified>
</cp:coreProperties>
</file>