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19-3-2024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Thanh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long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Cá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trắm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Khoai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Chuối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istrator.3FF2U7CSWQ18I9S\Desktop\File ảnh\z5262834326863_30721c8dd5fd3c595a49c37b0d0233c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65143"/>
            <a:ext cx="1358421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.3FF2U7CSWQ18I9S\Desktop\File ảnh\z5262834352464_dcdc2ce63c48c2af42f632c57241dc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85436"/>
            <a:ext cx="1358421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.3FF2U7CSWQ18I9S\Desktop\File ảnh\z5262834356468_5bf71693b75bf45bb09b14ab4d66cd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1" y="609601"/>
            <a:ext cx="136383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istrator.3FF2U7CSWQ18I9S\Desktop\File ảnh\z5262834348804_32e750ace1fa322ab4b5dfbeca7ab6b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5" y="1585436"/>
            <a:ext cx="1337178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264120096056_ae0a7a108d8c970608d8d766558dfd1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00" y="4693117"/>
            <a:ext cx="1352429" cy="8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File ảnh\z5264180249394_b102b9bdeb2a499c2386e919abd66a4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4693119"/>
            <a:ext cx="1363837" cy="8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File ảnh\z5264180261346_cfe79e98647e7c6fe7fef15792c8e92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00" y="5798671"/>
            <a:ext cx="1404984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51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121</cp:revision>
  <dcterms:created xsi:type="dcterms:W3CDTF">2022-09-19T04:05:33Z</dcterms:created>
  <dcterms:modified xsi:type="dcterms:W3CDTF">2024-03-19T08:50:26Z</dcterms:modified>
</cp:coreProperties>
</file>