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7" y="319293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27-3-2024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Nước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- 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đậu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chua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 smtClean="0">
                <a:latin typeface="Times New Roman"/>
                <a:ea typeface="Times New Roman"/>
              </a:rPr>
              <a:t> 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 - </a:t>
            </a:r>
            <a:r>
              <a:rPr lang="en-US" dirty="0" err="1" smtClean="0">
                <a:latin typeface="Times New Roman"/>
                <a:ea typeface="Times New Roman"/>
              </a:rPr>
              <a:t>Quýt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ngọt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Miến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tôm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dministrator.3FF2U7CSWQ18I9S\Desktop\File ảnh\z5289501465107_973686bafcaae54d7bfd7a580c6696f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609600"/>
            <a:ext cx="139049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File ảnh\z5289501478825_ae90af4645152153cf024ec359a88db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609599"/>
            <a:ext cx="1444753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File ảnh\z5289501506256_cc49117a1b561207e33505b43acb78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1543870"/>
            <a:ext cx="1380070" cy="85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File ảnh\z5289501512627_084b8f3d796b52954ff4046e2b04854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81" y="4665387"/>
            <a:ext cx="1280160" cy="8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Administrator.3FF2U7CSWQ18I9S\Desktop\File ảnh\z5289501517334_5a175b034603902be7479847cb68e3c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1585437"/>
            <a:ext cx="1287638" cy="8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istrator.3FF2U7CSWQ18I9S\Desktop\File ảnh\z5289516877739_add1d5b9297ddf196c07233158dbebf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1" y="4781058"/>
            <a:ext cx="1390499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Administrator.3FF2U7CSWQ18I9S\Desktop\File ảnh\z5289516881897_b3caf3a47605819a5e5a94cc5022a24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81" y="5867400"/>
            <a:ext cx="126262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.3FF2U7CSWQ18I9S\Desktop\File ảnh\z5289516892019_eab58ee2173ae6b4059718996e352a2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1" y="5837074"/>
            <a:ext cx="1440041" cy="9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44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133</cp:revision>
  <dcterms:created xsi:type="dcterms:W3CDTF">2022-09-19T04:05:33Z</dcterms:created>
  <dcterms:modified xsi:type="dcterms:W3CDTF">2024-03-27T08:07:58Z</dcterms:modified>
</cp:coreProperties>
</file>