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482" y="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29/03/2024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29/03/2024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29/03/2024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29/03/2024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29/03/2024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29/03/2024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29/03/2024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29/03/2024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29/03/2024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29/03/2024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29/03/2024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29/03/2024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29/03/2024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57" y="319293"/>
            <a:ext cx="4518025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B050"/>
                </a:solidFill>
              </a:rPr>
              <a:t>29-3-2024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</a:rPr>
              <a:t>Nước</a:t>
            </a:r>
            <a:r>
              <a:rPr lang="en-US" dirty="0" smtClean="0">
                <a:solidFill>
                  <a:prstClr val="black"/>
                </a:solidFill>
                <a:latin typeface="Times New Roman"/>
              </a:rPr>
              <a:t> cam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971805"/>
            <a:ext cx="4488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trư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    -  </a:t>
            </a:r>
            <a:r>
              <a:rPr lang="en-US" dirty="0" err="1">
                <a:latin typeface="Times New Roman"/>
                <a:ea typeface="Times New Roman"/>
              </a:rPr>
              <a:t>Tôm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thịt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sốt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cà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chua</a:t>
            </a:r>
            <a:endParaRPr lang="en-US" dirty="0" smtClean="0">
              <a:latin typeface="Times New Roman"/>
              <a:ea typeface="Times New Roman"/>
            </a:endParaRPr>
          </a:p>
          <a:p>
            <a:pPr lvl="0"/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    - </a:t>
            </a:r>
            <a:r>
              <a:rPr lang="en-US" dirty="0" err="1" smtClean="0">
                <a:latin typeface="Times New Roman"/>
                <a:ea typeface="Times New Roman"/>
              </a:rPr>
              <a:t>Canh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gà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nấu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nấm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 smtClean="0">
                <a:latin typeface="Times New Roman"/>
                <a:ea typeface="Times New Roman"/>
              </a:rPr>
              <a:t>         - </a:t>
            </a:r>
            <a:r>
              <a:rPr lang="en-US" dirty="0" err="1" smtClean="0">
                <a:latin typeface="Times New Roman"/>
                <a:ea typeface="Times New Roman"/>
              </a:rPr>
              <a:t>Táo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endParaRPr lang="vi-VN" dirty="0">
              <a:latin typeface="Times New Roman"/>
              <a:ea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chiều</a:t>
            </a:r>
          </a:p>
          <a:p>
            <a:pPr marL="285750" lvl="0" indent="-285750">
              <a:buFontTx/>
              <a:buChar char="-"/>
            </a:pPr>
            <a:r>
              <a:rPr lang="en-US" dirty="0" err="1" smtClean="0">
                <a:latin typeface="Times New Roman"/>
                <a:ea typeface="Times New Roman"/>
              </a:rPr>
              <a:t>Bánh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đa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sườn</a:t>
            </a:r>
            <a:endParaRPr lang="en-US" dirty="0" smtClean="0">
              <a:latin typeface="Times New Roman"/>
              <a:ea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92" y="4627286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1" y="5798672"/>
            <a:ext cx="1515060" cy="94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 rot="16200000">
            <a:off x="5183285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96" y="5798672"/>
            <a:ext cx="1508057" cy="94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Administrator.3FF2U7CSWQ18I9S\Desktop\File ảnh\z5289501478825_ae90af4645152153cf024ec359a88db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1" y="609599"/>
            <a:ext cx="1444753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.3FF2U7CSWQ18I9S\Desktop\File ảnh\z5289501512627_084b8f3d796b52954ff4046e2b04854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981" y="4665387"/>
            <a:ext cx="1280160" cy="88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892" y="1585437"/>
            <a:ext cx="1363065" cy="88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1" y="1543871"/>
            <a:ext cx="1397610" cy="92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853" y="4694996"/>
            <a:ext cx="13716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981" y="5867400"/>
            <a:ext cx="1327303" cy="78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190" y="5831943"/>
            <a:ext cx="1463675" cy="91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189" y="594359"/>
            <a:ext cx="1368767" cy="77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3296</TotalTime>
  <Words>41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137</cp:revision>
  <dcterms:created xsi:type="dcterms:W3CDTF">2022-09-19T04:05:33Z</dcterms:created>
  <dcterms:modified xsi:type="dcterms:W3CDTF">2024-03-29T08:17:33Z</dcterms:modified>
</cp:coreProperties>
</file>