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10- 4-2024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smtClean="0">
                <a:latin typeface="Times New Roman" pitchFamily="18" charset="0"/>
                <a:ea typeface="Times New Roman"/>
                <a:cs typeface="Times New Roman" pitchFamily="18" charset="0"/>
              </a:rPr>
              <a:t>     -</a:t>
            </a:r>
            <a:r>
              <a:rPr lang="en-US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Quýt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ngọt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Che</a:t>
            </a:r>
            <a:r>
              <a:rPr lang="en-US" dirty="0" smtClean="0">
                <a:latin typeface="Times New Roman"/>
                <a:ea typeface="Times New Roman"/>
              </a:rPr>
              <a:t>̀ </a:t>
            </a:r>
            <a:r>
              <a:rPr lang="en-US" dirty="0" err="1" smtClean="0">
                <a:latin typeface="Times New Roman"/>
                <a:ea typeface="Times New Roman"/>
              </a:rPr>
              <a:t>khoai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lang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đô</a:t>
            </a:r>
            <a:r>
              <a:rPr lang="en-US" dirty="0" smtClean="0">
                <a:latin typeface="Times New Roman"/>
                <a:ea typeface="Times New Roman"/>
              </a:rPr>
              <a:t>̃ </a:t>
            </a:r>
            <a:r>
              <a:rPr lang="en-US" dirty="0" err="1" smtClean="0">
                <a:latin typeface="Times New Roman"/>
                <a:ea typeface="Times New Roman"/>
              </a:rPr>
              <a:t>đen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sắn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dây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istrator.3FF2U7CSWQ18I9S\Desktop\File ảnh\z5333033294704_a2e5fa773cdb65c08ba9c78c76926f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69" y="1600531"/>
            <a:ext cx="133533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.3FF2U7CSWQ18I9S\Desktop\File ảnh\z5333033300122_29187bf0cb2b574838ddd35e4a02d6a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69" y="564061"/>
            <a:ext cx="1335331" cy="8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.3FF2U7CSWQ18I9S\Desktop\File ảnh\z5333033303146_00cd70b71a96c3d33bbd5bb5bbeb6e2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70" y="4753350"/>
            <a:ext cx="1400014" cy="7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istrator.3FF2U7CSWQ18I9S\Desktop\File ảnh\z5333033312588_f922483185a03e6341420f16b26a95c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564061"/>
            <a:ext cx="1392921" cy="8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File ảnh\z5333033317110_789a41eb3d3556042ec1169d41a284e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4753349"/>
            <a:ext cx="1392920" cy="7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File ảnh\z5333033319278_c1f6c06b0031a0b162b8c3deac011d55 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1600531"/>
            <a:ext cx="1290059" cy="8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.3FF2U7CSWQ18I9S\Desktop\File ảnh\z5334534149734_af0e186dd278eeaba2e3f229e8eb89f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18" y="5867400"/>
            <a:ext cx="1371600" cy="8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3FF2U7CSWQ18I9S\Desktop\File ảnh\z5334534231091_70f43d0f0a6277605b665e9ad656e6ec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3" y="5867400"/>
            <a:ext cx="129005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50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121</cp:revision>
  <dcterms:created xsi:type="dcterms:W3CDTF">2022-09-19T04:05:33Z</dcterms:created>
  <dcterms:modified xsi:type="dcterms:W3CDTF">2024-04-10T09:56:23Z</dcterms:modified>
</cp:coreProperties>
</file>