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752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206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2060"/>
                </a:solidFill>
              </a:rPr>
              <a:t>16-4 -2024</a:t>
            </a:r>
            <a:endParaRPr lang="vi-VN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Thanh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long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324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gà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lợn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hầm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hương</a:t>
            </a:r>
            <a:endParaRPr lang="en-US" dirty="0" smtClean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Khoai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tây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cà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ninh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xương</a:t>
            </a:r>
            <a:endParaRPr lang="en-US" dirty="0" smtClean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- </a:t>
            </a:r>
            <a:r>
              <a:rPr lang="en-US" dirty="0" err="1" smtClean="0">
                <a:latin typeface="Times New Roman"/>
                <a:ea typeface="Times New Roman"/>
              </a:rPr>
              <a:t>Chuối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tây</a:t>
            </a:r>
            <a:endParaRPr lang="en-US" dirty="0"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en-US" dirty="0" err="1">
                <a:latin typeface="Times New Roman"/>
                <a:ea typeface="Times New Roman"/>
              </a:rPr>
              <a:t>Cháo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đỗ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xanh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hạt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sen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hầm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xương</a:t>
            </a:r>
            <a:endParaRPr lang="en-US" dirty="0" smtClean="0">
              <a:latin typeface="Times New Roman"/>
              <a:ea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Administrator.3FF2U7CSWQ18I9S\Desktop\File ảnh\z5262834326863_30721c8dd5fd3c595a49c37b0d0233c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65143"/>
            <a:ext cx="1358421" cy="8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96" y="5798672"/>
            <a:ext cx="1508057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dministrator.3FF2U7CSWQ18I9S\Desktop\File ảnh\z5270505569390_47e4d67b76851979bc8671957c0f24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1543871"/>
            <a:ext cx="1358421" cy="81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Administrator.3FF2U7CSWQ18I9S\Desktop\File ảnh\THỰC ĐƠN\z5270752021701_d6f4e70f64dd6f305833395c7d4a064b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4" y="5837895"/>
            <a:ext cx="1280160" cy="83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istrator.3FF2U7CSWQ18I9S\Desktop\File ảnh\z5352122303421_fa7847bb3804484b46da9077c9a69c0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2" y="565143"/>
            <a:ext cx="1335744" cy="8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.3FF2U7CSWQ18I9S\Desktop\File ảnh\z5352122343782_b3c69ee15d2b02e74b7563b1c8f2cb1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3" y="1585437"/>
            <a:ext cx="1337179" cy="8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istrator.3FF2U7CSWQ18I9S\Desktop\File ảnh\z5353372862828_a173e81889f78d387dc436c92765fef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85" y="5837895"/>
            <a:ext cx="1402188" cy="88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istrator.3FF2U7CSWQ18I9S\Desktop\File ảnh\z5352122305958_b6010056129c239516dd51e023c40ecd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46" y="4687635"/>
            <a:ext cx="1360222" cy="88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.3FF2U7CSWQ18I9S\Desktop\File ảnh\z5352122338494_8c45c75b188b01e37bec72a6987891c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70" y="4687635"/>
            <a:ext cx="1354130" cy="92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3207</TotalTime>
  <Words>54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127</cp:revision>
  <dcterms:created xsi:type="dcterms:W3CDTF">2022-09-19T04:05:33Z</dcterms:created>
  <dcterms:modified xsi:type="dcterms:W3CDTF">2024-04-16T07:28:48Z</dcterms:modified>
</cp:coreProperties>
</file>