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5029200" y="2971805"/>
            <a:ext cx="3886200" cy="15676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37042"/>
              </a:avLst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19293"/>
            <a:ext cx="4710782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75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24- 4-2024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Sữa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bột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Grow IQ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 -  </a:t>
            </a:r>
            <a:r>
              <a:rPr lang="en-US" dirty="0" err="1">
                <a:latin typeface="Times New Roman"/>
                <a:ea typeface="Times New Roman"/>
              </a:rPr>
              <a:t>Tôm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đậu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chua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 smtClean="0">
                <a:latin typeface="Times New Roman"/>
                <a:ea typeface="Times New Roman"/>
              </a:rPr>
              <a:t>  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rau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mồng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tơi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nấu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ngao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 - </a:t>
            </a:r>
            <a:r>
              <a:rPr lang="en-US" dirty="0" err="1" smtClean="0">
                <a:latin typeface="Times New Roman"/>
                <a:ea typeface="Times New Roman"/>
              </a:rPr>
              <a:t>Quýt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ngọt</a:t>
            </a:r>
            <a:endParaRPr lang="vi-VN" dirty="0"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 smtClean="0">
                <a:latin typeface="Times New Roman"/>
                <a:ea typeface="Times New Roman"/>
              </a:rPr>
              <a:t>Miến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tôm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5798672"/>
            <a:ext cx="1515060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207828" y="1286266"/>
            <a:ext cx="882287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C:\Users\Administrator.3FF2U7CSWQ18I9S\Desktop\File ảnh\z5289516881897_b3caf3a47605819a5e5a94cc5022a2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2" y="4758285"/>
            <a:ext cx="144475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.3FF2U7CSWQ18I9S\Desktop\File ảnh\z5289516892019_eab58ee2173ae6b4059718996e352a2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5820938"/>
            <a:ext cx="1440041" cy="9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552023"/>
            <a:ext cx="1388840" cy="88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0575" y="-8975725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2" y="552025"/>
            <a:ext cx="1420875" cy="81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4" y="1585437"/>
            <a:ext cx="1318012" cy="88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2" y="1585437"/>
            <a:ext cx="1388840" cy="87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53441"/>
            <a:ext cx="1360084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40" y="4712247"/>
            <a:ext cx="14081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3436</TotalTime>
  <Words>48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138</cp:revision>
  <dcterms:created xsi:type="dcterms:W3CDTF">2022-09-19T04:05:33Z</dcterms:created>
  <dcterms:modified xsi:type="dcterms:W3CDTF">2024-04-24T04:11:47Z</dcterms:modified>
</cp:coreProperties>
</file>