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04-4-2024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Nước</a:t>
            </a:r>
            <a:r>
              <a:rPr lang="en-US" dirty="0" smtClean="0">
                <a:latin typeface="Times New Roman"/>
                <a:ea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</a:t>
            </a:r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t</a:t>
            </a:r>
            <a:r>
              <a:rPr lang="en-US" b="1" dirty="0" err="1" smtClean="0">
                <a:solidFill>
                  <a:srgbClr val="00B0F0"/>
                </a:solidFill>
                <a:latin typeface="Times New Roman"/>
              </a:rPr>
              <a:t>rưa</a:t>
            </a:r>
            <a:endParaRPr lang="en-US" b="1" dirty="0" smtClean="0">
              <a:solidFill>
                <a:srgbClr val="00B0F0"/>
              </a:solidFill>
              <a:latin typeface="Times New Roman"/>
            </a:endParaRP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- </a:t>
            </a:r>
            <a:r>
              <a:rPr lang="en-US" b="1" dirty="0" err="1" smtClean="0">
                <a:solidFill>
                  <a:srgbClr val="00B0F0"/>
                </a:solidFill>
                <a:latin typeface="Times New Roman"/>
                <a:ea typeface="Times New Roman"/>
              </a:rPr>
              <a:t>T</a:t>
            </a:r>
            <a:r>
              <a:rPr lang="en-US" dirty="0" err="1" smtClean="0">
                <a:latin typeface="Times New Roman"/>
                <a:ea typeface="Times New Roman"/>
              </a:rPr>
              <a:t>hịt</a:t>
            </a:r>
            <a:r>
              <a:rPr lang="en-US" dirty="0" smtClean="0"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latin typeface="Times New Roman"/>
                <a:ea typeface="Times New Roman"/>
              </a:rPr>
              <a:t>trứng</a:t>
            </a:r>
            <a:r>
              <a:rPr lang="en-US" dirty="0" smtClean="0">
                <a:latin typeface="Times New Roman"/>
                <a:ea typeface="Times New Roman"/>
              </a:rPr>
              <a:t> 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chua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củ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xương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Thanh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long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</a:t>
            </a:r>
            <a:r>
              <a:rPr lang="vi-VN" b="1" dirty="0" smtClean="0">
                <a:solidFill>
                  <a:srgbClr val="7030A0"/>
                </a:solidFill>
                <a:latin typeface="Times New Roman"/>
              </a:rPr>
              <a:t>chiều</a:t>
            </a:r>
            <a:endParaRPr lang="en-US" b="1" dirty="0" smtClean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 smtClean="0">
                <a:solidFill>
                  <a:srgbClr val="7030A0"/>
                </a:solidFill>
                <a:latin typeface="Times New Roman"/>
              </a:rPr>
              <a:t>- </a:t>
            </a:r>
            <a:r>
              <a:rPr lang="en-US" dirty="0" err="1" smtClean="0">
                <a:latin typeface="Times New Roman"/>
              </a:rPr>
              <a:t>Súp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hải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rau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củ</a:t>
            </a:r>
            <a:endParaRPr lang="vi-VN" dirty="0"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Administrator.3FF2U7CSWQ18I9S\Desktop\File ảnh\z5304500922841_599a104814c6b55c8ab85f40dc6daf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635" y="1599175"/>
            <a:ext cx="1423104" cy="76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istrator.3FF2U7CSWQ18I9S\Desktop\File ảnh\z5315206107982_8bba2cc83f85696a892a12d39f613d6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67400"/>
            <a:ext cx="1359555" cy="84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istrator.3FF2U7CSWQ18I9S\Desktop\File ảnh\z5315206106073_1dd79090592ad93c61b985ab82ffb56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3" y="4719622"/>
            <a:ext cx="1363838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.3FF2U7CSWQ18I9S\Desktop\File ảnh\z5313894582690_1bb2358d02e0c447a29707f5bc89ced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8763000"/>
            <a:ext cx="54864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.3FF2U7CSWQ18I9S\Desktop\File ảnh\z5313894586016_81ff07e3d1e4515ed572457c864164b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609601"/>
            <a:ext cx="135842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.3FF2U7CSWQ18I9S\Desktop\File ảnh\z5313894596109_f9a420c0dbb2e31ebd2036b92da1202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8763000"/>
            <a:ext cx="77724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32" y="593878"/>
            <a:ext cx="13589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0" y="4685808"/>
            <a:ext cx="1411559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3" y="1644722"/>
            <a:ext cx="13716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C:\Users\Administrator.3FF2U7CSWQ18I9S\Desktop\File ảnh\z5313894582690_1bb2358d02e0c447a29707f5bc89ced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8763000"/>
            <a:ext cx="77724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istrator.3FF2U7CSWQ18I9S\Desktop\File ảnh\z5313894582690_1bb2358d02e0c447a29707f5bc89ced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8763000"/>
            <a:ext cx="77724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3" y="5867400"/>
            <a:ext cx="12929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45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115</cp:revision>
  <dcterms:created xsi:type="dcterms:W3CDTF">2022-09-19T04:05:33Z</dcterms:created>
  <dcterms:modified xsi:type="dcterms:W3CDTF">2024-04-04T08:16:02Z</dcterms:modified>
</cp:coreProperties>
</file>