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579" autoAdjust="0"/>
  </p:normalViewPr>
  <p:slideViewPr>
    <p:cSldViewPr>
      <p:cViewPr>
        <p:scale>
          <a:sx n="89" d="100"/>
          <a:sy n="89" d="100"/>
        </p:scale>
        <p:origin x="-1482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206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2060"/>
                </a:solidFill>
              </a:rPr>
              <a:t>15-5 -2024</a:t>
            </a:r>
            <a:endParaRPr lang="vi-VN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kho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,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cút</a:t>
            </a:r>
            <a:endParaRPr lang="en-US" dirty="0"/>
          </a:p>
          <a:p>
            <a:r>
              <a:rPr lang="en-US" dirty="0" smtClean="0"/>
              <a:t>     - </a:t>
            </a:r>
            <a:r>
              <a:rPr lang="en-US" dirty="0" err="1" smtClean="0"/>
              <a:t>Canh</a:t>
            </a:r>
            <a:r>
              <a:rPr lang="en-US" dirty="0" smtClean="0"/>
              <a:t> </a:t>
            </a:r>
            <a:r>
              <a:rPr lang="en-US" dirty="0" err="1"/>
              <a:t>ngao</a:t>
            </a:r>
            <a:r>
              <a:rPr lang="en-US" dirty="0"/>
              <a:t> </a:t>
            </a:r>
            <a:r>
              <a:rPr lang="en-US" dirty="0" err="1"/>
              <a:t>mồng</a:t>
            </a:r>
            <a:r>
              <a:rPr lang="en-US" dirty="0"/>
              <a:t> </a:t>
            </a:r>
            <a:r>
              <a:rPr lang="en-US" dirty="0" err="1"/>
              <a:t>tơi</a:t>
            </a:r>
            <a:endParaRPr lang="en-US" dirty="0"/>
          </a:p>
          <a:p>
            <a:r>
              <a:rPr lang="en-US" dirty="0" smtClean="0"/>
              <a:t>     - </a:t>
            </a:r>
            <a:r>
              <a:rPr lang="en-US" dirty="0" err="1" smtClean="0"/>
              <a:t>Quýt</a:t>
            </a:r>
            <a:r>
              <a:rPr lang="en-US" dirty="0" smtClean="0"/>
              <a:t> </a:t>
            </a:r>
            <a:r>
              <a:rPr lang="en-US" dirty="0" err="1"/>
              <a:t>ngọt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/>
              <a:t>Chè</a:t>
            </a:r>
            <a:r>
              <a:rPr lang="en-US" dirty="0"/>
              <a:t> </a:t>
            </a:r>
            <a:r>
              <a:rPr lang="en-US" dirty="0" err="1"/>
              <a:t>khoai</a:t>
            </a:r>
            <a:r>
              <a:rPr lang="en-US" dirty="0"/>
              <a:t> </a:t>
            </a:r>
            <a:r>
              <a:rPr lang="en-US" dirty="0" err="1"/>
              <a:t>lang</a:t>
            </a:r>
            <a:r>
              <a:rPr lang="en-US" dirty="0"/>
              <a:t> </a:t>
            </a:r>
            <a:r>
              <a:rPr lang="en-US" dirty="0" err="1"/>
              <a:t>đậu</a:t>
            </a:r>
            <a:r>
              <a:rPr lang="en-US" dirty="0"/>
              <a:t> </a:t>
            </a:r>
            <a:r>
              <a:rPr lang="en-US" dirty="0" err="1"/>
              <a:t>đen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388516" y="1257905"/>
            <a:ext cx="965806" cy="15377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18523"/>
            <a:ext cx="1358421" cy="85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38" y="609601"/>
            <a:ext cx="1363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543870"/>
            <a:ext cx="1358422" cy="81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38" y="1585437"/>
            <a:ext cx="1363837" cy="8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06" y="4679280"/>
            <a:ext cx="1437778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10" y="4679280"/>
            <a:ext cx="1373966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38" y="5867400"/>
            <a:ext cx="1433564" cy="8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57" y="5867400"/>
            <a:ext cx="142310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46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131</cp:revision>
  <dcterms:created xsi:type="dcterms:W3CDTF">2022-09-19T04:05:33Z</dcterms:created>
  <dcterms:modified xsi:type="dcterms:W3CDTF">2024-05-17T02:01:16Z</dcterms:modified>
</cp:coreProperties>
</file>