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8224" autoAdjust="0"/>
  </p:normalViewPr>
  <p:slideViewPr>
    <p:cSldViewPr>
      <p:cViewPr>
        <p:scale>
          <a:sx n="89" d="100"/>
          <a:sy n="89" d="100"/>
        </p:scale>
        <p:origin x="-1482" y="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23/05/2024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23/05/2024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23/05/2024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23/05/2024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23/05/2024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23/05/2024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23/05/2024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23/05/2024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908658" y="2945976"/>
            <a:ext cx="4006742" cy="15935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99999"/>
              </a:avLst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319293"/>
            <a:ext cx="4411998" cy="68468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699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B050"/>
                </a:solidFill>
                <a:latin typeface="Times New Roman"/>
              </a:rPr>
              <a:t>Thực đơn ngày </a:t>
            </a:r>
            <a:r>
              <a:rPr lang="en-US" b="1" dirty="0" smtClean="0">
                <a:solidFill>
                  <a:srgbClr val="00B050"/>
                </a:solidFill>
              </a:rPr>
              <a:t>23-5-2024</a:t>
            </a:r>
            <a:endParaRPr lang="vi-VN" b="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5400" y="2160810"/>
            <a:ext cx="2819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</a:t>
            </a:r>
            <a:r>
              <a:rPr lang="vi-VN" b="1" dirty="0" smtClean="0">
                <a:solidFill>
                  <a:srgbClr val="FF0000"/>
                </a:solidFill>
                <a:latin typeface="Times New Roman"/>
              </a:rPr>
              <a:t>sáng</a:t>
            </a:r>
            <a:endParaRPr lang="en-US" b="1" dirty="0" smtClean="0">
              <a:solidFill>
                <a:srgbClr val="FF0000"/>
              </a:solidFill>
              <a:latin typeface="Times New Roman"/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>
                <a:latin typeface="Times New Roman"/>
                <a:ea typeface="Times New Roman"/>
              </a:rPr>
              <a:t>Sữa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tươi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Vinamilk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971805"/>
            <a:ext cx="4488199" cy="124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Bữa trư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</a:rPr>
              <a:t>a</a:t>
            </a:r>
          </a:p>
          <a:p>
            <a:pPr lvl="0"/>
            <a:r>
              <a:rPr lang="en-US" b="1" dirty="0">
                <a:solidFill>
                  <a:srgbClr val="00B0F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          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-  </a:t>
            </a:r>
            <a:r>
              <a:rPr lang="en-US" dirty="0" err="1">
                <a:latin typeface="Times New Roman"/>
                <a:ea typeface="Times New Roman"/>
              </a:rPr>
              <a:t>Ruốc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tôm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thịt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lạc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vừng</a:t>
            </a:r>
            <a:endParaRPr lang="en-US" dirty="0" smtClean="0">
              <a:latin typeface="Times New Roman"/>
              <a:ea typeface="Times New Roman"/>
            </a:endParaRPr>
          </a:p>
          <a:p>
            <a:pPr lvl="0"/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           - </a:t>
            </a:r>
            <a:r>
              <a:rPr lang="en-US" dirty="0" err="1" smtClean="0">
                <a:latin typeface="Times New Roman"/>
                <a:ea typeface="Times New Roman"/>
              </a:rPr>
              <a:t>Canh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tép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đồng</a:t>
            </a:r>
            <a:r>
              <a:rPr lang="en-US" dirty="0" smtClean="0">
                <a:latin typeface="Times New Roman"/>
                <a:ea typeface="Times New Roman"/>
              </a:rPr>
              <a:t> -  </a:t>
            </a:r>
            <a:r>
              <a:rPr lang="en-US" dirty="0" err="1">
                <a:latin typeface="Times New Roman"/>
                <a:ea typeface="Times New Roman"/>
              </a:rPr>
              <a:t>rau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đay</a:t>
            </a:r>
            <a:endParaRPr lang="en-US" dirty="0">
              <a:latin typeface="Times New Roman"/>
              <a:ea typeface="Times New Roman"/>
            </a:endParaRPr>
          </a:p>
          <a:p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           - </a:t>
            </a:r>
            <a:r>
              <a:rPr lang="en-US" dirty="0" err="1" smtClean="0">
                <a:latin typeface="Times New Roman"/>
                <a:ea typeface="Times New Roman"/>
              </a:rPr>
              <a:t>Chuối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tây</a:t>
            </a:r>
            <a:endParaRPr lang="vi-VN" dirty="0">
              <a:latin typeface="Times New Roman"/>
              <a:ea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0" y="4311044"/>
            <a:ext cx="2590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chiều</a:t>
            </a:r>
          </a:p>
          <a:p>
            <a:pPr marL="285750" lvl="0" indent="-285750">
              <a:buFontTx/>
              <a:buChar char="-"/>
            </a:pPr>
            <a:r>
              <a:rPr lang="en-US" dirty="0" err="1">
                <a:latin typeface="Times New Roman"/>
                <a:ea typeface="Times New Roman"/>
              </a:rPr>
              <a:t>Chè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đỗ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xanh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hạt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sen</a:t>
            </a:r>
            <a:endParaRPr lang="en-US" dirty="0" smtClean="0">
              <a:latin typeface="Times New Roman"/>
              <a:ea typeface="Times New Roman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892" y="4627286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1" y="5798672"/>
            <a:ext cx="1515060" cy="94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166068" y="1244508"/>
            <a:ext cx="965805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7" y="518523"/>
            <a:ext cx="151282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21"/>
          <p:cNvSpPr/>
          <p:nvPr/>
        </p:nvSpPr>
        <p:spPr>
          <a:xfrm rot="16200000">
            <a:off x="5183285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891" y="5798672"/>
            <a:ext cx="1508057" cy="94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1" y="570253"/>
            <a:ext cx="1444753" cy="801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63" y="570253"/>
            <a:ext cx="1363837" cy="801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797" y="1543871"/>
            <a:ext cx="1396930" cy="90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891" y="1585437"/>
            <a:ext cx="1351721" cy="88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424" y="4658655"/>
            <a:ext cx="1402658" cy="944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5867400"/>
            <a:ext cx="1394517" cy="87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423" y="5867400"/>
            <a:ext cx="1402659" cy="84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797" y="4658655"/>
            <a:ext cx="1433487" cy="93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0" y="-11406188"/>
            <a:ext cx="1145286" cy="152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3417</TotalTime>
  <Words>48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148</cp:revision>
  <dcterms:created xsi:type="dcterms:W3CDTF">2022-09-19T04:05:33Z</dcterms:created>
  <dcterms:modified xsi:type="dcterms:W3CDTF">2024-05-23T07:09:54Z</dcterms:modified>
</cp:coreProperties>
</file>