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224" autoAdjust="0"/>
  </p:normalViewPr>
  <p:slideViewPr>
    <p:cSldViewPr>
      <p:cViewPr>
        <p:scale>
          <a:sx n="89" d="100"/>
          <a:sy n="89" d="100"/>
        </p:scale>
        <p:origin x="-1482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19/06/2024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19/06/2024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19/06/2024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908658" y="2945976"/>
            <a:ext cx="4006742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99999"/>
              </a:avLst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19293"/>
            <a:ext cx="4411998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19-6-2024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400" y="2160810"/>
            <a:ext cx="2819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</a:t>
            </a:r>
            <a:r>
              <a:rPr lang="vi-VN" b="1" dirty="0" smtClean="0">
                <a:solidFill>
                  <a:srgbClr val="FF0000"/>
                </a:solidFill>
                <a:latin typeface="Times New Roman"/>
              </a:rPr>
              <a:t>sáng</a:t>
            </a:r>
            <a:endParaRPr lang="en-US" b="1" dirty="0" smtClean="0">
              <a:solidFill>
                <a:srgbClr val="FF0000"/>
              </a:solidFill>
              <a:latin typeface="Times New Roman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latin typeface="Times New Roman"/>
                <a:ea typeface="Times New Roman"/>
              </a:rPr>
              <a:t>Nước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ép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hoa</a:t>
            </a:r>
            <a:r>
              <a:rPr lang="en-US" dirty="0" smtClean="0">
                <a:latin typeface="Times New Roman"/>
                <a:ea typeface="Times New Roman"/>
              </a:rPr>
              <a:t> quả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971805"/>
            <a:ext cx="4488199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       -  </a:t>
            </a:r>
            <a:r>
              <a:rPr lang="en-US" dirty="0" err="1" smtClean="0">
                <a:latin typeface="Times New Roman"/>
                <a:ea typeface="Times New Roman"/>
              </a:rPr>
              <a:t>Thịt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lợn</a:t>
            </a:r>
            <a:r>
              <a:rPr lang="en-US" dirty="0" smtClean="0">
                <a:latin typeface="Times New Roman"/>
                <a:ea typeface="Times New Roman"/>
              </a:rPr>
              <a:t>, </a:t>
            </a:r>
            <a:r>
              <a:rPr lang="en-US" dirty="0" err="1" smtClean="0">
                <a:latin typeface="Times New Roman"/>
                <a:ea typeface="Times New Roman"/>
              </a:rPr>
              <a:t>thịt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ga</a:t>
            </a:r>
            <a:r>
              <a:rPr lang="en-US" dirty="0" smtClean="0">
                <a:latin typeface="Times New Roman"/>
                <a:ea typeface="Times New Roman"/>
              </a:rPr>
              <a:t>̀ </a:t>
            </a:r>
            <a:r>
              <a:rPr lang="en-US" dirty="0" err="1" smtClean="0">
                <a:latin typeface="Times New Roman"/>
                <a:ea typeface="Times New Roman"/>
              </a:rPr>
              <a:t>xào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nấm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   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bí </a:t>
            </a:r>
            <a:r>
              <a:rPr lang="en-US" dirty="0" err="1" smtClean="0">
                <a:latin typeface="Times New Roman"/>
                <a:ea typeface="Times New Roman"/>
              </a:rPr>
              <a:t>xanh</a:t>
            </a:r>
            <a:r>
              <a:rPr lang="en-US" dirty="0" smtClean="0">
                <a:latin typeface="Times New Roman"/>
                <a:ea typeface="Times New Roman"/>
              </a:rPr>
              <a:t>, bí </a:t>
            </a:r>
            <a:r>
              <a:rPr lang="en-US" dirty="0" err="1" smtClean="0">
                <a:latin typeface="Times New Roman"/>
                <a:ea typeface="Times New Roman"/>
              </a:rPr>
              <a:t>đo</a:t>
            </a:r>
            <a:r>
              <a:rPr lang="en-US" dirty="0" smtClean="0">
                <a:latin typeface="Times New Roman"/>
                <a:ea typeface="Times New Roman"/>
              </a:rPr>
              <a:t>̉ </a:t>
            </a:r>
            <a:r>
              <a:rPr lang="en-US" dirty="0" err="1" smtClean="0">
                <a:latin typeface="Times New Roman"/>
                <a:ea typeface="Times New Roman"/>
              </a:rPr>
              <a:t>nấu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xương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       - Quả </a:t>
            </a:r>
            <a:r>
              <a:rPr lang="en-US" dirty="0" err="1" smtClean="0">
                <a:latin typeface="Times New Roman"/>
                <a:ea typeface="Times New Roman"/>
              </a:rPr>
              <a:t>dưa</a:t>
            </a:r>
            <a:endParaRPr lang="vi-VN" dirty="0"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0" y="4311044"/>
            <a:ext cx="2590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</a:t>
            </a:r>
            <a:r>
              <a:rPr lang="vi-VN" b="1" dirty="0" smtClean="0">
                <a:solidFill>
                  <a:srgbClr val="7030A0"/>
                </a:solidFill>
                <a:latin typeface="Times New Roman"/>
              </a:rPr>
              <a:t>chiều</a:t>
            </a:r>
            <a:endParaRPr lang="en-US" dirty="0">
              <a:latin typeface="Times New Roman"/>
            </a:endParaRPr>
          </a:p>
          <a:p>
            <a:pPr lvl="0"/>
            <a:r>
              <a:rPr lang="en-US" dirty="0" err="1">
                <a:latin typeface="Times New Roman"/>
                <a:ea typeface="Times New Roman"/>
              </a:rPr>
              <a:t>Chè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khoai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lang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đậu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đen</a:t>
            </a:r>
            <a:endParaRPr lang="vi-VN" b="1" dirty="0">
              <a:solidFill>
                <a:srgbClr val="7030A0"/>
              </a:solidFill>
              <a:latin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92" y="4627286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5798672"/>
            <a:ext cx="1515060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91" y="5798672"/>
            <a:ext cx="1508057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30" y="518523"/>
            <a:ext cx="1402079" cy="8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54" y="1603153"/>
            <a:ext cx="149383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54" y="5798672"/>
            <a:ext cx="144661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4" y="5867400"/>
            <a:ext cx="1477524" cy="84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2" y="542336"/>
            <a:ext cx="1363838" cy="8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4" y="1569574"/>
            <a:ext cx="126097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642840"/>
            <a:ext cx="132080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55" y="4732788"/>
            <a:ext cx="1384254" cy="86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54" y="4695283"/>
            <a:ext cx="1366864" cy="82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3497</TotalTime>
  <Words>51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155</cp:revision>
  <dcterms:created xsi:type="dcterms:W3CDTF">2022-09-19T04:05:33Z</dcterms:created>
  <dcterms:modified xsi:type="dcterms:W3CDTF">2024-06-19T08:32:05Z</dcterms:modified>
</cp:coreProperties>
</file>