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206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2060"/>
                </a:solidFill>
              </a:rPr>
              <a:t>19 - 8 -2024</a:t>
            </a:r>
            <a:endParaRPr lang="vi-VN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tép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đay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mướp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vàng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Cháo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ngao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17" y="1543871"/>
            <a:ext cx="1423105" cy="8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istrator.3FF2U7CSWQ18I9S\Desktop\z5744283426410_4600651e21e1792d2a8e531b1f0ad5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18523"/>
            <a:ext cx="1357605" cy="9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z5744283418848_9f6b62d30ef66700924761c7cc01a17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73" y="564061"/>
            <a:ext cx="1383004" cy="8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strator.3FF2U7CSWQ18I9S\Desktop\z5744283495046_b80759dfa73acdb5342dccc568eb9dc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585437"/>
            <a:ext cx="1337178" cy="8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istrator.3FF2U7CSWQ18I9S\Desktop\z5744283500498_5f753d0e65f7113513aa9186a165a94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60" y="4648199"/>
            <a:ext cx="1447017" cy="9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798672"/>
            <a:ext cx="1383172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73" y="4712140"/>
            <a:ext cx="1383004" cy="9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C:\Users\Administrator.3FF2U7CSWQ18I9S\Desktop\z5744283406433_9bc02df00dd1b15d5222ee2dc709ed8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73" y="5867400"/>
            <a:ext cx="1430729" cy="8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50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134</cp:revision>
  <dcterms:created xsi:type="dcterms:W3CDTF">2022-09-19T04:05:33Z</dcterms:created>
  <dcterms:modified xsi:type="dcterms:W3CDTF">2024-08-19T08:45:10Z</dcterms:modified>
</cp:coreProperties>
</file>