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23/08/2024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23/08/2024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206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2060"/>
                </a:solidFill>
              </a:rPr>
              <a:t>23 </a:t>
            </a:r>
            <a:r>
              <a:rPr lang="en-US" b="1" dirty="0" smtClean="0">
                <a:solidFill>
                  <a:srgbClr val="002060"/>
                </a:solidFill>
              </a:rPr>
              <a:t>- 8 -2024</a:t>
            </a:r>
            <a:endParaRPr lang="vi-VN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Sữa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tươi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V</a:t>
            </a:r>
            <a:r>
              <a:rPr lang="en-US" dirty="0" err="1" smtClean="0">
                <a:latin typeface="Times New Roman"/>
                <a:ea typeface="Times New Roman"/>
              </a:rPr>
              <a:t>inamilk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</a:t>
            </a:r>
            <a:r>
              <a:rPr lang="en-US" b="1" dirty="0" err="1" smtClean="0">
                <a:solidFill>
                  <a:srgbClr val="00B0F0"/>
                </a:solidFill>
                <a:latin typeface="Times New Roman"/>
              </a:rPr>
              <a:t>ưa</a:t>
            </a:r>
            <a:endParaRPr lang="en-US" b="1" dirty="0">
              <a:solidFill>
                <a:srgbClr val="00B0F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- </a:t>
            </a:r>
            <a:r>
              <a:rPr lang="vi-VN" dirty="0">
                <a:latin typeface="Times New Roman"/>
                <a:ea typeface="Times New Roman"/>
              </a:rPr>
              <a:t>Thịt </a:t>
            </a:r>
            <a:r>
              <a:rPr lang="en-US" dirty="0" err="1">
                <a:latin typeface="Times New Roman"/>
                <a:ea typeface="Times New Roman"/>
              </a:rPr>
              <a:t>kho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tàu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trứng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cút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vi-VN" dirty="0" smtClean="0">
                <a:latin typeface="Times New Roman"/>
                <a:ea typeface="Times New Roman"/>
              </a:rPr>
              <a:t>Canh </a:t>
            </a:r>
            <a:r>
              <a:rPr lang="vi-VN" dirty="0">
                <a:latin typeface="Times New Roman"/>
                <a:ea typeface="Times New Roman"/>
              </a:rPr>
              <a:t>bí xanh, bí đỏ nấu 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hấu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4311044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dirty="0" smtClean="0"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Cháo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đỗ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xanh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hầm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hạt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sen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dministrator.3FF2U7CSWQ18I9S\Desktop\z5758719159556_46899fc8cef636996868db5cba1f00d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18523"/>
            <a:ext cx="1370661" cy="9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.3FF2U7CSWQ18I9S\Desktop\z5758719201731_158cd2f9d856097c00eb04f065ce7fe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518523"/>
            <a:ext cx="1363838" cy="9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3FF2U7CSWQ18I9S\Desktop\z5758719150427_e41a2f7feabdac81cc80406eda923cc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1543871"/>
            <a:ext cx="1370661" cy="8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istrator.3FF2U7CSWQ18I9S\Desktop\z5758719388790_2d5072eea4c9c30454269c57a72a176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81" y="1543871"/>
            <a:ext cx="136772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.3FF2U7CSWQ18I9S\Desktop\z5758719156747_aed2134dae477edb4f965c2ac35206b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4680897"/>
            <a:ext cx="1370660" cy="9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.3FF2U7CSWQ18I9S\Desktop\z5759251585557_ce0c4efe096c0f3e193cfcbf3fcb59e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4648198"/>
            <a:ext cx="1356253" cy="9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.3FF2U7CSWQ18I9S\Desktop\z5759251605952_4696d934267127e4d4bfd85d07236f1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33" y="5833037"/>
            <a:ext cx="1383172" cy="8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.3FF2U7CSWQ18I9S\Desktop\z5759350760083_89f46936ea698ad535908e29022d3c6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80" y="5867400"/>
            <a:ext cx="1372487" cy="8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54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137</cp:revision>
  <dcterms:created xsi:type="dcterms:W3CDTF">2022-09-19T04:05:33Z</dcterms:created>
  <dcterms:modified xsi:type="dcterms:W3CDTF">2024-08-23T08:32:23Z</dcterms:modified>
</cp:coreProperties>
</file>