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29</a:t>
            </a:r>
            <a:r>
              <a:rPr lang="en-US" b="1" dirty="0" smtClean="0">
                <a:solidFill>
                  <a:srgbClr val="00B050"/>
                </a:solidFill>
              </a:rPr>
              <a:t>-8-2024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Sữa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tươi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   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chua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nấm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hấu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Bánh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sườn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Administrator.3FF2U7CSWQ18I9S\Desktop\z5702976028877_1475bb167ef804d4b74f4b3cdfc763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49" y="1501918"/>
            <a:ext cx="1374463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21" y="5798671"/>
            <a:ext cx="1397551" cy="91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dministrator.3FF2U7CSWQ18I9S\Desktop\z5778610536650_649c9cc251e83647b1ad7e25ba01571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18523"/>
            <a:ext cx="1423105" cy="9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z5778610513461_febd2aa0d4c279e484446fe8522161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550349"/>
            <a:ext cx="1363838" cy="8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.3FF2U7CSWQ18I9S\Desktop\z5778610543172_a8a2b7acd4cdb3dcb3eff32d74804a8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1585437"/>
            <a:ext cx="1337180" cy="9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06" y="5770097"/>
            <a:ext cx="1363838" cy="91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Administrator.3FF2U7CSWQ18I9S\Desktop\z5778610570716_2173d2d1f6b8ae8530609a61c2f7bf0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4634208"/>
            <a:ext cx="1423105" cy="9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istrator.3FF2U7CSWQ18I9S\Desktop\z5778610524552_1c866e1110c5d84fb460e81045e2727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4634208"/>
            <a:ext cx="1349115" cy="9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44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119</cp:revision>
  <dcterms:created xsi:type="dcterms:W3CDTF">2022-09-19T04:05:33Z</dcterms:created>
  <dcterms:modified xsi:type="dcterms:W3CDTF">2024-08-29T09:03:19Z</dcterms:modified>
</cp:coreProperties>
</file>